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2" r:id="rId4"/>
  </p:sldMasterIdLst>
  <p:notesMasterIdLst>
    <p:notesMasterId r:id="rId46"/>
  </p:notesMasterIdLst>
  <p:handoutMasterIdLst>
    <p:handoutMasterId r:id="rId47"/>
  </p:handoutMasterIdLst>
  <p:sldIdLst>
    <p:sldId id="277" r:id="rId5"/>
    <p:sldId id="264" r:id="rId6"/>
    <p:sldId id="313" r:id="rId7"/>
    <p:sldId id="314" r:id="rId8"/>
    <p:sldId id="2141411463" r:id="rId9"/>
    <p:sldId id="2141411462" r:id="rId10"/>
    <p:sldId id="2141411457" r:id="rId11"/>
    <p:sldId id="2141411458" r:id="rId12"/>
    <p:sldId id="2141411394" r:id="rId13"/>
    <p:sldId id="2141411428" r:id="rId14"/>
    <p:sldId id="382" r:id="rId15"/>
    <p:sldId id="384" r:id="rId16"/>
    <p:sldId id="374" r:id="rId17"/>
    <p:sldId id="319" r:id="rId18"/>
    <p:sldId id="383" r:id="rId19"/>
    <p:sldId id="329" r:id="rId20"/>
    <p:sldId id="385" r:id="rId21"/>
    <p:sldId id="315" r:id="rId22"/>
    <p:sldId id="2141411465" r:id="rId23"/>
    <p:sldId id="316" r:id="rId24"/>
    <p:sldId id="2141411454" r:id="rId25"/>
    <p:sldId id="2141411470" r:id="rId26"/>
    <p:sldId id="333" r:id="rId27"/>
    <p:sldId id="2141411379" r:id="rId28"/>
    <p:sldId id="2141411449" r:id="rId29"/>
    <p:sldId id="2141411451" r:id="rId30"/>
    <p:sldId id="328" r:id="rId31"/>
    <p:sldId id="2141411455" r:id="rId32"/>
    <p:sldId id="401" r:id="rId33"/>
    <p:sldId id="402" r:id="rId34"/>
    <p:sldId id="403" r:id="rId35"/>
    <p:sldId id="2141411467" r:id="rId36"/>
    <p:sldId id="2141411469" r:id="rId37"/>
    <p:sldId id="2141411479" r:id="rId38"/>
    <p:sldId id="2141411480" r:id="rId39"/>
    <p:sldId id="2141411452" r:id="rId40"/>
    <p:sldId id="2141411481" r:id="rId41"/>
    <p:sldId id="2141411475" r:id="rId42"/>
    <p:sldId id="2141411476" r:id="rId43"/>
    <p:sldId id="2141411483" r:id="rId44"/>
    <p:sldId id="273"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62BB46"/>
    <a:srgbClr val="006CB7"/>
    <a:srgbClr val="008042"/>
    <a:srgbClr val="990000"/>
    <a:srgbClr val="FC4C02"/>
    <a:srgbClr val="BB16A3"/>
    <a:srgbClr val="FDDA25"/>
    <a:srgbClr val="0095DA"/>
    <a:srgbClr val="9E978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15" autoAdjust="0"/>
    <p:restoredTop sz="60082" autoAdjust="0"/>
  </p:normalViewPr>
  <p:slideViewPr>
    <p:cSldViewPr snapToGrid="0">
      <p:cViewPr varScale="1">
        <p:scale>
          <a:sx n="73" d="100"/>
          <a:sy n="73" d="100"/>
        </p:scale>
        <p:origin x="3328" y="192"/>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70" d="100"/>
        <a:sy n="70" d="100"/>
      </p:scale>
      <p:origin x="0" y="0"/>
    </p:cViewPr>
  </p:sorter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2">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2">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3">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4">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5#2">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FEC23C-16C0-44EF-8589-EDB213365032}" type="doc">
      <dgm:prSet loTypeId="urn:microsoft.com/office/officeart/2005/8/layout/venn2" loCatId="relationship" qsTypeId="urn:microsoft.com/office/officeart/2005/8/quickstyle/simple1#15" qsCatId="simple" csTypeId="urn:microsoft.com/office/officeart/2005/8/colors/accent1_2#4" csCatId="accent1" phldr="1"/>
      <dgm:spPr/>
      <dgm:t>
        <a:bodyPr/>
        <a:lstStyle/>
        <a:p>
          <a:endParaRPr lang="en-US"/>
        </a:p>
      </dgm:t>
    </dgm:pt>
    <dgm:pt modelId="{CEEA030B-0C77-472F-AEB2-40BCCE5F1E43}">
      <dgm:prSet phldrT="[Text]"/>
      <dgm:spPr/>
      <dgm:t>
        <a:bodyPr/>
        <a:lstStyle/>
        <a:p>
          <a:r>
            <a:rPr lang="en-US"/>
            <a:t>Federal</a:t>
          </a:r>
        </a:p>
      </dgm:t>
    </dgm:pt>
    <dgm:pt modelId="{380A183F-37DC-4F0B-B993-D82D0202CFD7}" type="parTrans" cxnId="{C555E5C1-E05C-4E71-BC2A-05FD34E8AF36}">
      <dgm:prSet/>
      <dgm:spPr/>
      <dgm:t>
        <a:bodyPr/>
        <a:lstStyle/>
        <a:p>
          <a:endParaRPr lang="en-US"/>
        </a:p>
      </dgm:t>
    </dgm:pt>
    <dgm:pt modelId="{C04A7D24-41A5-4F91-A7A1-47B68047437F}" type="sibTrans" cxnId="{C555E5C1-E05C-4E71-BC2A-05FD34E8AF36}">
      <dgm:prSet/>
      <dgm:spPr/>
      <dgm:t>
        <a:bodyPr/>
        <a:lstStyle/>
        <a:p>
          <a:endParaRPr lang="en-US"/>
        </a:p>
      </dgm:t>
    </dgm:pt>
    <dgm:pt modelId="{FDF71D8D-7F8B-436C-BC9D-878B7ECBBFF0}">
      <dgm:prSet phldrT="[Text]"/>
      <dgm:spPr/>
      <dgm:t>
        <a:bodyPr/>
        <a:lstStyle/>
        <a:p>
          <a:r>
            <a:rPr lang="en-US"/>
            <a:t>State</a:t>
          </a:r>
        </a:p>
      </dgm:t>
    </dgm:pt>
    <dgm:pt modelId="{EB17509C-341A-4CBD-8621-05454A6CFC82}" type="parTrans" cxnId="{03104EC4-36FA-40FD-9399-9FC05548893A}">
      <dgm:prSet/>
      <dgm:spPr/>
      <dgm:t>
        <a:bodyPr/>
        <a:lstStyle/>
        <a:p>
          <a:endParaRPr lang="en-US"/>
        </a:p>
      </dgm:t>
    </dgm:pt>
    <dgm:pt modelId="{08E4F3AE-0527-4786-8DD0-2AFBE05B764C}" type="sibTrans" cxnId="{03104EC4-36FA-40FD-9399-9FC05548893A}">
      <dgm:prSet/>
      <dgm:spPr/>
      <dgm:t>
        <a:bodyPr/>
        <a:lstStyle/>
        <a:p>
          <a:endParaRPr lang="en-US"/>
        </a:p>
      </dgm:t>
    </dgm:pt>
    <dgm:pt modelId="{89EB2EFD-D3EA-4425-BDDB-4018985A80FA}">
      <dgm:prSet phldrT="[Text]"/>
      <dgm:spPr/>
      <dgm:t>
        <a:bodyPr/>
        <a:lstStyle/>
        <a:p>
          <a:r>
            <a:rPr lang="en-US"/>
            <a:t>System</a:t>
          </a:r>
        </a:p>
      </dgm:t>
    </dgm:pt>
    <dgm:pt modelId="{8C94008E-AA5D-42CD-9FD9-BFCB25EADE1B}" type="parTrans" cxnId="{1B39C981-8DB6-4BDB-84E3-197B1688AAFD}">
      <dgm:prSet/>
      <dgm:spPr/>
      <dgm:t>
        <a:bodyPr/>
        <a:lstStyle/>
        <a:p>
          <a:endParaRPr lang="en-US"/>
        </a:p>
      </dgm:t>
    </dgm:pt>
    <dgm:pt modelId="{907037FF-15DD-4236-8F68-0F6516B826AD}" type="sibTrans" cxnId="{1B39C981-8DB6-4BDB-84E3-197B1688AAFD}">
      <dgm:prSet/>
      <dgm:spPr/>
      <dgm:t>
        <a:bodyPr/>
        <a:lstStyle/>
        <a:p>
          <a:endParaRPr lang="en-US"/>
        </a:p>
      </dgm:t>
    </dgm:pt>
    <dgm:pt modelId="{86578571-0ED2-4FBA-BEDA-FDEBB5516D12}">
      <dgm:prSet phldrT="[Text]"/>
      <dgm:spPr/>
      <dgm:t>
        <a:bodyPr/>
        <a:lstStyle/>
        <a:p>
          <a:r>
            <a:rPr lang="en-US"/>
            <a:t>Campus</a:t>
          </a:r>
          <a:endParaRPr lang="en-US" dirty="0"/>
        </a:p>
      </dgm:t>
    </dgm:pt>
    <dgm:pt modelId="{956F487D-9048-42C0-8CDE-78497C61581F}" type="parTrans" cxnId="{E6524569-F463-499C-B330-7B535235F869}">
      <dgm:prSet/>
      <dgm:spPr/>
      <dgm:t>
        <a:bodyPr/>
        <a:lstStyle/>
        <a:p>
          <a:endParaRPr lang="en-US"/>
        </a:p>
      </dgm:t>
    </dgm:pt>
    <dgm:pt modelId="{4CC64BD1-AEB6-42FD-B92B-BEC54479335A}" type="sibTrans" cxnId="{E6524569-F463-499C-B330-7B535235F869}">
      <dgm:prSet/>
      <dgm:spPr/>
      <dgm:t>
        <a:bodyPr/>
        <a:lstStyle/>
        <a:p>
          <a:endParaRPr lang="en-US"/>
        </a:p>
      </dgm:t>
    </dgm:pt>
    <dgm:pt modelId="{3E3B67F6-A899-44D4-B050-D162393F6E03}" type="pres">
      <dgm:prSet presAssocID="{A1FEC23C-16C0-44EF-8589-EDB213365032}" presName="Name0" presStyleCnt="0">
        <dgm:presLayoutVars>
          <dgm:chMax val="7"/>
          <dgm:resizeHandles val="exact"/>
        </dgm:presLayoutVars>
      </dgm:prSet>
      <dgm:spPr/>
    </dgm:pt>
    <dgm:pt modelId="{0D8C3C81-01CB-4085-9C12-8A693A4A9371}" type="pres">
      <dgm:prSet presAssocID="{A1FEC23C-16C0-44EF-8589-EDB213365032}" presName="comp1" presStyleCnt="0"/>
      <dgm:spPr/>
    </dgm:pt>
    <dgm:pt modelId="{0A990F4D-2BD6-44B3-A921-282728CCD4DD}" type="pres">
      <dgm:prSet presAssocID="{A1FEC23C-16C0-44EF-8589-EDB213365032}" presName="circle1" presStyleLbl="node1" presStyleIdx="0" presStyleCnt="4"/>
      <dgm:spPr/>
    </dgm:pt>
    <dgm:pt modelId="{3D665F36-F12C-4875-9975-19B7742D8589}" type="pres">
      <dgm:prSet presAssocID="{A1FEC23C-16C0-44EF-8589-EDB213365032}" presName="c1text" presStyleLbl="node1" presStyleIdx="0" presStyleCnt="4">
        <dgm:presLayoutVars>
          <dgm:bulletEnabled val="1"/>
        </dgm:presLayoutVars>
      </dgm:prSet>
      <dgm:spPr/>
    </dgm:pt>
    <dgm:pt modelId="{866B3617-CAED-4008-A7F7-8C3EACAC656C}" type="pres">
      <dgm:prSet presAssocID="{A1FEC23C-16C0-44EF-8589-EDB213365032}" presName="comp2" presStyleCnt="0"/>
      <dgm:spPr/>
    </dgm:pt>
    <dgm:pt modelId="{2A509093-02E2-4B6E-A2AE-C09946E35DE5}" type="pres">
      <dgm:prSet presAssocID="{A1FEC23C-16C0-44EF-8589-EDB213365032}" presName="circle2" presStyleLbl="node1" presStyleIdx="1" presStyleCnt="4"/>
      <dgm:spPr/>
    </dgm:pt>
    <dgm:pt modelId="{C4D9ACF0-A208-4FE2-BF04-7589896A735C}" type="pres">
      <dgm:prSet presAssocID="{A1FEC23C-16C0-44EF-8589-EDB213365032}" presName="c2text" presStyleLbl="node1" presStyleIdx="1" presStyleCnt="4">
        <dgm:presLayoutVars>
          <dgm:bulletEnabled val="1"/>
        </dgm:presLayoutVars>
      </dgm:prSet>
      <dgm:spPr/>
    </dgm:pt>
    <dgm:pt modelId="{93D37700-AA68-422C-9773-9A3C6C02EBFD}" type="pres">
      <dgm:prSet presAssocID="{A1FEC23C-16C0-44EF-8589-EDB213365032}" presName="comp3" presStyleCnt="0"/>
      <dgm:spPr/>
    </dgm:pt>
    <dgm:pt modelId="{4B2140E4-F36C-4A83-B2DC-27910FECBAB2}" type="pres">
      <dgm:prSet presAssocID="{A1FEC23C-16C0-44EF-8589-EDB213365032}" presName="circle3" presStyleLbl="node1" presStyleIdx="2" presStyleCnt="4"/>
      <dgm:spPr/>
    </dgm:pt>
    <dgm:pt modelId="{404F550B-6E4D-4DEC-B991-81036C96986B}" type="pres">
      <dgm:prSet presAssocID="{A1FEC23C-16C0-44EF-8589-EDB213365032}" presName="c3text" presStyleLbl="node1" presStyleIdx="2" presStyleCnt="4">
        <dgm:presLayoutVars>
          <dgm:bulletEnabled val="1"/>
        </dgm:presLayoutVars>
      </dgm:prSet>
      <dgm:spPr/>
    </dgm:pt>
    <dgm:pt modelId="{D4192B3F-B378-48F2-BAAA-A284BAF90ED0}" type="pres">
      <dgm:prSet presAssocID="{A1FEC23C-16C0-44EF-8589-EDB213365032}" presName="comp4" presStyleCnt="0"/>
      <dgm:spPr/>
    </dgm:pt>
    <dgm:pt modelId="{73D61531-A463-492A-AD92-6D153BD886C1}" type="pres">
      <dgm:prSet presAssocID="{A1FEC23C-16C0-44EF-8589-EDB213365032}" presName="circle4" presStyleLbl="node1" presStyleIdx="3" presStyleCnt="4"/>
      <dgm:spPr/>
    </dgm:pt>
    <dgm:pt modelId="{4FE7CE80-2C45-4BF7-9FD2-63B104F62F68}" type="pres">
      <dgm:prSet presAssocID="{A1FEC23C-16C0-44EF-8589-EDB213365032}" presName="c4text" presStyleLbl="node1" presStyleIdx="3" presStyleCnt="4">
        <dgm:presLayoutVars>
          <dgm:bulletEnabled val="1"/>
        </dgm:presLayoutVars>
      </dgm:prSet>
      <dgm:spPr/>
    </dgm:pt>
  </dgm:ptLst>
  <dgm:cxnLst>
    <dgm:cxn modelId="{7E85D83E-7727-4F06-BB8A-3D544E4EFEFC}" type="presOf" srcId="{86578571-0ED2-4FBA-BEDA-FDEBB5516D12}" destId="{73D61531-A463-492A-AD92-6D153BD886C1}" srcOrd="0" destOrd="0" presId="urn:microsoft.com/office/officeart/2005/8/layout/venn2"/>
    <dgm:cxn modelId="{4EC8FD3E-6004-4EEA-9B0F-CC3AF430B77A}" type="presOf" srcId="{CEEA030B-0C77-472F-AEB2-40BCCE5F1E43}" destId="{0A990F4D-2BD6-44B3-A921-282728CCD4DD}" srcOrd="0" destOrd="0" presId="urn:microsoft.com/office/officeart/2005/8/layout/venn2"/>
    <dgm:cxn modelId="{F854F951-F5D1-47B8-B3DB-1B56FB9B3B50}" type="presOf" srcId="{89EB2EFD-D3EA-4425-BDDB-4018985A80FA}" destId="{4B2140E4-F36C-4A83-B2DC-27910FECBAB2}" srcOrd="0" destOrd="0" presId="urn:microsoft.com/office/officeart/2005/8/layout/venn2"/>
    <dgm:cxn modelId="{E6524569-F463-499C-B330-7B535235F869}" srcId="{A1FEC23C-16C0-44EF-8589-EDB213365032}" destId="{86578571-0ED2-4FBA-BEDA-FDEBB5516D12}" srcOrd="3" destOrd="0" parTransId="{956F487D-9048-42C0-8CDE-78497C61581F}" sibTransId="{4CC64BD1-AEB6-42FD-B92B-BEC54479335A}"/>
    <dgm:cxn modelId="{1B39C981-8DB6-4BDB-84E3-197B1688AAFD}" srcId="{A1FEC23C-16C0-44EF-8589-EDB213365032}" destId="{89EB2EFD-D3EA-4425-BDDB-4018985A80FA}" srcOrd="2" destOrd="0" parTransId="{8C94008E-AA5D-42CD-9FD9-BFCB25EADE1B}" sibTransId="{907037FF-15DD-4236-8F68-0F6516B826AD}"/>
    <dgm:cxn modelId="{C555E5C1-E05C-4E71-BC2A-05FD34E8AF36}" srcId="{A1FEC23C-16C0-44EF-8589-EDB213365032}" destId="{CEEA030B-0C77-472F-AEB2-40BCCE5F1E43}" srcOrd="0" destOrd="0" parTransId="{380A183F-37DC-4F0B-B993-D82D0202CFD7}" sibTransId="{C04A7D24-41A5-4F91-A7A1-47B68047437F}"/>
    <dgm:cxn modelId="{03104EC4-36FA-40FD-9399-9FC05548893A}" srcId="{A1FEC23C-16C0-44EF-8589-EDB213365032}" destId="{FDF71D8D-7F8B-436C-BC9D-878B7ECBBFF0}" srcOrd="1" destOrd="0" parTransId="{EB17509C-341A-4CBD-8621-05454A6CFC82}" sibTransId="{08E4F3AE-0527-4786-8DD0-2AFBE05B764C}"/>
    <dgm:cxn modelId="{BA54F2C5-384A-4EF0-B383-E489091152B8}" type="presOf" srcId="{FDF71D8D-7F8B-436C-BC9D-878B7ECBBFF0}" destId="{C4D9ACF0-A208-4FE2-BF04-7589896A735C}" srcOrd="1" destOrd="0" presId="urn:microsoft.com/office/officeart/2005/8/layout/venn2"/>
    <dgm:cxn modelId="{C1FEACCF-ECA8-4A9E-9006-1456A8C527E4}" type="presOf" srcId="{89EB2EFD-D3EA-4425-BDDB-4018985A80FA}" destId="{404F550B-6E4D-4DEC-B991-81036C96986B}" srcOrd="1" destOrd="0" presId="urn:microsoft.com/office/officeart/2005/8/layout/venn2"/>
    <dgm:cxn modelId="{4F322AD1-F743-4F0F-96C4-98091642EB0A}" type="presOf" srcId="{CEEA030B-0C77-472F-AEB2-40BCCE5F1E43}" destId="{3D665F36-F12C-4875-9975-19B7742D8589}" srcOrd="1" destOrd="0" presId="urn:microsoft.com/office/officeart/2005/8/layout/venn2"/>
    <dgm:cxn modelId="{3EFF00DF-18FF-4DF5-A1B6-576307C18D65}" type="presOf" srcId="{FDF71D8D-7F8B-436C-BC9D-878B7ECBBFF0}" destId="{2A509093-02E2-4B6E-A2AE-C09946E35DE5}" srcOrd="0" destOrd="0" presId="urn:microsoft.com/office/officeart/2005/8/layout/venn2"/>
    <dgm:cxn modelId="{553FD7F4-3CE3-41D6-BC55-E9140C1EA93A}" type="presOf" srcId="{A1FEC23C-16C0-44EF-8589-EDB213365032}" destId="{3E3B67F6-A899-44D4-B050-D162393F6E03}" srcOrd="0" destOrd="0" presId="urn:microsoft.com/office/officeart/2005/8/layout/venn2"/>
    <dgm:cxn modelId="{BA0FFCFF-AA6A-4421-89BD-65DC7FF58CFC}" type="presOf" srcId="{86578571-0ED2-4FBA-BEDA-FDEBB5516D12}" destId="{4FE7CE80-2C45-4BF7-9FD2-63B104F62F68}" srcOrd="1" destOrd="0" presId="urn:microsoft.com/office/officeart/2005/8/layout/venn2"/>
    <dgm:cxn modelId="{B0D0DB76-1421-44D5-9847-8D2DBE37B66D}" type="presParOf" srcId="{3E3B67F6-A899-44D4-B050-D162393F6E03}" destId="{0D8C3C81-01CB-4085-9C12-8A693A4A9371}" srcOrd="0" destOrd="0" presId="urn:microsoft.com/office/officeart/2005/8/layout/venn2"/>
    <dgm:cxn modelId="{389561A8-1E22-4B99-B674-3B0DA9EFFA61}" type="presParOf" srcId="{0D8C3C81-01CB-4085-9C12-8A693A4A9371}" destId="{0A990F4D-2BD6-44B3-A921-282728CCD4DD}" srcOrd="0" destOrd="0" presId="urn:microsoft.com/office/officeart/2005/8/layout/venn2"/>
    <dgm:cxn modelId="{7E9B8D51-0536-4BFB-B55F-B6B3B9BD9276}" type="presParOf" srcId="{0D8C3C81-01CB-4085-9C12-8A693A4A9371}" destId="{3D665F36-F12C-4875-9975-19B7742D8589}" srcOrd="1" destOrd="0" presId="urn:microsoft.com/office/officeart/2005/8/layout/venn2"/>
    <dgm:cxn modelId="{DA0EDB3C-59BA-4286-B8AB-48610CF5D8C0}" type="presParOf" srcId="{3E3B67F6-A899-44D4-B050-D162393F6E03}" destId="{866B3617-CAED-4008-A7F7-8C3EACAC656C}" srcOrd="1" destOrd="0" presId="urn:microsoft.com/office/officeart/2005/8/layout/venn2"/>
    <dgm:cxn modelId="{E27A3ED8-B176-4FE2-96E0-3BF266008E55}" type="presParOf" srcId="{866B3617-CAED-4008-A7F7-8C3EACAC656C}" destId="{2A509093-02E2-4B6E-A2AE-C09946E35DE5}" srcOrd="0" destOrd="0" presId="urn:microsoft.com/office/officeart/2005/8/layout/venn2"/>
    <dgm:cxn modelId="{C14FF371-7F45-4A94-9A60-B977684E41EB}" type="presParOf" srcId="{866B3617-CAED-4008-A7F7-8C3EACAC656C}" destId="{C4D9ACF0-A208-4FE2-BF04-7589896A735C}" srcOrd="1" destOrd="0" presId="urn:microsoft.com/office/officeart/2005/8/layout/venn2"/>
    <dgm:cxn modelId="{B7DB5D8F-ABAE-42EA-9B4B-331ABAE45100}" type="presParOf" srcId="{3E3B67F6-A899-44D4-B050-D162393F6E03}" destId="{93D37700-AA68-422C-9773-9A3C6C02EBFD}" srcOrd="2" destOrd="0" presId="urn:microsoft.com/office/officeart/2005/8/layout/venn2"/>
    <dgm:cxn modelId="{AB4F1CB0-B22E-4751-9047-AEAF9E574EB1}" type="presParOf" srcId="{93D37700-AA68-422C-9773-9A3C6C02EBFD}" destId="{4B2140E4-F36C-4A83-B2DC-27910FECBAB2}" srcOrd="0" destOrd="0" presId="urn:microsoft.com/office/officeart/2005/8/layout/venn2"/>
    <dgm:cxn modelId="{29F42E9E-889F-4EB9-A085-708410262D7A}" type="presParOf" srcId="{93D37700-AA68-422C-9773-9A3C6C02EBFD}" destId="{404F550B-6E4D-4DEC-B991-81036C96986B}" srcOrd="1" destOrd="0" presId="urn:microsoft.com/office/officeart/2005/8/layout/venn2"/>
    <dgm:cxn modelId="{61CD2857-9ECC-42F8-94C4-86123D6C2B5F}" type="presParOf" srcId="{3E3B67F6-A899-44D4-B050-D162393F6E03}" destId="{D4192B3F-B378-48F2-BAAA-A284BAF90ED0}" srcOrd="3" destOrd="0" presId="urn:microsoft.com/office/officeart/2005/8/layout/venn2"/>
    <dgm:cxn modelId="{14305D8B-2631-4BC2-84B3-1D48E275DA45}" type="presParOf" srcId="{D4192B3F-B378-48F2-BAAA-A284BAF90ED0}" destId="{73D61531-A463-492A-AD92-6D153BD886C1}" srcOrd="0" destOrd="0" presId="urn:microsoft.com/office/officeart/2005/8/layout/venn2"/>
    <dgm:cxn modelId="{85E2D6AA-EBBB-4129-9687-0ED1A8983226}" type="presParOf" srcId="{D4192B3F-B378-48F2-BAAA-A284BAF90ED0}" destId="{4FE7CE80-2C45-4BF7-9FD2-63B104F62F68}" srcOrd="1" destOrd="0" presId="urn:microsoft.com/office/officeart/2005/8/layout/ven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F7BB950-33A4-4806-90E0-D1E3A11CA9C1}" type="doc">
      <dgm:prSet loTypeId="urn:microsoft.com/office/officeart/2011/layout/HexagonRadial" loCatId="officeonline" qsTypeId="urn:microsoft.com/office/officeart/2005/8/quickstyle/simple1#16" qsCatId="simple" csTypeId="urn:microsoft.com/office/officeart/2005/8/colors/accent0_3#2" csCatId="mainScheme" phldr="1"/>
      <dgm:spPr/>
      <dgm:t>
        <a:bodyPr/>
        <a:lstStyle/>
        <a:p>
          <a:endParaRPr lang="en-US"/>
        </a:p>
      </dgm:t>
    </dgm:pt>
    <dgm:pt modelId="{267B8BFB-563B-40F4-873A-5D63E0438455}">
      <dgm:prSet phldrT="[Text]"/>
      <dgm:spPr/>
      <dgm:t>
        <a:bodyPr/>
        <a:lstStyle/>
        <a:p>
          <a:r>
            <a:rPr lang="en-US"/>
            <a:t>Title IX</a:t>
          </a:r>
        </a:p>
      </dgm:t>
    </dgm:pt>
    <dgm:pt modelId="{10C4ED11-CC09-4151-B885-C5F5410D63DD}" type="parTrans" cxnId="{3C5E8D0F-C300-4230-9A68-7842D7827F14}">
      <dgm:prSet/>
      <dgm:spPr/>
      <dgm:t>
        <a:bodyPr/>
        <a:lstStyle/>
        <a:p>
          <a:endParaRPr lang="en-US"/>
        </a:p>
      </dgm:t>
    </dgm:pt>
    <dgm:pt modelId="{67A3E116-3BD1-44D8-BCDB-DC9CA5E5EF6D}" type="sibTrans" cxnId="{3C5E8D0F-C300-4230-9A68-7842D7827F14}">
      <dgm:prSet/>
      <dgm:spPr/>
      <dgm:t>
        <a:bodyPr/>
        <a:lstStyle/>
        <a:p>
          <a:endParaRPr lang="en-US"/>
        </a:p>
      </dgm:t>
    </dgm:pt>
    <dgm:pt modelId="{0B792931-3890-4071-8229-F231F1042E44}">
      <dgm:prSet phldrT="[Text]"/>
      <dgm:spPr/>
      <dgm:t>
        <a:bodyPr/>
        <a:lstStyle/>
        <a:p>
          <a:r>
            <a:rPr lang="en-US" dirty="0"/>
            <a:t>Admissions, recruitment, fin aid</a:t>
          </a:r>
        </a:p>
      </dgm:t>
    </dgm:pt>
    <dgm:pt modelId="{11EF3C26-8967-4A09-BDAB-CAAA7FB71B1D}" type="parTrans" cxnId="{ADC69E20-29D8-44C3-85C8-1A3DAB9009E9}">
      <dgm:prSet/>
      <dgm:spPr/>
      <dgm:t>
        <a:bodyPr/>
        <a:lstStyle/>
        <a:p>
          <a:endParaRPr lang="en-US"/>
        </a:p>
      </dgm:t>
    </dgm:pt>
    <dgm:pt modelId="{CB178AD6-38CE-4ED5-B634-E57999A08A72}" type="sibTrans" cxnId="{ADC69E20-29D8-44C3-85C8-1A3DAB9009E9}">
      <dgm:prSet/>
      <dgm:spPr/>
      <dgm:t>
        <a:bodyPr/>
        <a:lstStyle/>
        <a:p>
          <a:endParaRPr lang="en-US"/>
        </a:p>
      </dgm:t>
    </dgm:pt>
    <dgm:pt modelId="{1FB440BD-4EAC-4B91-B066-ADDEDACB4CDB}">
      <dgm:prSet phldrT="[Text]"/>
      <dgm:spPr/>
      <dgm:t>
        <a:bodyPr/>
        <a:lstStyle/>
        <a:p>
          <a:r>
            <a:rPr lang="en-US"/>
            <a:t>Employment</a:t>
          </a:r>
        </a:p>
      </dgm:t>
    </dgm:pt>
    <dgm:pt modelId="{39CCC440-171E-4E2C-9005-617DC630810B}" type="parTrans" cxnId="{269A3884-9CF8-4BE1-8D05-BF31E5F520D7}">
      <dgm:prSet/>
      <dgm:spPr/>
      <dgm:t>
        <a:bodyPr/>
        <a:lstStyle/>
        <a:p>
          <a:endParaRPr lang="en-US"/>
        </a:p>
      </dgm:t>
    </dgm:pt>
    <dgm:pt modelId="{47382A0D-9EEC-4E8B-9B17-9BCDC36A71C3}" type="sibTrans" cxnId="{269A3884-9CF8-4BE1-8D05-BF31E5F520D7}">
      <dgm:prSet/>
      <dgm:spPr/>
      <dgm:t>
        <a:bodyPr/>
        <a:lstStyle/>
        <a:p>
          <a:endParaRPr lang="en-US"/>
        </a:p>
      </dgm:t>
    </dgm:pt>
    <dgm:pt modelId="{C00CD289-3C95-4A16-8D5E-C018D0FC791F}">
      <dgm:prSet phldrT="[Text]"/>
      <dgm:spPr/>
      <dgm:t>
        <a:bodyPr/>
        <a:lstStyle/>
        <a:p>
          <a:r>
            <a:rPr lang="en-US"/>
            <a:t>Training</a:t>
          </a:r>
        </a:p>
      </dgm:t>
    </dgm:pt>
    <dgm:pt modelId="{D0A53FD9-ADD3-4875-9C6C-CD8F49DEFA2B}" type="parTrans" cxnId="{11A08C58-B83A-4EDD-A412-C20C39841A24}">
      <dgm:prSet/>
      <dgm:spPr/>
      <dgm:t>
        <a:bodyPr/>
        <a:lstStyle/>
        <a:p>
          <a:endParaRPr lang="en-US"/>
        </a:p>
      </dgm:t>
    </dgm:pt>
    <dgm:pt modelId="{330A7CC5-2AC0-49C4-A934-2BCE8971C22E}" type="sibTrans" cxnId="{11A08C58-B83A-4EDD-A412-C20C39841A24}">
      <dgm:prSet/>
      <dgm:spPr/>
      <dgm:t>
        <a:bodyPr/>
        <a:lstStyle/>
        <a:p>
          <a:endParaRPr lang="en-US"/>
        </a:p>
      </dgm:t>
    </dgm:pt>
    <dgm:pt modelId="{C6AE2282-AA08-44AF-99B1-34CBB81CF86D}">
      <dgm:prSet phldrT="[Text]"/>
      <dgm:spPr/>
      <dgm:t>
        <a:bodyPr/>
        <a:lstStyle/>
        <a:p>
          <a:r>
            <a:rPr lang="en-US"/>
            <a:t>Pregnant &amp; parenting</a:t>
          </a:r>
        </a:p>
      </dgm:t>
    </dgm:pt>
    <dgm:pt modelId="{BB67F229-42F7-40D1-8519-8AAFF007D65D}" type="parTrans" cxnId="{5B6D3A09-FFA5-4BA3-A737-EF9D8DB487ED}">
      <dgm:prSet/>
      <dgm:spPr/>
      <dgm:t>
        <a:bodyPr/>
        <a:lstStyle/>
        <a:p>
          <a:endParaRPr lang="en-US"/>
        </a:p>
      </dgm:t>
    </dgm:pt>
    <dgm:pt modelId="{73A513AB-E49E-4F00-A41B-AC4474D95062}" type="sibTrans" cxnId="{5B6D3A09-FFA5-4BA3-A737-EF9D8DB487ED}">
      <dgm:prSet/>
      <dgm:spPr/>
      <dgm:t>
        <a:bodyPr/>
        <a:lstStyle/>
        <a:p>
          <a:endParaRPr lang="en-US"/>
        </a:p>
      </dgm:t>
    </dgm:pt>
    <dgm:pt modelId="{5DAC28D2-5589-4BA5-B8A6-FF5AB1A42876}">
      <dgm:prSet phldrT="[Text]"/>
      <dgm:spPr/>
      <dgm:t>
        <a:bodyPr/>
        <a:lstStyle/>
        <a:p>
          <a:r>
            <a:rPr lang="en-US"/>
            <a:t>Athletics</a:t>
          </a:r>
        </a:p>
      </dgm:t>
    </dgm:pt>
    <dgm:pt modelId="{58D9E8EC-5526-48C2-861D-93FD0776032B}" type="parTrans" cxnId="{F54B76ED-5418-46D7-B64B-B27F71AD7578}">
      <dgm:prSet/>
      <dgm:spPr/>
      <dgm:t>
        <a:bodyPr/>
        <a:lstStyle/>
        <a:p>
          <a:endParaRPr lang="en-US"/>
        </a:p>
      </dgm:t>
    </dgm:pt>
    <dgm:pt modelId="{5FE341D9-2438-45C8-B1AD-7ACB1FE8B23E}" type="sibTrans" cxnId="{F54B76ED-5418-46D7-B64B-B27F71AD7578}">
      <dgm:prSet/>
      <dgm:spPr/>
      <dgm:t>
        <a:bodyPr/>
        <a:lstStyle/>
        <a:p>
          <a:endParaRPr lang="en-US"/>
        </a:p>
      </dgm:t>
    </dgm:pt>
    <dgm:pt modelId="{CA5B723A-EFA8-45F9-A189-EFDAF8A80EC4}">
      <dgm:prSet phldrT="[Text]"/>
      <dgm:spPr/>
      <dgm:t>
        <a:bodyPr/>
        <a:lstStyle/>
        <a:p>
          <a:r>
            <a:rPr lang="en-US"/>
            <a:t>Grievance process</a:t>
          </a:r>
        </a:p>
      </dgm:t>
    </dgm:pt>
    <dgm:pt modelId="{4BB59D85-681B-4B03-A7F7-222223E7791A}" type="parTrans" cxnId="{3F4963B4-3358-46C5-97CE-A75CFD4799FE}">
      <dgm:prSet/>
      <dgm:spPr/>
      <dgm:t>
        <a:bodyPr/>
        <a:lstStyle/>
        <a:p>
          <a:endParaRPr lang="en-US"/>
        </a:p>
      </dgm:t>
    </dgm:pt>
    <dgm:pt modelId="{6BE92501-160C-4DEE-8B65-084AFDC014CE}" type="sibTrans" cxnId="{3F4963B4-3358-46C5-97CE-A75CFD4799FE}">
      <dgm:prSet/>
      <dgm:spPr/>
      <dgm:t>
        <a:bodyPr/>
        <a:lstStyle/>
        <a:p>
          <a:endParaRPr lang="en-US"/>
        </a:p>
      </dgm:t>
    </dgm:pt>
    <dgm:pt modelId="{A56C60BF-9C83-432B-8800-15B7D95E056B}" type="pres">
      <dgm:prSet presAssocID="{1F7BB950-33A4-4806-90E0-D1E3A11CA9C1}" presName="Name0" presStyleCnt="0">
        <dgm:presLayoutVars>
          <dgm:chMax val="1"/>
          <dgm:chPref val="1"/>
          <dgm:dir/>
          <dgm:animOne val="branch"/>
          <dgm:animLvl val="lvl"/>
        </dgm:presLayoutVars>
      </dgm:prSet>
      <dgm:spPr/>
    </dgm:pt>
    <dgm:pt modelId="{2D60552F-9FB0-49C8-993E-4AB9ECE507E3}" type="pres">
      <dgm:prSet presAssocID="{267B8BFB-563B-40F4-873A-5D63E0438455}" presName="Parent" presStyleLbl="node0" presStyleIdx="0" presStyleCnt="1">
        <dgm:presLayoutVars>
          <dgm:chMax val="6"/>
          <dgm:chPref val="6"/>
        </dgm:presLayoutVars>
      </dgm:prSet>
      <dgm:spPr/>
    </dgm:pt>
    <dgm:pt modelId="{87DA26A0-CDAD-44FE-8D0F-F1905B562BD0}" type="pres">
      <dgm:prSet presAssocID="{0B792931-3890-4071-8229-F231F1042E44}" presName="Accent1" presStyleCnt="0"/>
      <dgm:spPr/>
    </dgm:pt>
    <dgm:pt modelId="{D438B402-1513-44B7-A5A8-E71C71CA6123}" type="pres">
      <dgm:prSet presAssocID="{0B792931-3890-4071-8229-F231F1042E44}" presName="Accent" presStyleLbl="bgShp" presStyleIdx="0" presStyleCnt="6"/>
      <dgm:spPr/>
    </dgm:pt>
    <dgm:pt modelId="{47E91D4F-2E8D-4118-88D4-3C9362AC0624}" type="pres">
      <dgm:prSet presAssocID="{0B792931-3890-4071-8229-F231F1042E44}" presName="Child1" presStyleLbl="node1" presStyleIdx="0" presStyleCnt="6">
        <dgm:presLayoutVars>
          <dgm:chMax val="0"/>
          <dgm:chPref val="0"/>
          <dgm:bulletEnabled val="1"/>
        </dgm:presLayoutVars>
      </dgm:prSet>
      <dgm:spPr/>
    </dgm:pt>
    <dgm:pt modelId="{49CDA2E2-94D7-49CA-B6C4-2A37D4B7F4EB}" type="pres">
      <dgm:prSet presAssocID="{C6AE2282-AA08-44AF-99B1-34CBB81CF86D}" presName="Accent2" presStyleCnt="0"/>
      <dgm:spPr/>
    </dgm:pt>
    <dgm:pt modelId="{2D95E172-46CC-4892-B2C5-414DB9D49B11}" type="pres">
      <dgm:prSet presAssocID="{C6AE2282-AA08-44AF-99B1-34CBB81CF86D}" presName="Accent" presStyleLbl="bgShp" presStyleIdx="1" presStyleCnt="6"/>
      <dgm:spPr/>
    </dgm:pt>
    <dgm:pt modelId="{59BD7674-C330-4681-B871-0FAF97C1FCFD}" type="pres">
      <dgm:prSet presAssocID="{C6AE2282-AA08-44AF-99B1-34CBB81CF86D}" presName="Child2" presStyleLbl="node1" presStyleIdx="1" presStyleCnt="6">
        <dgm:presLayoutVars>
          <dgm:chMax val="0"/>
          <dgm:chPref val="0"/>
          <dgm:bulletEnabled val="1"/>
        </dgm:presLayoutVars>
      </dgm:prSet>
      <dgm:spPr/>
    </dgm:pt>
    <dgm:pt modelId="{3D25A82A-BBD2-4B93-94BD-3C294BB473E8}" type="pres">
      <dgm:prSet presAssocID="{5DAC28D2-5589-4BA5-B8A6-FF5AB1A42876}" presName="Accent3" presStyleCnt="0"/>
      <dgm:spPr/>
    </dgm:pt>
    <dgm:pt modelId="{50589F37-C29B-4034-8DD3-BF3B851F8A70}" type="pres">
      <dgm:prSet presAssocID="{5DAC28D2-5589-4BA5-B8A6-FF5AB1A42876}" presName="Accent" presStyleLbl="bgShp" presStyleIdx="2" presStyleCnt="6"/>
      <dgm:spPr/>
    </dgm:pt>
    <dgm:pt modelId="{C6A1A866-3F91-48E3-B655-ECA15BB76A7D}" type="pres">
      <dgm:prSet presAssocID="{5DAC28D2-5589-4BA5-B8A6-FF5AB1A42876}" presName="Child3" presStyleLbl="node1" presStyleIdx="2" presStyleCnt="6">
        <dgm:presLayoutVars>
          <dgm:chMax val="0"/>
          <dgm:chPref val="0"/>
          <dgm:bulletEnabled val="1"/>
        </dgm:presLayoutVars>
      </dgm:prSet>
      <dgm:spPr/>
    </dgm:pt>
    <dgm:pt modelId="{11B256E7-4C00-4FA9-B652-6F67D1B83430}" type="pres">
      <dgm:prSet presAssocID="{1FB440BD-4EAC-4B91-B066-ADDEDACB4CDB}" presName="Accent4" presStyleCnt="0"/>
      <dgm:spPr/>
    </dgm:pt>
    <dgm:pt modelId="{2D20DB97-0525-42C9-841B-F4024F56DCB5}" type="pres">
      <dgm:prSet presAssocID="{1FB440BD-4EAC-4B91-B066-ADDEDACB4CDB}" presName="Accent" presStyleLbl="bgShp" presStyleIdx="3" presStyleCnt="6"/>
      <dgm:spPr/>
    </dgm:pt>
    <dgm:pt modelId="{B745C8B6-5698-4BEE-900F-7B99A5A7F56B}" type="pres">
      <dgm:prSet presAssocID="{1FB440BD-4EAC-4B91-B066-ADDEDACB4CDB}" presName="Child4" presStyleLbl="node1" presStyleIdx="3" presStyleCnt="6">
        <dgm:presLayoutVars>
          <dgm:chMax val="0"/>
          <dgm:chPref val="0"/>
          <dgm:bulletEnabled val="1"/>
        </dgm:presLayoutVars>
      </dgm:prSet>
      <dgm:spPr/>
    </dgm:pt>
    <dgm:pt modelId="{B5CECB45-47EA-4FE3-A996-716FF694C831}" type="pres">
      <dgm:prSet presAssocID="{C00CD289-3C95-4A16-8D5E-C018D0FC791F}" presName="Accent5" presStyleCnt="0"/>
      <dgm:spPr/>
    </dgm:pt>
    <dgm:pt modelId="{52A7ACD9-2DDE-4F1D-A0E0-54D9D476BB53}" type="pres">
      <dgm:prSet presAssocID="{C00CD289-3C95-4A16-8D5E-C018D0FC791F}" presName="Accent" presStyleLbl="bgShp" presStyleIdx="4" presStyleCnt="6"/>
      <dgm:spPr/>
    </dgm:pt>
    <dgm:pt modelId="{728B3EAF-60B4-4A55-987F-0703718A0146}" type="pres">
      <dgm:prSet presAssocID="{C00CD289-3C95-4A16-8D5E-C018D0FC791F}" presName="Child5" presStyleLbl="node1" presStyleIdx="4" presStyleCnt="6">
        <dgm:presLayoutVars>
          <dgm:chMax val="0"/>
          <dgm:chPref val="0"/>
          <dgm:bulletEnabled val="1"/>
        </dgm:presLayoutVars>
      </dgm:prSet>
      <dgm:spPr/>
    </dgm:pt>
    <dgm:pt modelId="{1D22FA4F-783D-49C9-806C-7443A8A45131}" type="pres">
      <dgm:prSet presAssocID="{CA5B723A-EFA8-45F9-A189-EFDAF8A80EC4}" presName="Accent6" presStyleCnt="0"/>
      <dgm:spPr/>
    </dgm:pt>
    <dgm:pt modelId="{5D37758D-BA68-42D5-97AB-D3950A81728F}" type="pres">
      <dgm:prSet presAssocID="{CA5B723A-EFA8-45F9-A189-EFDAF8A80EC4}" presName="Accent" presStyleLbl="bgShp" presStyleIdx="5" presStyleCnt="6"/>
      <dgm:spPr/>
    </dgm:pt>
    <dgm:pt modelId="{7D38096F-C359-4A21-97AE-028B0B97142F}" type="pres">
      <dgm:prSet presAssocID="{CA5B723A-EFA8-45F9-A189-EFDAF8A80EC4}" presName="Child6" presStyleLbl="node1" presStyleIdx="5" presStyleCnt="6">
        <dgm:presLayoutVars>
          <dgm:chMax val="0"/>
          <dgm:chPref val="0"/>
          <dgm:bulletEnabled val="1"/>
        </dgm:presLayoutVars>
      </dgm:prSet>
      <dgm:spPr/>
    </dgm:pt>
  </dgm:ptLst>
  <dgm:cxnLst>
    <dgm:cxn modelId="{5B6D3A09-FFA5-4BA3-A737-EF9D8DB487ED}" srcId="{267B8BFB-563B-40F4-873A-5D63E0438455}" destId="{C6AE2282-AA08-44AF-99B1-34CBB81CF86D}" srcOrd="1" destOrd="0" parTransId="{BB67F229-42F7-40D1-8519-8AAFF007D65D}" sibTransId="{73A513AB-E49E-4F00-A41B-AC4474D95062}"/>
    <dgm:cxn modelId="{3C5E8D0F-C300-4230-9A68-7842D7827F14}" srcId="{1F7BB950-33A4-4806-90E0-D1E3A11CA9C1}" destId="{267B8BFB-563B-40F4-873A-5D63E0438455}" srcOrd="0" destOrd="0" parTransId="{10C4ED11-CC09-4151-B885-C5F5410D63DD}" sibTransId="{67A3E116-3BD1-44D8-BCDB-DC9CA5E5EF6D}"/>
    <dgm:cxn modelId="{ADC69E20-29D8-44C3-85C8-1A3DAB9009E9}" srcId="{267B8BFB-563B-40F4-873A-5D63E0438455}" destId="{0B792931-3890-4071-8229-F231F1042E44}" srcOrd="0" destOrd="0" parTransId="{11EF3C26-8967-4A09-BDAB-CAAA7FB71B1D}" sibTransId="{CB178AD6-38CE-4ED5-B634-E57999A08A72}"/>
    <dgm:cxn modelId="{2141E723-3983-43B0-9D92-A2B7D0B61B99}" type="presOf" srcId="{1F7BB950-33A4-4806-90E0-D1E3A11CA9C1}" destId="{A56C60BF-9C83-432B-8800-15B7D95E056B}" srcOrd="0" destOrd="0" presId="urn:microsoft.com/office/officeart/2011/layout/HexagonRadial"/>
    <dgm:cxn modelId="{3E4CAB2C-46AA-4B1F-A15A-714D93F73AB2}" type="presOf" srcId="{5DAC28D2-5589-4BA5-B8A6-FF5AB1A42876}" destId="{C6A1A866-3F91-48E3-B655-ECA15BB76A7D}" srcOrd="0" destOrd="0" presId="urn:microsoft.com/office/officeart/2011/layout/HexagonRadial"/>
    <dgm:cxn modelId="{11A08C58-B83A-4EDD-A412-C20C39841A24}" srcId="{267B8BFB-563B-40F4-873A-5D63E0438455}" destId="{C00CD289-3C95-4A16-8D5E-C018D0FC791F}" srcOrd="4" destOrd="0" parTransId="{D0A53FD9-ADD3-4875-9C6C-CD8F49DEFA2B}" sibTransId="{330A7CC5-2AC0-49C4-A934-2BCE8971C22E}"/>
    <dgm:cxn modelId="{0810866D-A9A0-4F53-96AB-C318F3286FD3}" type="presOf" srcId="{C6AE2282-AA08-44AF-99B1-34CBB81CF86D}" destId="{59BD7674-C330-4681-B871-0FAF97C1FCFD}" srcOrd="0" destOrd="0" presId="urn:microsoft.com/office/officeart/2011/layout/HexagonRadial"/>
    <dgm:cxn modelId="{269A3884-9CF8-4BE1-8D05-BF31E5F520D7}" srcId="{267B8BFB-563B-40F4-873A-5D63E0438455}" destId="{1FB440BD-4EAC-4B91-B066-ADDEDACB4CDB}" srcOrd="3" destOrd="0" parTransId="{39CCC440-171E-4E2C-9005-617DC630810B}" sibTransId="{47382A0D-9EEC-4E8B-9B17-9BCDC36A71C3}"/>
    <dgm:cxn modelId="{D752B59C-66F4-4107-A4D9-1D1E3ACD5113}" type="presOf" srcId="{267B8BFB-563B-40F4-873A-5D63E0438455}" destId="{2D60552F-9FB0-49C8-993E-4AB9ECE507E3}" srcOrd="0" destOrd="0" presId="urn:microsoft.com/office/officeart/2011/layout/HexagonRadial"/>
    <dgm:cxn modelId="{3F4963B4-3358-46C5-97CE-A75CFD4799FE}" srcId="{267B8BFB-563B-40F4-873A-5D63E0438455}" destId="{CA5B723A-EFA8-45F9-A189-EFDAF8A80EC4}" srcOrd="5" destOrd="0" parTransId="{4BB59D85-681B-4B03-A7F7-222223E7791A}" sibTransId="{6BE92501-160C-4DEE-8B65-084AFDC014CE}"/>
    <dgm:cxn modelId="{C3644BC4-96FF-4FD6-9CB6-E45CC6FE4012}" type="presOf" srcId="{CA5B723A-EFA8-45F9-A189-EFDAF8A80EC4}" destId="{7D38096F-C359-4A21-97AE-028B0B97142F}" srcOrd="0" destOrd="0" presId="urn:microsoft.com/office/officeart/2011/layout/HexagonRadial"/>
    <dgm:cxn modelId="{F2BCF6D4-5974-4A5E-8188-9778A4436FB2}" type="presOf" srcId="{1FB440BD-4EAC-4B91-B066-ADDEDACB4CDB}" destId="{B745C8B6-5698-4BEE-900F-7B99A5A7F56B}" srcOrd="0" destOrd="0" presId="urn:microsoft.com/office/officeart/2011/layout/HexagonRadial"/>
    <dgm:cxn modelId="{A7CF9BDE-FE99-4330-A67D-24429378CC72}" type="presOf" srcId="{C00CD289-3C95-4A16-8D5E-C018D0FC791F}" destId="{728B3EAF-60B4-4A55-987F-0703718A0146}" srcOrd="0" destOrd="0" presId="urn:microsoft.com/office/officeart/2011/layout/HexagonRadial"/>
    <dgm:cxn modelId="{F54B76ED-5418-46D7-B64B-B27F71AD7578}" srcId="{267B8BFB-563B-40F4-873A-5D63E0438455}" destId="{5DAC28D2-5589-4BA5-B8A6-FF5AB1A42876}" srcOrd="2" destOrd="0" parTransId="{58D9E8EC-5526-48C2-861D-93FD0776032B}" sibTransId="{5FE341D9-2438-45C8-B1AD-7ACB1FE8B23E}"/>
    <dgm:cxn modelId="{780914F1-BEDA-4603-8932-E85B3D5EB359}" type="presOf" srcId="{0B792931-3890-4071-8229-F231F1042E44}" destId="{47E91D4F-2E8D-4118-88D4-3C9362AC0624}" srcOrd="0" destOrd="0" presId="urn:microsoft.com/office/officeart/2011/layout/HexagonRadial"/>
    <dgm:cxn modelId="{4F1A780D-86B9-4EFA-9F6F-7D3BDE4289B6}" type="presParOf" srcId="{A56C60BF-9C83-432B-8800-15B7D95E056B}" destId="{2D60552F-9FB0-49C8-993E-4AB9ECE507E3}" srcOrd="0" destOrd="0" presId="urn:microsoft.com/office/officeart/2011/layout/HexagonRadial"/>
    <dgm:cxn modelId="{11366B3B-343B-4C2E-99A1-118F33AED745}" type="presParOf" srcId="{A56C60BF-9C83-432B-8800-15B7D95E056B}" destId="{87DA26A0-CDAD-44FE-8D0F-F1905B562BD0}" srcOrd="1" destOrd="0" presId="urn:microsoft.com/office/officeart/2011/layout/HexagonRadial"/>
    <dgm:cxn modelId="{89CD9DE6-6AC1-4FD1-A4D9-79D66276D632}" type="presParOf" srcId="{87DA26A0-CDAD-44FE-8D0F-F1905B562BD0}" destId="{D438B402-1513-44B7-A5A8-E71C71CA6123}" srcOrd="0" destOrd="0" presId="urn:microsoft.com/office/officeart/2011/layout/HexagonRadial"/>
    <dgm:cxn modelId="{F1D79FF7-D8AB-4D99-B985-C9DECE1B551F}" type="presParOf" srcId="{A56C60BF-9C83-432B-8800-15B7D95E056B}" destId="{47E91D4F-2E8D-4118-88D4-3C9362AC0624}" srcOrd="2" destOrd="0" presId="urn:microsoft.com/office/officeart/2011/layout/HexagonRadial"/>
    <dgm:cxn modelId="{A8A34ECE-3B29-490E-9DCB-6474F9EB58A4}" type="presParOf" srcId="{A56C60BF-9C83-432B-8800-15B7D95E056B}" destId="{49CDA2E2-94D7-49CA-B6C4-2A37D4B7F4EB}" srcOrd="3" destOrd="0" presId="urn:microsoft.com/office/officeart/2011/layout/HexagonRadial"/>
    <dgm:cxn modelId="{80FDA97F-0BDF-4F8C-A270-7B7446881250}" type="presParOf" srcId="{49CDA2E2-94D7-49CA-B6C4-2A37D4B7F4EB}" destId="{2D95E172-46CC-4892-B2C5-414DB9D49B11}" srcOrd="0" destOrd="0" presId="urn:microsoft.com/office/officeart/2011/layout/HexagonRadial"/>
    <dgm:cxn modelId="{63E0F7AD-A3AA-43BB-85E2-C020532D51DE}" type="presParOf" srcId="{A56C60BF-9C83-432B-8800-15B7D95E056B}" destId="{59BD7674-C330-4681-B871-0FAF97C1FCFD}" srcOrd="4" destOrd="0" presId="urn:microsoft.com/office/officeart/2011/layout/HexagonRadial"/>
    <dgm:cxn modelId="{BA7B21D1-9041-4FD7-820A-DCE1093065E6}" type="presParOf" srcId="{A56C60BF-9C83-432B-8800-15B7D95E056B}" destId="{3D25A82A-BBD2-4B93-94BD-3C294BB473E8}" srcOrd="5" destOrd="0" presId="urn:microsoft.com/office/officeart/2011/layout/HexagonRadial"/>
    <dgm:cxn modelId="{B0742697-DE1C-401F-8FA6-55F9FAEF1A80}" type="presParOf" srcId="{3D25A82A-BBD2-4B93-94BD-3C294BB473E8}" destId="{50589F37-C29B-4034-8DD3-BF3B851F8A70}" srcOrd="0" destOrd="0" presId="urn:microsoft.com/office/officeart/2011/layout/HexagonRadial"/>
    <dgm:cxn modelId="{14AD30E9-7CA5-4D0C-A4A9-A5686C6D3589}" type="presParOf" srcId="{A56C60BF-9C83-432B-8800-15B7D95E056B}" destId="{C6A1A866-3F91-48E3-B655-ECA15BB76A7D}" srcOrd="6" destOrd="0" presId="urn:microsoft.com/office/officeart/2011/layout/HexagonRadial"/>
    <dgm:cxn modelId="{E33F977F-3858-4822-BF29-171139AFD9F1}" type="presParOf" srcId="{A56C60BF-9C83-432B-8800-15B7D95E056B}" destId="{11B256E7-4C00-4FA9-B652-6F67D1B83430}" srcOrd="7" destOrd="0" presId="urn:microsoft.com/office/officeart/2011/layout/HexagonRadial"/>
    <dgm:cxn modelId="{67006D3D-E805-4271-9C11-63D7E6040BB5}" type="presParOf" srcId="{11B256E7-4C00-4FA9-B652-6F67D1B83430}" destId="{2D20DB97-0525-42C9-841B-F4024F56DCB5}" srcOrd="0" destOrd="0" presId="urn:microsoft.com/office/officeart/2011/layout/HexagonRadial"/>
    <dgm:cxn modelId="{09B1D73C-AABB-4C69-83BC-E57070EC8F53}" type="presParOf" srcId="{A56C60BF-9C83-432B-8800-15B7D95E056B}" destId="{B745C8B6-5698-4BEE-900F-7B99A5A7F56B}" srcOrd="8" destOrd="0" presId="urn:microsoft.com/office/officeart/2011/layout/HexagonRadial"/>
    <dgm:cxn modelId="{398356AC-462F-4F4E-95EA-9194C1AA6A1D}" type="presParOf" srcId="{A56C60BF-9C83-432B-8800-15B7D95E056B}" destId="{B5CECB45-47EA-4FE3-A996-716FF694C831}" srcOrd="9" destOrd="0" presId="urn:microsoft.com/office/officeart/2011/layout/HexagonRadial"/>
    <dgm:cxn modelId="{8A2866CD-65EF-4319-A97D-DFB7B0B227F7}" type="presParOf" srcId="{B5CECB45-47EA-4FE3-A996-716FF694C831}" destId="{52A7ACD9-2DDE-4F1D-A0E0-54D9D476BB53}" srcOrd="0" destOrd="0" presId="urn:microsoft.com/office/officeart/2011/layout/HexagonRadial"/>
    <dgm:cxn modelId="{E150F4ED-A060-44B0-BE4B-AA9C31172F9D}" type="presParOf" srcId="{A56C60BF-9C83-432B-8800-15B7D95E056B}" destId="{728B3EAF-60B4-4A55-987F-0703718A0146}" srcOrd="10" destOrd="0" presId="urn:microsoft.com/office/officeart/2011/layout/HexagonRadial"/>
    <dgm:cxn modelId="{19CD01AF-EAD3-4EBC-96AF-1A75D05317AC}" type="presParOf" srcId="{A56C60BF-9C83-432B-8800-15B7D95E056B}" destId="{1D22FA4F-783D-49C9-806C-7443A8A45131}" srcOrd="11" destOrd="0" presId="urn:microsoft.com/office/officeart/2011/layout/HexagonRadial"/>
    <dgm:cxn modelId="{EFBE88C8-30B0-4D61-8F8B-98CC616C7B6A}" type="presParOf" srcId="{1D22FA4F-783D-49C9-806C-7443A8A45131}" destId="{5D37758D-BA68-42D5-97AB-D3950A81728F}" srcOrd="0" destOrd="0" presId="urn:microsoft.com/office/officeart/2011/layout/HexagonRadial"/>
    <dgm:cxn modelId="{A5B0D108-5561-469E-BDD8-A201FEE8CE68}" type="presParOf" srcId="{A56C60BF-9C83-432B-8800-15B7D95E056B}" destId="{7D38096F-C359-4A21-97AE-028B0B97142F}" srcOrd="12"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B68B268-6171-449B-8371-BA0874C6E171}" type="doc">
      <dgm:prSet loTypeId="urn:microsoft.com/office/officeart/2005/8/layout/vList5" loCatId="list" qsTypeId="urn:microsoft.com/office/officeart/2005/8/quickstyle/simple1#17" qsCatId="simple" csTypeId="urn:microsoft.com/office/officeart/2005/8/colors/accent1_1#2" csCatId="accent1" phldr="1"/>
      <dgm:spPr/>
      <dgm:t>
        <a:bodyPr/>
        <a:lstStyle/>
        <a:p>
          <a:endParaRPr lang="en-US"/>
        </a:p>
      </dgm:t>
    </dgm:pt>
    <dgm:pt modelId="{2B418C25-AD40-4C8C-B247-541665B8597D}">
      <dgm:prSet phldrT="[Text]" custT="1"/>
      <dgm:spPr/>
      <dgm:t>
        <a:bodyPr/>
        <a:lstStyle/>
        <a:p>
          <a:r>
            <a:rPr lang="en-US" sz="2000" dirty="0"/>
            <a:t>Title IX</a:t>
          </a:r>
        </a:p>
      </dgm:t>
    </dgm:pt>
    <dgm:pt modelId="{66B9A668-9D7B-4B43-81AA-CA9C50AFB330}" type="parTrans" cxnId="{CC7DCF68-0090-4BF8-8F1C-DE17080A3EE6}">
      <dgm:prSet/>
      <dgm:spPr/>
      <dgm:t>
        <a:bodyPr/>
        <a:lstStyle/>
        <a:p>
          <a:endParaRPr lang="en-US"/>
        </a:p>
      </dgm:t>
    </dgm:pt>
    <dgm:pt modelId="{4C2AD96C-0ADE-4EAB-BFC8-0C9EE51EE554}" type="sibTrans" cxnId="{CC7DCF68-0090-4BF8-8F1C-DE17080A3EE6}">
      <dgm:prSet/>
      <dgm:spPr/>
      <dgm:t>
        <a:bodyPr/>
        <a:lstStyle/>
        <a:p>
          <a:endParaRPr lang="en-US"/>
        </a:p>
      </dgm:t>
    </dgm:pt>
    <dgm:pt modelId="{5D1A05A9-70E2-449B-97B0-DA6B0A5976C1}">
      <dgm:prSet phldrT="[Text]" custT="1"/>
      <dgm:spPr/>
      <dgm:t>
        <a:bodyPr/>
        <a:lstStyle/>
        <a:p>
          <a:r>
            <a:rPr lang="en-US" sz="2000" dirty="0"/>
            <a:t>Clery</a:t>
          </a:r>
        </a:p>
      </dgm:t>
    </dgm:pt>
    <dgm:pt modelId="{08BE12EC-2281-43C0-A066-144254CEEE0B}" type="parTrans" cxnId="{A24F34C4-9BB4-4433-A2FC-5EF30B84C42B}">
      <dgm:prSet/>
      <dgm:spPr/>
      <dgm:t>
        <a:bodyPr/>
        <a:lstStyle/>
        <a:p>
          <a:endParaRPr lang="en-US"/>
        </a:p>
      </dgm:t>
    </dgm:pt>
    <dgm:pt modelId="{9F7A632E-75B5-46C1-96DE-D38F685D56C7}" type="sibTrans" cxnId="{A24F34C4-9BB4-4433-A2FC-5EF30B84C42B}">
      <dgm:prSet/>
      <dgm:spPr/>
      <dgm:t>
        <a:bodyPr/>
        <a:lstStyle/>
        <a:p>
          <a:endParaRPr lang="en-US"/>
        </a:p>
      </dgm:t>
    </dgm:pt>
    <dgm:pt modelId="{809CD798-568D-4DB1-B209-AA71D10613EF}">
      <dgm:prSet phldrT="[Text]" custT="1"/>
      <dgm:spPr/>
      <dgm:t>
        <a:bodyPr/>
        <a:lstStyle/>
        <a:p>
          <a:r>
            <a:rPr lang="en-US" sz="1600" dirty="0"/>
            <a:t>Daily crime log</a:t>
          </a:r>
        </a:p>
      </dgm:t>
    </dgm:pt>
    <dgm:pt modelId="{97025225-58CA-47E1-AF15-4617B3AB201B}" type="parTrans" cxnId="{C32A8B68-5D05-417D-B3C1-ECB18367F411}">
      <dgm:prSet/>
      <dgm:spPr/>
      <dgm:t>
        <a:bodyPr/>
        <a:lstStyle/>
        <a:p>
          <a:endParaRPr lang="en-US"/>
        </a:p>
      </dgm:t>
    </dgm:pt>
    <dgm:pt modelId="{ECFFC42F-24FE-460B-9A8B-D4C744084E0B}" type="sibTrans" cxnId="{C32A8B68-5D05-417D-B3C1-ECB18367F411}">
      <dgm:prSet/>
      <dgm:spPr/>
      <dgm:t>
        <a:bodyPr/>
        <a:lstStyle/>
        <a:p>
          <a:endParaRPr lang="en-US"/>
        </a:p>
      </dgm:t>
    </dgm:pt>
    <dgm:pt modelId="{DA9F9514-087B-4E51-B3CF-3C9506AA7191}">
      <dgm:prSet phldrT="[Text]" custT="1"/>
      <dgm:spPr/>
      <dgm:t>
        <a:bodyPr/>
        <a:lstStyle/>
        <a:p>
          <a:r>
            <a:rPr lang="en-US" sz="1600" dirty="0"/>
            <a:t>Timely warnings</a:t>
          </a:r>
        </a:p>
      </dgm:t>
    </dgm:pt>
    <dgm:pt modelId="{DEDCF990-B17D-42B2-99A3-45E1567DFE14}" type="parTrans" cxnId="{14ABCFC3-4780-46FE-B73C-ECA8E963A325}">
      <dgm:prSet/>
      <dgm:spPr/>
      <dgm:t>
        <a:bodyPr/>
        <a:lstStyle/>
        <a:p>
          <a:endParaRPr lang="en-US"/>
        </a:p>
      </dgm:t>
    </dgm:pt>
    <dgm:pt modelId="{A23880BF-093A-45B7-9744-C523A1C34988}" type="sibTrans" cxnId="{14ABCFC3-4780-46FE-B73C-ECA8E963A325}">
      <dgm:prSet/>
      <dgm:spPr/>
      <dgm:t>
        <a:bodyPr/>
        <a:lstStyle/>
        <a:p>
          <a:endParaRPr lang="en-US"/>
        </a:p>
      </dgm:t>
    </dgm:pt>
    <dgm:pt modelId="{E25B1513-29A9-4584-B75E-B82C20048251}">
      <dgm:prSet phldrT="[Text]" custT="1"/>
      <dgm:spPr/>
      <dgm:t>
        <a:bodyPr/>
        <a:lstStyle/>
        <a:p>
          <a:r>
            <a:rPr lang="en-US" sz="1600" dirty="0"/>
            <a:t>Annual report</a:t>
          </a:r>
        </a:p>
      </dgm:t>
    </dgm:pt>
    <dgm:pt modelId="{0A039474-9078-44DE-A868-376C2E9DFBCD}" type="parTrans" cxnId="{14891720-5983-4FED-A687-6EFB73A78542}">
      <dgm:prSet/>
      <dgm:spPr/>
      <dgm:t>
        <a:bodyPr/>
        <a:lstStyle/>
        <a:p>
          <a:endParaRPr lang="en-US"/>
        </a:p>
      </dgm:t>
    </dgm:pt>
    <dgm:pt modelId="{E7E09230-2011-4AED-8DF1-8A165C7D67F1}" type="sibTrans" cxnId="{14891720-5983-4FED-A687-6EFB73A78542}">
      <dgm:prSet/>
      <dgm:spPr/>
      <dgm:t>
        <a:bodyPr/>
        <a:lstStyle/>
        <a:p>
          <a:endParaRPr lang="en-US"/>
        </a:p>
      </dgm:t>
    </dgm:pt>
    <dgm:pt modelId="{B5EEEF5B-5688-4A00-A3A8-1BC38779CA56}">
      <dgm:prSet phldrT="[Text]" custT="1"/>
      <dgm:spPr/>
      <dgm:t>
        <a:bodyPr/>
        <a:lstStyle/>
        <a:p>
          <a:r>
            <a:rPr lang="en-US" sz="2000" dirty="0"/>
            <a:t>OCR (Dept of Ed)</a:t>
          </a:r>
        </a:p>
      </dgm:t>
    </dgm:pt>
    <dgm:pt modelId="{F79F8239-009B-4A6B-9866-AFA1609DF976}" type="parTrans" cxnId="{4698CE91-11E0-4D3C-A988-5EF647806411}">
      <dgm:prSet/>
      <dgm:spPr/>
      <dgm:t>
        <a:bodyPr/>
        <a:lstStyle/>
        <a:p>
          <a:endParaRPr lang="en-US"/>
        </a:p>
      </dgm:t>
    </dgm:pt>
    <dgm:pt modelId="{046490A0-9B91-4C20-946C-12071E05209D}" type="sibTrans" cxnId="{4698CE91-11E0-4D3C-A988-5EF647806411}">
      <dgm:prSet/>
      <dgm:spPr/>
      <dgm:t>
        <a:bodyPr/>
        <a:lstStyle/>
        <a:p>
          <a:endParaRPr lang="en-US"/>
        </a:p>
      </dgm:t>
    </dgm:pt>
    <dgm:pt modelId="{8DECC60B-34B3-4853-BEA4-D54B00CA78E1}">
      <dgm:prSet phldrT="[Text]" custT="1"/>
      <dgm:spPr/>
      <dgm:t>
        <a:bodyPr/>
        <a:lstStyle/>
        <a:p>
          <a:r>
            <a:rPr lang="en-US" sz="1600" dirty="0"/>
            <a:t>Enforcement &amp; investigations</a:t>
          </a:r>
        </a:p>
      </dgm:t>
    </dgm:pt>
    <dgm:pt modelId="{8D2F7E97-49EC-4796-A76F-31F285293E2D}" type="parTrans" cxnId="{DA53C9C9-E503-4544-A277-29A94FDCC158}">
      <dgm:prSet/>
      <dgm:spPr/>
      <dgm:t>
        <a:bodyPr/>
        <a:lstStyle/>
        <a:p>
          <a:endParaRPr lang="en-US"/>
        </a:p>
      </dgm:t>
    </dgm:pt>
    <dgm:pt modelId="{3FFA48BB-43C3-4FB8-A24C-AE66976742BC}" type="sibTrans" cxnId="{DA53C9C9-E503-4544-A277-29A94FDCC158}">
      <dgm:prSet/>
      <dgm:spPr/>
      <dgm:t>
        <a:bodyPr/>
        <a:lstStyle/>
        <a:p>
          <a:endParaRPr lang="en-US"/>
        </a:p>
      </dgm:t>
    </dgm:pt>
    <dgm:pt modelId="{8EA85854-75A5-4383-A934-0B7497054094}">
      <dgm:prSet phldrT="[Text]" custT="1"/>
      <dgm:spPr/>
      <dgm:t>
        <a:bodyPr/>
        <a:lstStyle/>
        <a:p>
          <a:r>
            <a:rPr lang="en-US" sz="1600" dirty="0"/>
            <a:t>Resolution agreements</a:t>
          </a:r>
        </a:p>
      </dgm:t>
    </dgm:pt>
    <dgm:pt modelId="{5EE67551-F6C8-4A2B-9DA7-BF9D52115671}" type="parTrans" cxnId="{C4EC07A6-769D-4CEA-8E87-FC5318863361}">
      <dgm:prSet/>
      <dgm:spPr/>
      <dgm:t>
        <a:bodyPr/>
        <a:lstStyle/>
        <a:p>
          <a:endParaRPr lang="en-US"/>
        </a:p>
      </dgm:t>
    </dgm:pt>
    <dgm:pt modelId="{E00972B0-0873-4EAB-A6D8-5E9123BF22FE}" type="sibTrans" cxnId="{C4EC07A6-769D-4CEA-8E87-FC5318863361}">
      <dgm:prSet/>
      <dgm:spPr/>
      <dgm:t>
        <a:bodyPr/>
        <a:lstStyle/>
        <a:p>
          <a:endParaRPr lang="en-US"/>
        </a:p>
      </dgm:t>
    </dgm:pt>
    <dgm:pt modelId="{C36D9B7A-E0C3-4328-9513-6553C7F8616E}">
      <dgm:prSet phldrT="[Text]" custT="1"/>
      <dgm:spPr/>
      <dgm:t>
        <a:bodyPr/>
        <a:lstStyle/>
        <a:p>
          <a:r>
            <a:rPr lang="en-US" sz="1600" dirty="0"/>
            <a:t>34 CFR 106</a:t>
          </a:r>
        </a:p>
      </dgm:t>
    </dgm:pt>
    <dgm:pt modelId="{140404FE-839B-4B2C-AF27-D3B6653B4A3D}" type="parTrans" cxnId="{E28B91C4-8C9B-456F-BF47-5009C05A8A5A}">
      <dgm:prSet/>
      <dgm:spPr/>
      <dgm:t>
        <a:bodyPr/>
        <a:lstStyle/>
        <a:p>
          <a:endParaRPr lang="en-US"/>
        </a:p>
      </dgm:t>
    </dgm:pt>
    <dgm:pt modelId="{AE500C07-BDE2-4F41-9BBD-7B02552AFFB8}" type="sibTrans" cxnId="{E28B91C4-8C9B-456F-BF47-5009C05A8A5A}">
      <dgm:prSet/>
      <dgm:spPr/>
      <dgm:t>
        <a:bodyPr/>
        <a:lstStyle/>
        <a:p>
          <a:endParaRPr lang="en-US"/>
        </a:p>
      </dgm:t>
    </dgm:pt>
    <dgm:pt modelId="{FA4F1178-2A84-45A3-BFA3-02F9547C1EA4}">
      <dgm:prSet phldrT="[Text]" custT="1"/>
      <dgm:spPr/>
      <dgm:t>
        <a:bodyPr/>
        <a:lstStyle/>
        <a:p>
          <a:r>
            <a:rPr lang="en-US" sz="2000" dirty="0"/>
            <a:t>VAWA</a:t>
          </a:r>
        </a:p>
      </dgm:t>
    </dgm:pt>
    <dgm:pt modelId="{0C990B28-4465-4FEF-AF31-2EB49EED7501}" type="parTrans" cxnId="{B46EAD78-63EE-4461-8799-5FF215D57230}">
      <dgm:prSet/>
      <dgm:spPr/>
      <dgm:t>
        <a:bodyPr/>
        <a:lstStyle/>
        <a:p>
          <a:endParaRPr lang="en-US"/>
        </a:p>
      </dgm:t>
    </dgm:pt>
    <dgm:pt modelId="{47B99160-4867-429B-B44D-25301C6BB93D}" type="sibTrans" cxnId="{B46EAD78-63EE-4461-8799-5FF215D57230}">
      <dgm:prSet/>
      <dgm:spPr/>
      <dgm:t>
        <a:bodyPr/>
        <a:lstStyle/>
        <a:p>
          <a:endParaRPr lang="en-US"/>
        </a:p>
      </dgm:t>
    </dgm:pt>
    <dgm:pt modelId="{33569A3C-62D0-4F52-BDE1-2326423E906F}">
      <dgm:prSet phldrT="[Text]" custT="1"/>
      <dgm:spPr/>
      <dgm:t>
        <a:bodyPr/>
        <a:lstStyle/>
        <a:p>
          <a:r>
            <a:rPr lang="en-US" sz="1400" dirty="0"/>
            <a:t>Prevention &amp; education programs</a:t>
          </a:r>
        </a:p>
      </dgm:t>
    </dgm:pt>
    <dgm:pt modelId="{46E1D166-5C4A-4649-8A21-9F61A7B0A128}" type="parTrans" cxnId="{2B1B50CD-CE72-4D43-B092-CEFB8FCBA80E}">
      <dgm:prSet/>
      <dgm:spPr/>
      <dgm:t>
        <a:bodyPr/>
        <a:lstStyle/>
        <a:p>
          <a:endParaRPr lang="en-US"/>
        </a:p>
      </dgm:t>
    </dgm:pt>
    <dgm:pt modelId="{FBED7DEC-CF72-4A4C-9E41-712E5508C7A3}" type="sibTrans" cxnId="{2B1B50CD-CE72-4D43-B092-CEFB8FCBA80E}">
      <dgm:prSet/>
      <dgm:spPr/>
      <dgm:t>
        <a:bodyPr/>
        <a:lstStyle/>
        <a:p>
          <a:endParaRPr lang="en-US"/>
        </a:p>
      </dgm:t>
    </dgm:pt>
    <dgm:pt modelId="{CDFD78EF-B814-4052-B0EE-AD010F8AFB21}">
      <dgm:prSet phldrT="[Text]" custT="1"/>
      <dgm:spPr/>
      <dgm:t>
        <a:bodyPr/>
        <a:lstStyle/>
        <a:p>
          <a:r>
            <a:rPr lang="en-US" sz="1400" dirty="0"/>
            <a:t>Fair, equitable process</a:t>
          </a:r>
        </a:p>
      </dgm:t>
    </dgm:pt>
    <dgm:pt modelId="{A83F6DA1-27A8-4875-8E87-3FAA9870BC16}" type="parTrans" cxnId="{BDD74806-E592-44AE-B6E2-CC61C9301FF5}">
      <dgm:prSet/>
      <dgm:spPr/>
      <dgm:t>
        <a:bodyPr/>
        <a:lstStyle/>
        <a:p>
          <a:endParaRPr lang="en-US"/>
        </a:p>
      </dgm:t>
    </dgm:pt>
    <dgm:pt modelId="{244A1693-4AB9-42A4-A5F0-7F3A1C45647D}" type="sibTrans" cxnId="{BDD74806-E592-44AE-B6E2-CC61C9301FF5}">
      <dgm:prSet/>
      <dgm:spPr/>
      <dgm:t>
        <a:bodyPr/>
        <a:lstStyle/>
        <a:p>
          <a:endParaRPr lang="en-US"/>
        </a:p>
      </dgm:t>
    </dgm:pt>
    <dgm:pt modelId="{A76B6244-D0A8-4F93-8E84-180A42EAFABA}">
      <dgm:prSet phldrT="[Text]" custT="1"/>
      <dgm:spPr/>
      <dgm:t>
        <a:bodyPr/>
        <a:lstStyle/>
        <a:p>
          <a:r>
            <a:rPr lang="en-US" sz="1400" dirty="0"/>
            <a:t>Transparent &amp; timely</a:t>
          </a:r>
        </a:p>
      </dgm:t>
    </dgm:pt>
    <dgm:pt modelId="{5560CF91-F77C-4484-99D3-5F7EC810FF4F}" type="parTrans" cxnId="{4F9260EA-4187-4CFA-B557-FCA19B889D7D}">
      <dgm:prSet/>
      <dgm:spPr/>
      <dgm:t>
        <a:bodyPr/>
        <a:lstStyle/>
        <a:p>
          <a:endParaRPr lang="en-US"/>
        </a:p>
      </dgm:t>
    </dgm:pt>
    <dgm:pt modelId="{735385AE-7863-4DED-8B5A-A529CE067660}" type="sibTrans" cxnId="{4F9260EA-4187-4CFA-B557-FCA19B889D7D}">
      <dgm:prSet/>
      <dgm:spPr/>
      <dgm:t>
        <a:bodyPr/>
        <a:lstStyle/>
        <a:p>
          <a:endParaRPr lang="en-US"/>
        </a:p>
      </dgm:t>
    </dgm:pt>
    <dgm:pt modelId="{1852F912-192A-4603-B7B8-FD51D07B90C4}">
      <dgm:prSet phldrT="[Text]" custT="1"/>
      <dgm:spPr/>
      <dgm:t>
        <a:bodyPr/>
        <a:lstStyle/>
        <a:p>
          <a:r>
            <a:rPr lang="en-US" sz="1400" dirty="0"/>
            <a:t>Annual training</a:t>
          </a:r>
        </a:p>
      </dgm:t>
    </dgm:pt>
    <dgm:pt modelId="{009DA12F-7E4E-4586-B0F6-51A94AAC62AA}" type="parTrans" cxnId="{B9E2843E-1822-43C1-B1D3-1CBD5F300AED}">
      <dgm:prSet/>
      <dgm:spPr/>
      <dgm:t>
        <a:bodyPr/>
        <a:lstStyle/>
        <a:p>
          <a:endParaRPr lang="en-US"/>
        </a:p>
      </dgm:t>
    </dgm:pt>
    <dgm:pt modelId="{9DA65EE7-5DE2-4937-8304-91C5E1609855}" type="sibTrans" cxnId="{B9E2843E-1822-43C1-B1D3-1CBD5F300AED}">
      <dgm:prSet/>
      <dgm:spPr/>
      <dgm:t>
        <a:bodyPr/>
        <a:lstStyle/>
        <a:p>
          <a:endParaRPr lang="en-US"/>
        </a:p>
      </dgm:t>
    </dgm:pt>
    <dgm:pt modelId="{0FBA7153-A6B0-4B48-AA9D-06C7D806CD0A}">
      <dgm:prSet phldrT="[Text]" custT="1"/>
      <dgm:spPr/>
      <dgm:t>
        <a:bodyPr/>
        <a:lstStyle/>
        <a:p>
          <a:r>
            <a:rPr lang="en-US" sz="1400" dirty="0"/>
            <a:t>Victim brochure</a:t>
          </a:r>
        </a:p>
      </dgm:t>
    </dgm:pt>
    <dgm:pt modelId="{22492367-C18D-4528-9EB1-A4C29BA0431C}" type="parTrans" cxnId="{634CEB93-2329-499B-9AF9-0B8C46BEBC41}">
      <dgm:prSet/>
      <dgm:spPr/>
      <dgm:t>
        <a:bodyPr/>
        <a:lstStyle/>
        <a:p>
          <a:endParaRPr lang="en-US"/>
        </a:p>
      </dgm:t>
    </dgm:pt>
    <dgm:pt modelId="{E0FBDA5D-15D2-4348-9875-9FB416ABAD31}" type="sibTrans" cxnId="{634CEB93-2329-499B-9AF9-0B8C46BEBC41}">
      <dgm:prSet/>
      <dgm:spPr/>
      <dgm:t>
        <a:bodyPr/>
        <a:lstStyle/>
        <a:p>
          <a:endParaRPr lang="en-US"/>
        </a:p>
      </dgm:t>
    </dgm:pt>
    <dgm:pt modelId="{B27B99AD-3F10-4CD4-85B6-29B1C19989EF}" type="pres">
      <dgm:prSet presAssocID="{4B68B268-6171-449B-8371-BA0874C6E171}" presName="Name0" presStyleCnt="0">
        <dgm:presLayoutVars>
          <dgm:dir/>
          <dgm:animLvl val="lvl"/>
          <dgm:resizeHandles val="exact"/>
        </dgm:presLayoutVars>
      </dgm:prSet>
      <dgm:spPr/>
    </dgm:pt>
    <dgm:pt modelId="{8860FD61-6D89-4305-B1D0-24FE99C8CCC4}" type="pres">
      <dgm:prSet presAssocID="{2B418C25-AD40-4C8C-B247-541665B8597D}" presName="linNode" presStyleCnt="0"/>
      <dgm:spPr/>
    </dgm:pt>
    <dgm:pt modelId="{673BF545-AC79-4582-B6CF-E6A2E599044D}" type="pres">
      <dgm:prSet presAssocID="{2B418C25-AD40-4C8C-B247-541665B8597D}" presName="parentText" presStyleLbl="node1" presStyleIdx="0" presStyleCnt="4">
        <dgm:presLayoutVars>
          <dgm:chMax val="1"/>
          <dgm:bulletEnabled val="1"/>
        </dgm:presLayoutVars>
      </dgm:prSet>
      <dgm:spPr/>
    </dgm:pt>
    <dgm:pt modelId="{97A3FD00-1BA1-42BA-980D-893A7AE786A4}" type="pres">
      <dgm:prSet presAssocID="{2B418C25-AD40-4C8C-B247-541665B8597D}" presName="descendantText" presStyleLbl="alignAccFollowNode1" presStyleIdx="0" presStyleCnt="4">
        <dgm:presLayoutVars>
          <dgm:bulletEnabled val="1"/>
        </dgm:presLayoutVars>
      </dgm:prSet>
      <dgm:spPr/>
    </dgm:pt>
    <dgm:pt modelId="{9BFF49F9-689E-4CB3-A8E6-085E328546F5}" type="pres">
      <dgm:prSet presAssocID="{4C2AD96C-0ADE-4EAB-BFC8-0C9EE51EE554}" presName="sp" presStyleCnt="0"/>
      <dgm:spPr/>
    </dgm:pt>
    <dgm:pt modelId="{A649806A-D5EA-4670-94C4-CF85C2C27902}" type="pres">
      <dgm:prSet presAssocID="{5D1A05A9-70E2-449B-97B0-DA6B0A5976C1}" presName="linNode" presStyleCnt="0"/>
      <dgm:spPr/>
    </dgm:pt>
    <dgm:pt modelId="{19A951BC-2879-400E-9921-00BE49B477FD}" type="pres">
      <dgm:prSet presAssocID="{5D1A05A9-70E2-449B-97B0-DA6B0A5976C1}" presName="parentText" presStyleLbl="node1" presStyleIdx="1" presStyleCnt="4">
        <dgm:presLayoutVars>
          <dgm:chMax val="1"/>
          <dgm:bulletEnabled val="1"/>
        </dgm:presLayoutVars>
      </dgm:prSet>
      <dgm:spPr/>
    </dgm:pt>
    <dgm:pt modelId="{6CA601ED-016B-4B24-834A-718184058C3E}" type="pres">
      <dgm:prSet presAssocID="{5D1A05A9-70E2-449B-97B0-DA6B0A5976C1}" presName="descendantText" presStyleLbl="alignAccFollowNode1" presStyleIdx="1" presStyleCnt="4">
        <dgm:presLayoutVars>
          <dgm:bulletEnabled val="1"/>
        </dgm:presLayoutVars>
      </dgm:prSet>
      <dgm:spPr/>
    </dgm:pt>
    <dgm:pt modelId="{96B35910-3C7A-4F17-9503-B950BFF3757D}" type="pres">
      <dgm:prSet presAssocID="{9F7A632E-75B5-46C1-96DE-D38F685D56C7}" presName="sp" presStyleCnt="0"/>
      <dgm:spPr/>
    </dgm:pt>
    <dgm:pt modelId="{98782E38-E5F9-4167-BFAB-0B9FB6A78FE4}" type="pres">
      <dgm:prSet presAssocID="{FA4F1178-2A84-45A3-BFA3-02F9547C1EA4}" presName="linNode" presStyleCnt="0"/>
      <dgm:spPr/>
    </dgm:pt>
    <dgm:pt modelId="{D2444853-FCF5-4B72-BD49-24DDEFCC9AEA}" type="pres">
      <dgm:prSet presAssocID="{FA4F1178-2A84-45A3-BFA3-02F9547C1EA4}" presName="parentText" presStyleLbl="node1" presStyleIdx="2" presStyleCnt="4">
        <dgm:presLayoutVars>
          <dgm:chMax val="1"/>
          <dgm:bulletEnabled val="1"/>
        </dgm:presLayoutVars>
      </dgm:prSet>
      <dgm:spPr/>
    </dgm:pt>
    <dgm:pt modelId="{28ED9AA6-76B4-4CE6-AA29-E4E8A5BA94AB}" type="pres">
      <dgm:prSet presAssocID="{FA4F1178-2A84-45A3-BFA3-02F9547C1EA4}" presName="descendantText" presStyleLbl="alignAccFollowNode1" presStyleIdx="2" presStyleCnt="4" custScaleY="131767">
        <dgm:presLayoutVars>
          <dgm:bulletEnabled val="1"/>
        </dgm:presLayoutVars>
      </dgm:prSet>
      <dgm:spPr/>
    </dgm:pt>
    <dgm:pt modelId="{76797005-23E9-4843-B5A6-AC5C883705D8}" type="pres">
      <dgm:prSet presAssocID="{47B99160-4867-429B-B44D-25301C6BB93D}" presName="sp" presStyleCnt="0"/>
      <dgm:spPr/>
    </dgm:pt>
    <dgm:pt modelId="{2FCC0D91-3358-402B-A62C-A73486671444}" type="pres">
      <dgm:prSet presAssocID="{B5EEEF5B-5688-4A00-A3A8-1BC38779CA56}" presName="linNode" presStyleCnt="0"/>
      <dgm:spPr/>
    </dgm:pt>
    <dgm:pt modelId="{28E64359-79BE-4E24-A4B3-D0D8C4C6E927}" type="pres">
      <dgm:prSet presAssocID="{B5EEEF5B-5688-4A00-A3A8-1BC38779CA56}" presName="parentText" presStyleLbl="node1" presStyleIdx="3" presStyleCnt="4">
        <dgm:presLayoutVars>
          <dgm:chMax val="1"/>
          <dgm:bulletEnabled val="1"/>
        </dgm:presLayoutVars>
      </dgm:prSet>
      <dgm:spPr/>
    </dgm:pt>
    <dgm:pt modelId="{ACF92F75-A3E3-4440-ADE2-5C81EE5B0F8B}" type="pres">
      <dgm:prSet presAssocID="{B5EEEF5B-5688-4A00-A3A8-1BC38779CA56}" presName="descendantText" presStyleLbl="alignAccFollowNode1" presStyleIdx="3" presStyleCnt="4">
        <dgm:presLayoutVars>
          <dgm:bulletEnabled val="1"/>
        </dgm:presLayoutVars>
      </dgm:prSet>
      <dgm:spPr/>
    </dgm:pt>
  </dgm:ptLst>
  <dgm:cxnLst>
    <dgm:cxn modelId="{12D09802-AC99-4A3E-8B43-E4C58BE94DB7}" type="presOf" srcId="{8EA85854-75A5-4383-A934-0B7497054094}" destId="{ACF92F75-A3E3-4440-ADE2-5C81EE5B0F8B}" srcOrd="0" destOrd="1" presId="urn:microsoft.com/office/officeart/2005/8/layout/vList5"/>
    <dgm:cxn modelId="{BDD74806-E592-44AE-B6E2-CC61C9301FF5}" srcId="{FA4F1178-2A84-45A3-BFA3-02F9547C1EA4}" destId="{CDFD78EF-B814-4052-B0EE-AD010F8AFB21}" srcOrd="1" destOrd="0" parTransId="{A83F6DA1-27A8-4875-8E87-3FAA9870BC16}" sibTransId="{244A1693-4AB9-42A4-A5F0-7F3A1C45647D}"/>
    <dgm:cxn modelId="{2D60C509-BC94-4779-BB1F-5EA2D9A46CF3}" type="presOf" srcId="{1852F912-192A-4603-B7B8-FD51D07B90C4}" destId="{28ED9AA6-76B4-4CE6-AA29-E4E8A5BA94AB}" srcOrd="0" destOrd="3" presId="urn:microsoft.com/office/officeart/2005/8/layout/vList5"/>
    <dgm:cxn modelId="{14891720-5983-4FED-A687-6EFB73A78542}" srcId="{5D1A05A9-70E2-449B-97B0-DA6B0A5976C1}" destId="{E25B1513-29A9-4584-B75E-B82C20048251}" srcOrd="2" destOrd="0" parTransId="{0A039474-9078-44DE-A868-376C2E9DFBCD}" sibTransId="{E7E09230-2011-4AED-8DF1-8A165C7D67F1}"/>
    <dgm:cxn modelId="{EB6B7537-9B2C-45F9-9926-18322DC781F1}" type="presOf" srcId="{FA4F1178-2A84-45A3-BFA3-02F9547C1EA4}" destId="{D2444853-FCF5-4B72-BD49-24DDEFCC9AEA}" srcOrd="0" destOrd="0" presId="urn:microsoft.com/office/officeart/2005/8/layout/vList5"/>
    <dgm:cxn modelId="{2E053539-FD0C-412C-AF52-A2BDEFB8ACF9}" type="presOf" srcId="{8DECC60B-34B3-4853-BEA4-D54B00CA78E1}" destId="{ACF92F75-A3E3-4440-ADE2-5C81EE5B0F8B}" srcOrd="0" destOrd="0" presId="urn:microsoft.com/office/officeart/2005/8/layout/vList5"/>
    <dgm:cxn modelId="{B9E2843E-1822-43C1-B1D3-1CBD5F300AED}" srcId="{FA4F1178-2A84-45A3-BFA3-02F9547C1EA4}" destId="{1852F912-192A-4603-B7B8-FD51D07B90C4}" srcOrd="3" destOrd="0" parTransId="{009DA12F-7E4E-4586-B0F6-51A94AAC62AA}" sibTransId="{9DA65EE7-5DE2-4937-8304-91C5E1609855}"/>
    <dgm:cxn modelId="{0042AC4C-CD7B-4A76-B856-9DB426B41572}" type="presOf" srcId="{0FBA7153-A6B0-4B48-AA9D-06C7D806CD0A}" destId="{28ED9AA6-76B4-4CE6-AA29-E4E8A5BA94AB}" srcOrd="0" destOrd="4" presId="urn:microsoft.com/office/officeart/2005/8/layout/vList5"/>
    <dgm:cxn modelId="{D63F354F-D2EF-4551-92FC-A57208FFC7B7}" type="presOf" srcId="{C36D9B7A-E0C3-4328-9513-6553C7F8616E}" destId="{97A3FD00-1BA1-42BA-980D-893A7AE786A4}" srcOrd="0" destOrd="0" presId="urn:microsoft.com/office/officeart/2005/8/layout/vList5"/>
    <dgm:cxn modelId="{A5BC8553-9C9B-46D7-BBBA-5C382FD5C155}" type="presOf" srcId="{809CD798-568D-4DB1-B209-AA71D10613EF}" destId="{6CA601ED-016B-4B24-834A-718184058C3E}" srcOrd="0" destOrd="0" presId="urn:microsoft.com/office/officeart/2005/8/layout/vList5"/>
    <dgm:cxn modelId="{33E12C55-2282-4347-94B0-F8E74C8510C5}" type="presOf" srcId="{B5EEEF5B-5688-4A00-A3A8-1BC38779CA56}" destId="{28E64359-79BE-4E24-A4B3-D0D8C4C6E927}" srcOrd="0" destOrd="0" presId="urn:microsoft.com/office/officeart/2005/8/layout/vList5"/>
    <dgm:cxn modelId="{C32A8B68-5D05-417D-B3C1-ECB18367F411}" srcId="{5D1A05A9-70E2-449B-97B0-DA6B0A5976C1}" destId="{809CD798-568D-4DB1-B209-AA71D10613EF}" srcOrd="0" destOrd="0" parTransId="{97025225-58CA-47E1-AF15-4617B3AB201B}" sibTransId="{ECFFC42F-24FE-460B-9A8B-D4C744084E0B}"/>
    <dgm:cxn modelId="{CC7DCF68-0090-4BF8-8F1C-DE17080A3EE6}" srcId="{4B68B268-6171-449B-8371-BA0874C6E171}" destId="{2B418C25-AD40-4C8C-B247-541665B8597D}" srcOrd="0" destOrd="0" parTransId="{66B9A668-9D7B-4B43-81AA-CA9C50AFB330}" sibTransId="{4C2AD96C-0ADE-4EAB-BFC8-0C9EE51EE554}"/>
    <dgm:cxn modelId="{2C6C6469-E77F-427B-A13D-90131016533D}" type="presOf" srcId="{CDFD78EF-B814-4052-B0EE-AD010F8AFB21}" destId="{28ED9AA6-76B4-4CE6-AA29-E4E8A5BA94AB}" srcOrd="0" destOrd="1" presId="urn:microsoft.com/office/officeart/2005/8/layout/vList5"/>
    <dgm:cxn modelId="{B46EAD78-63EE-4461-8799-5FF215D57230}" srcId="{4B68B268-6171-449B-8371-BA0874C6E171}" destId="{FA4F1178-2A84-45A3-BFA3-02F9547C1EA4}" srcOrd="2" destOrd="0" parTransId="{0C990B28-4465-4FEF-AF31-2EB49EED7501}" sibTransId="{47B99160-4867-429B-B44D-25301C6BB93D}"/>
    <dgm:cxn modelId="{4698CE91-11E0-4D3C-A988-5EF647806411}" srcId="{4B68B268-6171-449B-8371-BA0874C6E171}" destId="{B5EEEF5B-5688-4A00-A3A8-1BC38779CA56}" srcOrd="3" destOrd="0" parTransId="{F79F8239-009B-4A6B-9866-AFA1609DF976}" sibTransId="{046490A0-9B91-4C20-946C-12071E05209D}"/>
    <dgm:cxn modelId="{634CEB93-2329-499B-9AF9-0B8C46BEBC41}" srcId="{FA4F1178-2A84-45A3-BFA3-02F9547C1EA4}" destId="{0FBA7153-A6B0-4B48-AA9D-06C7D806CD0A}" srcOrd="4" destOrd="0" parTransId="{22492367-C18D-4528-9EB1-A4C29BA0431C}" sibTransId="{E0FBDA5D-15D2-4348-9875-9FB416ABAD31}"/>
    <dgm:cxn modelId="{C4EC07A6-769D-4CEA-8E87-FC5318863361}" srcId="{B5EEEF5B-5688-4A00-A3A8-1BC38779CA56}" destId="{8EA85854-75A5-4383-A934-0B7497054094}" srcOrd="1" destOrd="0" parTransId="{5EE67551-F6C8-4A2B-9DA7-BF9D52115671}" sibTransId="{E00972B0-0873-4EAB-A6D8-5E9123BF22FE}"/>
    <dgm:cxn modelId="{07723EAC-9D9E-41C0-AEA6-2CE265DA141B}" type="presOf" srcId="{4B68B268-6171-449B-8371-BA0874C6E171}" destId="{B27B99AD-3F10-4CD4-85B6-29B1C19989EF}" srcOrd="0" destOrd="0" presId="urn:microsoft.com/office/officeart/2005/8/layout/vList5"/>
    <dgm:cxn modelId="{14ABCFC3-4780-46FE-B73C-ECA8E963A325}" srcId="{5D1A05A9-70E2-449B-97B0-DA6B0A5976C1}" destId="{DA9F9514-087B-4E51-B3CF-3C9506AA7191}" srcOrd="1" destOrd="0" parTransId="{DEDCF990-B17D-42B2-99A3-45E1567DFE14}" sibTransId="{A23880BF-093A-45B7-9744-C523A1C34988}"/>
    <dgm:cxn modelId="{A24F34C4-9BB4-4433-A2FC-5EF30B84C42B}" srcId="{4B68B268-6171-449B-8371-BA0874C6E171}" destId="{5D1A05A9-70E2-449B-97B0-DA6B0A5976C1}" srcOrd="1" destOrd="0" parTransId="{08BE12EC-2281-43C0-A066-144254CEEE0B}" sibTransId="{9F7A632E-75B5-46C1-96DE-D38F685D56C7}"/>
    <dgm:cxn modelId="{E28B91C4-8C9B-456F-BF47-5009C05A8A5A}" srcId="{2B418C25-AD40-4C8C-B247-541665B8597D}" destId="{C36D9B7A-E0C3-4328-9513-6553C7F8616E}" srcOrd="0" destOrd="0" parTransId="{140404FE-839B-4B2C-AF27-D3B6653B4A3D}" sibTransId="{AE500C07-BDE2-4F41-9BBD-7B02552AFFB8}"/>
    <dgm:cxn modelId="{EDC25AC6-AB4A-4587-BD3B-B707B752E20C}" type="presOf" srcId="{2B418C25-AD40-4C8C-B247-541665B8597D}" destId="{673BF545-AC79-4582-B6CF-E6A2E599044D}" srcOrd="0" destOrd="0" presId="urn:microsoft.com/office/officeart/2005/8/layout/vList5"/>
    <dgm:cxn modelId="{DA53C9C9-E503-4544-A277-29A94FDCC158}" srcId="{B5EEEF5B-5688-4A00-A3A8-1BC38779CA56}" destId="{8DECC60B-34B3-4853-BEA4-D54B00CA78E1}" srcOrd="0" destOrd="0" parTransId="{8D2F7E97-49EC-4796-A76F-31F285293E2D}" sibTransId="{3FFA48BB-43C3-4FB8-A24C-AE66976742BC}"/>
    <dgm:cxn modelId="{C9ED2ACC-4968-4D7B-AB2D-EF525D76AD20}" type="presOf" srcId="{E25B1513-29A9-4584-B75E-B82C20048251}" destId="{6CA601ED-016B-4B24-834A-718184058C3E}" srcOrd="0" destOrd="2" presId="urn:microsoft.com/office/officeart/2005/8/layout/vList5"/>
    <dgm:cxn modelId="{2B1B50CD-CE72-4D43-B092-CEFB8FCBA80E}" srcId="{FA4F1178-2A84-45A3-BFA3-02F9547C1EA4}" destId="{33569A3C-62D0-4F52-BDE1-2326423E906F}" srcOrd="0" destOrd="0" parTransId="{46E1D166-5C4A-4649-8A21-9F61A7B0A128}" sibTransId="{FBED7DEC-CF72-4A4C-9E41-712E5508C7A3}"/>
    <dgm:cxn modelId="{481C5AE3-313E-41D2-91AE-638BBBD43145}" type="presOf" srcId="{5D1A05A9-70E2-449B-97B0-DA6B0A5976C1}" destId="{19A951BC-2879-400E-9921-00BE49B477FD}" srcOrd="0" destOrd="0" presId="urn:microsoft.com/office/officeart/2005/8/layout/vList5"/>
    <dgm:cxn modelId="{9ECA33EA-53AB-4D13-AE9D-59918011C84D}" type="presOf" srcId="{A76B6244-D0A8-4F93-8E84-180A42EAFABA}" destId="{28ED9AA6-76B4-4CE6-AA29-E4E8A5BA94AB}" srcOrd="0" destOrd="2" presId="urn:microsoft.com/office/officeart/2005/8/layout/vList5"/>
    <dgm:cxn modelId="{4F9260EA-4187-4CFA-B557-FCA19B889D7D}" srcId="{FA4F1178-2A84-45A3-BFA3-02F9547C1EA4}" destId="{A76B6244-D0A8-4F93-8E84-180A42EAFABA}" srcOrd="2" destOrd="0" parTransId="{5560CF91-F77C-4484-99D3-5F7EC810FF4F}" sibTransId="{735385AE-7863-4DED-8B5A-A529CE067660}"/>
    <dgm:cxn modelId="{C53252ED-C0DD-4EC5-BFB8-C1BD8031E7CE}" type="presOf" srcId="{DA9F9514-087B-4E51-B3CF-3C9506AA7191}" destId="{6CA601ED-016B-4B24-834A-718184058C3E}" srcOrd="0" destOrd="1" presId="urn:microsoft.com/office/officeart/2005/8/layout/vList5"/>
    <dgm:cxn modelId="{DA1849F5-B784-4847-9321-A72EB5AF0D13}" type="presOf" srcId="{33569A3C-62D0-4F52-BDE1-2326423E906F}" destId="{28ED9AA6-76B4-4CE6-AA29-E4E8A5BA94AB}" srcOrd="0" destOrd="0" presId="urn:microsoft.com/office/officeart/2005/8/layout/vList5"/>
    <dgm:cxn modelId="{0D02A68E-C1F7-4F96-960F-635B5CCDC926}" type="presParOf" srcId="{B27B99AD-3F10-4CD4-85B6-29B1C19989EF}" destId="{8860FD61-6D89-4305-B1D0-24FE99C8CCC4}" srcOrd="0" destOrd="0" presId="urn:microsoft.com/office/officeart/2005/8/layout/vList5"/>
    <dgm:cxn modelId="{DD9BC494-0FF4-41C9-AC79-3F2CB753C388}" type="presParOf" srcId="{8860FD61-6D89-4305-B1D0-24FE99C8CCC4}" destId="{673BF545-AC79-4582-B6CF-E6A2E599044D}" srcOrd="0" destOrd="0" presId="urn:microsoft.com/office/officeart/2005/8/layout/vList5"/>
    <dgm:cxn modelId="{3D6898EC-ADE8-423D-9530-95005E05F0AF}" type="presParOf" srcId="{8860FD61-6D89-4305-B1D0-24FE99C8CCC4}" destId="{97A3FD00-1BA1-42BA-980D-893A7AE786A4}" srcOrd="1" destOrd="0" presId="urn:microsoft.com/office/officeart/2005/8/layout/vList5"/>
    <dgm:cxn modelId="{90889EBB-0233-4100-8D87-A2EFC0913B65}" type="presParOf" srcId="{B27B99AD-3F10-4CD4-85B6-29B1C19989EF}" destId="{9BFF49F9-689E-4CB3-A8E6-085E328546F5}" srcOrd="1" destOrd="0" presId="urn:microsoft.com/office/officeart/2005/8/layout/vList5"/>
    <dgm:cxn modelId="{C99889D1-5E93-4385-AA50-066B51AC8A59}" type="presParOf" srcId="{B27B99AD-3F10-4CD4-85B6-29B1C19989EF}" destId="{A649806A-D5EA-4670-94C4-CF85C2C27902}" srcOrd="2" destOrd="0" presId="urn:microsoft.com/office/officeart/2005/8/layout/vList5"/>
    <dgm:cxn modelId="{5B915791-4A00-4967-8272-D1744242365B}" type="presParOf" srcId="{A649806A-D5EA-4670-94C4-CF85C2C27902}" destId="{19A951BC-2879-400E-9921-00BE49B477FD}" srcOrd="0" destOrd="0" presId="urn:microsoft.com/office/officeart/2005/8/layout/vList5"/>
    <dgm:cxn modelId="{6E5900CC-4053-4FA0-8654-3513E6C22148}" type="presParOf" srcId="{A649806A-D5EA-4670-94C4-CF85C2C27902}" destId="{6CA601ED-016B-4B24-834A-718184058C3E}" srcOrd="1" destOrd="0" presId="urn:microsoft.com/office/officeart/2005/8/layout/vList5"/>
    <dgm:cxn modelId="{5B0ED4FD-5838-44A7-A002-E98DDE2A87EF}" type="presParOf" srcId="{B27B99AD-3F10-4CD4-85B6-29B1C19989EF}" destId="{96B35910-3C7A-4F17-9503-B950BFF3757D}" srcOrd="3" destOrd="0" presId="urn:microsoft.com/office/officeart/2005/8/layout/vList5"/>
    <dgm:cxn modelId="{B4363967-5C28-42C8-A762-86C9E5E8A7B8}" type="presParOf" srcId="{B27B99AD-3F10-4CD4-85B6-29B1C19989EF}" destId="{98782E38-E5F9-4167-BFAB-0B9FB6A78FE4}" srcOrd="4" destOrd="0" presId="urn:microsoft.com/office/officeart/2005/8/layout/vList5"/>
    <dgm:cxn modelId="{187F3F2C-7423-4238-A568-78686EC7A604}" type="presParOf" srcId="{98782E38-E5F9-4167-BFAB-0B9FB6A78FE4}" destId="{D2444853-FCF5-4B72-BD49-24DDEFCC9AEA}" srcOrd="0" destOrd="0" presId="urn:microsoft.com/office/officeart/2005/8/layout/vList5"/>
    <dgm:cxn modelId="{6A59EFDA-090A-410B-BE50-6C4D749C4E80}" type="presParOf" srcId="{98782E38-E5F9-4167-BFAB-0B9FB6A78FE4}" destId="{28ED9AA6-76B4-4CE6-AA29-E4E8A5BA94AB}" srcOrd="1" destOrd="0" presId="urn:microsoft.com/office/officeart/2005/8/layout/vList5"/>
    <dgm:cxn modelId="{EDE8E366-DF79-4E7C-B2D0-D9C5C12D70B0}" type="presParOf" srcId="{B27B99AD-3F10-4CD4-85B6-29B1C19989EF}" destId="{76797005-23E9-4843-B5A6-AC5C883705D8}" srcOrd="5" destOrd="0" presId="urn:microsoft.com/office/officeart/2005/8/layout/vList5"/>
    <dgm:cxn modelId="{6A023B6D-497A-4B03-8CA1-BE8E7785AAC5}" type="presParOf" srcId="{B27B99AD-3F10-4CD4-85B6-29B1C19989EF}" destId="{2FCC0D91-3358-402B-A62C-A73486671444}" srcOrd="6" destOrd="0" presId="urn:microsoft.com/office/officeart/2005/8/layout/vList5"/>
    <dgm:cxn modelId="{258E1732-9AB1-4EB7-BAFF-8330CFDEEAE1}" type="presParOf" srcId="{2FCC0D91-3358-402B-A62C-A73486671444}" destId="{28E64359-79BE-4E24-A4B3-D0D8C4C6E927}" srcOrd="0" destOrd="0" presId="urn:microsoft.com/office/officeart/2005/8/layout/vList5"/>
    <dgm:cxn modelId="{8133FF15-3758-45FB-9764-B332056730ED}" type="presParOf" srcId="{2FCC0D91-3358-402B-A62C-A73486671444}" destId="{ACF92F75-A3E3-4440-ADE2-5C81EE5B0F8B}"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B68B268-6171-449B-8371-BA0874C6E171}" type="doc">
      <dgm:prSet loTypeId="urn:microsoft.com/office/officeart/2005/8/layout/lProcess1" loCatId="process" qsTypeId="urn:microsoft.com/office/officeart/2005/8/quickstyle/simple1#18" qsCatId="simple" csTypeId="urn:microsoft.com/office/officeart/2005/8/colors/colorful2#3" csCatId="colorful" phldr="1"/>
      <dgm:spPr/>
      <dgm:t>
        <a:bodyPr/>
        <a:lstStyle/>
        <a:p>
          <a:endParaRPr lang="en-US"/>
        </a:p>
      </dgm:t>
    </dgm:pt>
    <dgm:pt modelId="{363B6638-BDD1-4707-B75C-B468EA8C61CD}">
      <dgm:prSet phldrT="[Text]" custT="1"/>
      <dgm:spPr/>
      <dgm:t>
        <a:bodyPr/>
        <a:lstStyle/>
        <a:p>
          <a:r>
            <a:rPr lang="en-US" sz="2800" dirty="0"/>
            <a:t>MN 135A.15</a:t>
          </a:r>
        </a:p>
      </dgm:t>
    </dgm:pt>
    <dgm:pt modelId="{3DACBD29-4F29-475E-BF4F-F9B33F67FB15}" type="parTrans" cxnId="{2C8CB04E-A9EB-4DEB-9C13-FFE2D52FE35F}">
      <dgm:prSet/>
      <dgm:spPr/>
      <dgm:t>
        <a:bodyPr/>
        <a:lstStyle/>
        <a:p>
          <a:endParaRPr lang="en-US" sz="2000"/>
        </a:p>
      </dgm:t>
    </dgm:pt>
    <dgm:pt modelId="{E743BA74-D4D0-492F-A436-62AF6C600048}" type="sibTrans" cxnId="{2C8CB04E-A9EB-4DEB-9C13-FFE2D52FE35F}">
      <dgm:prSet/>
      <dgm:spPr/>
      <dgm:t>
        <a:bodyPr/>
        <a:lstStyle/>
        <a:p>
          <a:endParaRPr lang="en-US" sz="2000"/>
        </a:p>
      </dgm:t>
    </dgm:pt>
    <dgm:pt modelId="{8B611E8D-E71F-43D4-ADE8-782D423AF270}">
      <dgm:prSet phldrT="[Text]" custT="1"/>
      <dgm:spPr/>
      <dgm:t>
        <a:bodyPr/>
        <a:lstStyle/>
        <a:p>
          <a:r>
            <a:rPr lang="en-US" sz="1400" dirty="0"/>
            <a:t>Campus sexual misconduct</a:t>
          </a:r>
        </a:p>
      </dgm:t>
    </dgm:pt>
    <dgm:pt modelId="{AC212B68-D6DC-43A3-A02E-A5CB394A5E7E}" type="parTrans" cxnId="{4BA7B7AC-7B2C-4795-AA68-C39ECE7241FC}">
      <dgm:prSet/>
      <dgm:spPr/>
      <dgm:t>
        <a:bodyPr/>
        <a:lstStyle/>
        <a:p>
          <a:endParaRPr lang="en-US" sz="2000"/>
        </a:p>
      </dgm:t>
    </dgm:pt>
    <dgm:pt modelId="{179E322B-B7BC-4511-9153-4654342903A3}" type="sibTrans" cxnId="{4BA7B7AC-7B2C-4795-AA68-C39ECE7241FC}">
      <dgm:prSet/>
      <dgm:spPr/>
      <dgm:t>
        <a:bodyPr/>
        <a:lstStyle/>
        <a:p>
          <a:endParaRPr lang="en-US" sz="2000"/>
        </a:p>
      </dgm:t>
    </dgm:pt>
    <dgm:pt modelId="{C10D65FF-D28C-4E17-BAC7-9C263C38C71D}">
      <dgm:prSet phldrT="[Text]" custT="1"/>
      <dgm:spPr/>
      <dgm:t>
        <a:bodyPr/>
        <a:lstStyle/>
        <a:p>
          <a:r>
            <a:rPr lang="en-US" sz="1400" dirty="0"/>
            <a:t>Online reporting form, including anonymity</a:t>
          </a:r>
        </a:p>
      </dgm:t>
    </dgm:pt>
    <dgm:pt modelId="{6EEE4601-EE69-4965-89CA-C0AF57582396}" type="parTrans" cxnId="{4A28C7E1-07F0-428A-A3C8-A28B30A06705}">
      <dgm:prSet/>
      <dgm:spPr/>
      <dgm:t>
        <a:bodyPr/>
        <a:lstStyle/>
        <a:p>
          <a:endParaRPr lang="en-US" sz="2000"/>
        </a:p>
      </dgm:t>
    </dgm:pt>
    <dgm:pt modelId="{6DADBB70-F6A3-4DCA-B7D0-52A650A383BD}" type="sibTrans" cxnId="{4A28C7E1-07F0-428A-A3C8-A28B30A06705}">
      <dgm:prSet/>
      <dgm:spPr/>
      <dgm:t>
        <a:bodyPr/>
        <a:lstStyle/>
        <a:p>
          <a:endParaRPr lang="en-US" sz="2000"/>
        </a:p>
      </dgm:t>
    </dgm:pt>
    <dgm:pt modelId="{7FBAFA2B-4559-48D1-A777-A2A3E55E2C9E}">
      <dgm:prSet phldrT="[Text]" custT="1"/>
      <dgm:spPr/>
      <dgm:t>
        <a:bodyPr/>
        <a:lstStyle/>
        <a:p>
          <a:r>
            <a:rPr lang="en-US" sz="1400" dirty="0"/>
            <a:t>Required training: students and employees</a:t>
          </a:r>
        </a:p>
      </dgm:t>
    </dgm:pt>
    <dgm:pt modelId="{FF0525DF-1BF6-46B1-88E6-E17C5E8BB153}" type="parTrans" cxnId="{2941D6F0-C562-4A55-A22F-8E6184654B9B}">
      <dgm:prSet/>
      <dgm:spPr/>
      <dgm:t>
        <a:bodyPr/>
        <a:lstStyle/>
        <a:p>
          <a:endParaRPr lang="en-US" sz="2000"/>
        </a:p>
      </dgm:t>
    </dgm:pt>
    <dgm:pt modelId="{CFC1AF26-223A-4CD9-8941-42F7850C9E51}" type="sibTrans" cxnId="{2941D6F0-C562-4A55-A22F-8E6184654B9B}">
      <dgm:prSet/>
      <dgm:spPr/>
      <dgm:t>
        <a:bodyPr/>
        <a:lstStyle/>
        <a:p>
          <a:endParaRPr lang="en-US" sz="2000"/>
        </a:p>
      </dgm:t>
    </dgm:pt>
    <dgm:pt modelId="{FE85C9F8-E721-425B-B5AB-DF07B1FF48F0}">
      <dgm:prSet phldrT="[Text]" custT="1"/>
      <dgm:spPr/>
      <dgm:t>
        <a:bodyPr/>
        <a:lstStyle/>
        <a:p>
          <a:r>
            <a:rPr lang="en-US" sz="1400" dirty="0"/>
            <a:t>Annual report</a:t>
          </a:r>
        </a:p>
      </dgm:t>
    </dgm:pt>
    <dgm:pt modelId="{32503084-3EA9-4F24-AD3C-4D77AF2EA01E}" type="parTrans" cxnId="{4A72A351-B49A-45D4-B245-9B57AC0D3002}">
      <dgm:prSet/>
      <dgm:spPr/>
      <dgm:t>
        <a:bodyPr/>
        <a:lstStyle/>
        <a:p>
          <a:endParaRPr lang="en-US" sz="2000"/>
        </a:p>
      </dgm:t>
    </dgm:pt>
    <dgm:pt modelId="{318529C5-202A-4AE9-B935-52303159CD08}" type="sibTrans" cxnId="{4A72A351-B49A-45D4-B245-9B57AC0D3002}">
      <dgm:prSet/>
      <dgm:spPr/>
      <dgm:t>
        <a:bodyPr/>
        <a:lstStyle/>
        <a:p>
          <a:endParaRPr lang="en-US" sz="2000"/>
        </a:p>
      </dgm:t>
    </dgm:pt>
    <dgm:pt modelId="{4CF11E95-2379-4414-8894-7ADDAD16F6C7}">
      <dgm:prSet phldrT="[Text]" custT="1"/>
      <dgm:spPr/>
      <dgm:t>
        <a:bodyPr/>
        <a:lstStyle/>
        <a:p>
          <a:r>
            <a:rPr lang="en-US" sz="1400" dirty="0"/>
            <a:t>Definitions, including uniform amnesty</a:t>
          </a:r>
        </a:p>
      </dgm:t>
    </dgm:pt>
    <dgm:pt modelId="{2DC9C1DB-620B-4A66-8FA7-6257B0A7207A}" type="parTrans" cxnId="{3FA59994-B7F1-4577-851A-69A51C2F0531}">
      <dgm:prSet/>
      <dgm:spPr/>
      <dgm:t>
        <a:bodyPr/>
        <a:lstStyle/>
        <a:p>
          <a:endParaRPr lang="en-US" sz="2000"/>
        </a:p>
      </dgm:t>
    </dgm:pt>
    <dgm:pt modelId="{C7FA2B1C-87A8-42D9-BC94-F47D2285A6E1}" type="sibTrans" cxnId="{3FA59994-B7F1-4577-851A-69A51C2F0531}">
      <dgm:prSet/>
      <dgm:spPr/>
      <dgm:t>
        <a:bodyPr/>
        <a:lstStyle/>
        <a:p>
          <a:endParaRPr lang="en-US" sz="2000"/>
        </a:p>
      </dgm:t>
    </dgm:pt>
    <dgm:pt modelId="{EF01B2E9-0D6D-4CF2-B625-233F1C95DD8D}" type="pres">
      <dgm:prSet presAssocID="{4B68B268-6171-449B-8371-BA0874C6E171}" presName="Name0" presStyleCnt="0">
        <dgm:presLayoutVars>
          <dgm:dir/>
          <dgm:animLvl val="lvl"/>
          <dgm:resizeHandles val="exact"/>
        </dgm:presLayoutVars>
      </dgm:prSet>
      <dgm:spPr/>
    </dgm:pt>
    <dgm:pt modelId="{7C6FF57F-B174-4B4C-9439-30C1567C16EB}" type="pres">
      <dgm:prSet presAssocID="{363B6638-BDD1-4707-B75C-B468EA8C61CD}" presName="vertFlow" presStyleCnt="0"/>
      <dgm:spPr/>
    </dgm:pt>
    <dgm:pt modelId="{C7B83D33-BCA2-4BB3-8366-ACC635C35510}" type="pres">
      <dgm:prSet presAssocID="{363B6638-BDD1-4707-B75C-B468EA8C61CD}" presName="header" presStyleLbl="node1" presStyleIdx="0" presStyleCnt="1"/>
      <dgm:spPr/>
    </dgm:pt>
    <dgm:pt modelId="{573803AB-53CA-4371-8C26-92201AAFCF08}" type="pres">
      <dgm:prSet presAssocID="{AC212B68-D6DC-43A3-A02E-A5CB394A5E7E}" presName="parTrans" presStyleLbl="sibTrans2D1" presStyleIdx="0" presStyleCnt="5"/>
      <dgm:spPr/>
    </dgm:pt>
    <dgm:pt modelId="{77E05B65-7F8F-440B-823C-85088AE64C25}" type="pres">
      <dgm:prSet presAssocID="{8B611E8D-E71F-43D4-ADE8-782D423AF270}" presName="child" presStyleLbl="alignAccFollowNode1" presStyleIdx="0" presStyleCnt="5">
        <dgm:presLayoutVars>
          <dgm:chMax val="0"/>
          <dgm:bulletEnabled val="1"/>
        </dgm:presLayoutVars>
      </dgm:prSet>
      <dgm:spPr/>
    </dgm:pt>
    <dgm:pt modelId="{2B0F9C7B-DE5E-4F24-9579-50151980CA8F}" type="pres">
      <dgm:prSet presAssocID="{179E322B-B7BC-4511-9153-4654342903A3}" presName="sibTrans" presStyleLbl="sibTrans2D1" presStyleIdx="1" presStyleCnt="5"/>
      <dgm:spPr/>
    </dgm:pt>
    <dgm:pt modelId="{5141D62D-8584-4063-8DC2-1DB884708F0F}" type="pres">
      <dgm:prSet presAssocID="{4CF11E95-2379-4414-8894-7ADDAD16F6C7}" presName="child" presStyleLbl="alignAccFollowNode1" presStyleIdx="1" presStyleCnt="5">
        <dgm:presLayoutVars>
          <dgm:chMax val="0"/>
          <dgm:bulletEnabled val="1"/>
        </dgm:presLayoutVars>
      </dgm:prSet>
      <dgm:spPr/>
    </dgm:pt>
    <dgm:pt modelId="{E94E2182-5CC0-46B6-9965-9C5A96D9EA36}" type="pres">
      <dgm:prSet presAssocID="{C7FA2B1C-87A8-42D9-BC94-F47D2285A6E1}" presName="sibTrans" presStyleLbl="sibTrans2D1" presStyleIdx="2" presStyleCnt="5"/>
      <dgm:spPr/>
    </dgm:pt>
    <dgm:pt modelId="{FA519D56-1AEC-404E-B6B2-20E2528441EC}" type="pres">
      <dgm:prSet presAssocID="{C10D65FF-D28C-4E17-BAC7-9C263C38C71D}" presName="child" presStyleLbl="alignAccFollowNode1" presStyleIdx="2" presStyleCnt="5">
        <dgm:presLayoutVars>
          <dgm:chMax val="0"/>
          <dgm:bulletEnabled val="1"/>
        </dgm:presLayoutVars>
      </dgm:prSet>
      <dgm:spPr/>
    </dgm:pt>
    <dgm:pt modelId="{CACA8485-C2DE-4B4E-9D3D-996A3130FC46}" type="pres">
      <dgm:prSet presAssocID="{6DADBB70-F6A3-4DCA-B7D0-52A650A383BD}" presName="sibTrans" presStyleLbl="sibTrans2D1" presStyleIdx="3" presStyleCnt="5"/>
      <dgm:spPr/>
    </dgm:pt>
    <dgm:pt modelId="{3A193C7B-2B36-4D28-AB99-DA8FF7A2022D}" type="pres">
      <dgm:prSet presAssocID="{7FBAFA2B-4559-48D1-A777-A2A3E55E2C9E}" presName="child" presStyleLbl="alignAccFollowNode1" presStyleIdx="3" presStyleCnt="5">
        <dgm:presLayoutVars>
          <dgm:chMax val="0"/>
          <dgm:bulletEnabled val="1"/>
        </dgm:presLayoutVars>
      </dgm:prSet>
      <dgm:spPr/>
    </dgm:pt>
    <dgm:pt modelId="{DC58A204-6F33-40A3-A900-8E662BEAE081}" type="pres">
      <dgm:prSet presAssocID="{CFC1AF26-223A-4CD9-8941-42F7850C9E51}" presName="sibTrans" presStyleLbl="sibTrans2D1" presStyleIdx="4" presStyleCnt="5"/>
      <dgm:spPr/>
    </dgm:pt>
    <dgm:pt modelId="{2C20EDA9-2E25-46E4-9E36-F7ADDC252148}" type="pres">
      <dgm:prSet presAssocID="{FE85C9F8-E721-425B-B5AB-DF07B1FF48F0}" presName="child" presStyleLbl="alignAccFollowNode1" presStyleIdx="4" presStyleCnt="5">
        <dgm:presLayoutVars>
          <dgm:chMax val="0"/>
          <dgm:bulletEnabled val="1"/>
        </dgm:presLayoutVars>
      </dgm:prSet>
      <dgm:spPr/>
    </dgm:pt>
  </dgm:ptLst>
  <dgm:cxnLst>
    <dgm:cxn modelId="{0764EE1A-F067-489A-BEE5-9735ACF587FE}" type="presOf" srcId="{179E322B-B7BC-4511-9153-4654342903A3}" destId="{2B0F9C7B-DE5E-4F24-9579-50151980CA8F}" srcOrd="0" destOrd="0" presId="urn:microsoft.com/office/officeart/2005/8/layout/lProcess1"/>
    <dgm:cxn modelId="{17692C1B-3C0A-43E4-AFB4-9AE993F9ED42}" type="presOf" srcId="{4B68B268-6171-449B-8371-BA0874C6E171}" destId="{EF01B2E9-0D6D-4CF2-B625-233F1C95DD8D}" srcOrd="0" destOrd="0" presId="urn:microsoft.com/office/officeart/2005/8/layout/lProcess1"/>
    <dgm:cxn modelId="{C6B6F63E-B5D0-4410-A376-A10D0492FC0D}" type="presOf" srcId="{CFC1AF26-223A-4CD9-8941-42F7850C9E51}" destId="{DC58A204-6F33-40A3-A900-8E662BEAE081}" srcOrd="0" destOrd="0" presId="urn:microsoft.com/office/officeart/2005/8/layout/lProcess1"/>
    <dgm:cxn modelId="{2C8CB04E-A9EB-4DEB-9C13-FFE2D52FE35F}" srcId="{4B68B268-6171-449B-8371-BA0874C6E171}" destId="{363B6638-BDD1-4707-B75C-B468EA8C61CD}" srcOrd="0" destOrd="0" parTransId="{3DACBD29-4F29-475E-BF4F-F9B33F67FB15}" sibTransId="{E743BA74-D4D0-492F-A436-62AF6C600048}"/>
    <dgm:cxn modelId="{4A72A351-B49A-45D4-B245-9B57AC0D3002}" srcId="{363B6638-BDD1-4707-B75C-B468EA8C61CD}" destId="{FE85C9F8-E721-425B-B5AB-DF07B1FF48F0}" srcOrd="4" destOrd="0" parTransId="{32503084-3EA9-4F24-AD3C-4D77AF2EA01E}" sibTransId="{318529C5-202A-4AE9-B935-52303159CD08}"/>
    <dgm:cxn modelId="{7E109958-833E-4D34-86FC-74B9E89342E2}" type="presOf" srcId="{363B6638-BDD1-4707-B75C-B468EA8C61CD}" destId="{C7B83D33-BCA2-4BB3-8366-ACC635C35510}" srcOrd="0" destOrd="0" presId="urn:microsoft.com/office/officeart/2005/8/layout/lProcess1"/>
    <dgm:cxn modelId="{C07BCE6C-A919-42CB-B855-E2B4989B7BD0}" type="presOf" srcId="{7FBAFA2B-4559-48D1-A777-A2A3E55E2C9E}" destId="{3A193C7B-2B36-4D28-AB99-DA8FF7A2022D}" srcOrd="0" destOrd="0" presId="urn:microsoft.com/office/officeart/2005/8/layout/lProcess1"/>
    <dgm:cxn modelId="{0CEE3C74-4E0D-4ED6-9192-37A10EA0D2C3}" type="presOf" srcId="{C7FA2B1C-87A8-42D9-BC94-F47D2285A6E1}" destId="{E94E2182-5CC0-46B6-9965-9C5A96D9EA36}" srcOrd="0" destOrd="0" presId="urn:microsoft.com/office/officeart/2005/8/layout/lProcess1"/>
    <dgm:cxn modelId="{8FA43481-8506-4A59-87DE-DCC13C87B347}" type="presOf" srcId="{C10D65FF-D28C-4E17-BAC7-9C263C38C71D}" destId="{FA519D56-1AEC-404E-B6B2-20E2528441EC}" srcOrd="0" destOrd="0" presId="urn:microsoft.com/office/officeart/2005/8/layout/lProcess1"/>
    <dgm:cxn modelId="{3FA59994-B7F1-4577-851A-69A51C2F0531}" srcId="{363B6638-BDD1-4707-B75C-B468EA8C61CD}" destId="{4CF11E95-2379-4414-8894-7ADDAD16F6C7}" srcOrd="1" destOrd="0" parTransId="{2DC9C1DB-620B-4A66-8FA7-6257B0A7207A}" sibTransId="{C7FA2B1C-87A8-42D9-BC94-F47D2285A6E1}"/>
    <dgm:cxn modelId="{9F4AC5A1-CFEF-49B3-8E07-326142F35E24}" type="presOf" srcId="{4CF11E95-2379-4414-8894-7ADDAD16F6C7}" destId="{5141D62D-8584-4063-8DC2-1DB884708F0F}" srcOrd="0" destOrd="0" presId="urn:microsoft.com/office/officeart/2005/8/layout/lProcess1"/>
    <dgm:cxn modelId="{4BA7B7AC-7B2C-4795-AA68-C39ECE7241FC}" srcId="{363B6638-BDD1-4707-B75C-B468EA8C61CD}" destId="{8B611E8D-E71F-43D4-ADE8-782D423AF270}" srcOrd="0" destOrd="0" parTransId="{AC212B68-D6DC-43A3-A02E-A5CB394A5E7E}" sibTransId="{179E322B-B7BC-4511-9153-4654342903A3}"/>
    <dgm:cxn modelId="{181F47C5-8CF1-4733-A26E-D83913EBF786}" type="presOf" srcId="{6DADBB70-F6A3-4DCA-B7D0-52A650A383BD}" destId="{CACA8485-C2DE-4B4E-9D3D-996A3130FC46}" srcOrd="0" destOrd="0" presId="urn:microsoft.com/office/officeart/2005/8/layout/lProcess1"/>
    <dgm:cxn modelId="{1D7FFAC5-102B-4C7C-8E99-453655CCEFC2}" type="presOf" srcId="{8B611E8D-E71F-43D4-ADE8-782D423AF270}" destId="{77E05B65-7F8F-440B-823C-85088AE64C25}" srcOrd="0" destOrd="0" presId="urn:microsoft.com/office/officeart/2005/8/layout/lProcess1"/>
    <dgm:cxn modelId="{F2116FC7-75C5-4AC4-BA1B-82AD4EEC10B6}" type="presOf" srcId="{AC212B68-D6DC-43A3-A02E-A5CB394A5E7E}" destId="{573803AB-53CA-4371-8C26-92201AAFCF08}" srcOrd="0" destOrd="0" presId="urn:microsoft.com/office/officeart/2005/8/layout/lProcess1"/>
    <dgm:cxn modelId="{4A28C7E1-07F0-428A-A3C8-A28B30A06705}" srcId="{363B6638-BDD1-4707-B75C-B468EA8C61CD}" destId="{C10D65FF-D28C-4E17-BAC7-9C263C38C71D}" srcOrd="2" destOrd="0" parTransId="{6EEE4601-EE69-4965-89CA-C0AF57582396}" sibTransId="{6DADBB70-F6A3-4DCA-B7D0-52A650A383BD}"/>
    <dgm:cxn modelId="{2941D6F0-C562-4A55-A22F-8E6184654B9B}" srcId="{363B6638-BDD1-4707-B75C-B468EA8C61CD}" destId="{7FBAFA2B-4559-48D1-A777-A2A3E55E2C9E}" srcOrd="3" destOrd="0" parTransId="{FF0525DF-1BF6-46B1-88E6-E17C5E8BB153}" sibTransId="{CFC1AF26-223A-4CD9-8941-42F7850C9E51}"/>
    <dgm:cxn modelId="{1A3C27FE-21C6-426D-87A9-C89B649325BC}" type="presOf" srcId="{FE85C9F8-E721-425B-B5AB-DF07B1FF48F0}" destId="{2C20EDA9-2E25-46E4-9E36-F7ADDC252148}" srcOrd="0" destOrd="0" presId="urn:microsoft.com/office/officeart/2005/8/layout/lProcess1"/>
    <dgm:cxn modelId="{9FFC5777-A136-4FE5-BD2C-F98D64A3ABBA}" type="presParOf" srcId="{EF01B2E9-0D6D-4CF2-B625-233F1C95DD8D}" destId="{7C6FF57F-B174-4B4C-9439-30C1567C16EB}" srcOrd="0" destOrd="0" presId="urn:microsoft.com/office/officeart/2005/8/layout/lProcess1"/>
    <dgm:cxn modelId="{4C7B4B4C-170E-4583-BDD3-51127E6FC59A}" type="presParOf" srcId="{7C6FF57F-B174-4B4C-9439-30C1567C16EB}" destId="{C7B83D33-BCA2-4BB3-8366-ACC635C35510}" srcOrd="0" destOrd="0" presId="urn:microsoft.com/office/officeart/2005/8/layout/lProcess1"/>
    <dgm:cxn modelId="{6269F446-12B2-4FA9-A77C-5C59CB269413}" type="presParOf" srcId="{7C6FF57F-B174-4B4C-9439-30C1567C16EB}" destId="{573803AB-53CA-4371-8C26-92201AAFCF08}" srcOrd="1" destOrd="0" presId="urn:microsoft.com/office/officeart/2005/8/layout/lProcess1"/>
    <dgm:cxn modelId="{545240B9-9D96-4EF2-A9DB-F00C53F521DA}" type="presParOf" srcId="{7C6FF57F-B174-4B4C-9439-30C1567C16EB}" destId="{77E05B65-7F8F-440B-823C-85088AE64C25}" srcOrd="2" destOrd="0" presId="urn:microsoft.com/office/officeart/2005/8/layout/lProcess1"/>
    <dgm:cxn modelId="{07F0F6C5-D343-439B-995C-AF7EC39EF738}" type="presParOf" srcId="{7C6FF57F-B174-4B4C-9439-30C1567C16EB}" destId="{2B0F9C7B-DE5E-4F24-9579-50151980CA8F}" srcOrd="3" destOrd="0" presId="urn:microsoft.com/office/officeart/2005/8/layout/lProcess1"/>
    <dgm:cxn modelId="{DD102A8A-616A-4522-A443-41213D46385F}" type="presParOf" srcId="{7C6FF57F-B174-4B4C-9439-30C1567C16EB}" destId="{5141D62D-8584-4063-8DC2-1DB884708F0F}" srcOrd="4" destOrd="0" presId="urn:microsoft.com/office/officeart/2005/8/layout/lProcess1"/>
    <dgm:cxn modelId="{22CAA2DC-79DE-4599-9F5B-26B35C426AA6}" type="presParOf" srcId="{7C6FF57F-B174-4B4C-9439-30C1567C16EB}" destId="{E94E2182-5CC0-46B6-9965-9C5A96D9EA36}" srcOrd="5" destOrd="0" presId="urn:microsoft.com/office/officeart/2005/8/layout/lProcess1"/>
    <dgm:cxn modelId="{3CD9ED99-9D06-47E8-A3BC-560636D44F55}" type="presParOf" srcId="{7C6FF57F-B174-4B4C-9439-30C1567C16EB}" destId="{FA519D56-1AEC-404E-B6B2-20E2528441EC}" srcOrd="6" destOrd="0" presId="urn:microsoft.com/office/officeart/2005/8/layout/lProcess1"/>
    <dgm:cxn modelId="{E05573F2-05C0-48FF-AACE-660E7874F7A4}" type="presParOf" srcId="{7C6FF57F-B174-4B4C-9439-30C1567C16EB}" destId="{CACA8485-C2DE-4B4E-9D3D-996A3130FC46}" srcOrd="7" destOrd="0" presId="urn:microsoft.com/office/officeart/2005/8/layout/lProcess1"/>
    <dgm:cxn modelId="{AE1D1AD6-F619-48F8-BC46-309C35E824CD}" type="presParOf" srcId="{7C6FF57F-B174-4B4C-9439-30C1567C16EB}" destId="{3A193C7B-2B36-4D28-AB99-DA8FF7A2022D}" srcOrd="8" destOrd="0" presId="urn:microsoft.com/office/officeart/2005/8/layout/lProcess1"/>
    <dgm:cxn modelId="{EE0A2C86-92C5-4F11-B455-14DFD6B061FA}" type="presParOf" srcId="{7C6FF57F-B174-4B4C-9439-30C1567C16EB}" destId="{DC58A204-6F33-40A3-A900-8E662BEAE081}" srcOrd="9" destOrd="0" presId="urn:microsoft.com/office/officeart/2005/8/layout/lProcess1"/>
    <dgm:cxn modelId="{6A5DA359-AEF7-4D03-9881-478F3B279D62}" type="presParOf" srcId="{7C6FF57F-B174-4B4C-9439-30C1567C16EB}" destId="{2C20EDA9-2E25-46E4-9E36-F7ADDC252148}" srcOrd="10"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B68B268-6171-449B-8371-BA0874C6E171}" type="doc">
      <dgm:prSet loTypeId="urn:microsoft.com/office/officeart/2005/8/layout/lProcess1" loCatId="process" qsTypeId="urn:microsoft.com/office/officeart/2005/8/quickstyle/simple1#19" qsCatId="simple" csTypeId="urn:microsoft.com/office/officeart/2005/8/colors/accent0_2#2" csCatId="mainScheme" phldr="1"/>
      <dgm:spPr/>
      <dgm:t>
        <a:bodyPr/>
        <a:lstStyle/>
        <a:p>
          <a:endParaRPr lang="en-US"/>
        </a:p>
      </dgm:t>
    </dgm:pt>
    <dgm:pt modelId="{BFDC076D-5215-4537-8022-D8D91AE3FBD7}">
      <dgm:prSet phldrT="[Text]" custT="1"/>
      <dgm:spPr/>
      <dgm:t>
        <a:bodyPr/>
        <a:lstStyle/>
        <a:p>
          <a:r>
            <a:rPr lang="en-US" sz="2800" dirty="0"/>
            <a:t>MN 153A.1581</a:t>
          </a:r>
        </a:p>
      </dgm:t>
    </dgm:pt>
    <dgm:pt modelId="{AF4FB61E-CF28-4CE3-8511-15A0983EE21C}" type="parTrans" cxnId="{30454284-E9E8-4BEC-BFCC-D6C6DDDFA7CA}">
      <dgm:prSet/>
      <dgm:spPr/>
      <dgm:t>
        <a:bodyPr/>
        <a:lstStyle/>
        <a:p>
          <a:endParaRPr lang="en-US" sz="2000"/>
        </a:p>
      </dgm:t>
    </dgm:pt>
    <dgm:pt modelId="{57DF5E9D-9A2A-4950-825B-4757E098D526}" type="sibTrans" cxnId="{30454284-E9E8-4BEC-BFCC-D6C6DDDFA7CA}">
      <dgm:prSet/>
      <dgm:spPr/>
      <dgm:t>
        <a:bodyPr/>
        <a:lstStyle/>
        <a:p>
          <a:endParaRPr lang="en-US" sz="2000"/>
        </a:p>
      </dgm:t>
    </dgm:pt>
    <dgm:pt modelId="{BA1A6B0B-6340-450E-9151-B35C7555FF38}">
      <dgm:prSet phldrT="[Text]" custT="1"/>
      <dgm:spPr/>
      <dgm:t>
        <a:bodyPr/>
        <a:lstStyle/>
        <a:p>
          <a:r>
            <a:rPr lang="en-US" sz="2800" dirty="0"/>
            <a:t>MN 153A.1582</a:t>
          </a:r>
        </a:p>
      </dgm:t>
    </dgm:pt>
    <dgm:pt modelId="{709DEE6A-DFC6-49FB-8927-09289A212717}" type="parTrans" cxnId="{F7173BCF-EBEC-4B8D-B0F8-9C613BF109A2}">
      <dgm:prSet/>
      <dgm:spPr/>
      <dgm:t>
        <a:bodyPr/>
        <a:lstStyle/>
        <a:p>
          <a:endParaRPr lang="en-US" sz="2000"/>
        </a:p>
      </dgm:t>
    </dgm:pt>
    <dgm:pt modelId="{514772EF-8A8F-4D94-A0D0-EC318D236F79}" type="sibTrans" cxnId="{F7173BCF-EBEC-4B8D-B0F8-9C613BF109A2}">
      <dgm:prSet/>
      <dgm:spPr/>
      <dgm:t>
        <a:bodyPr/>
        <a:lstStyle/>
        <a:p>
          <a:endParaRPr lang="en-US" sz="2000"/>
        </a:p>
      </dgm:t>
    </dgm:pt>
    <dgm:pt modelId="{1CB64FD4-B3E9-4ED3-B957-5D211D5137A5}">
      <dgm:prSet phldrT="[Text]" custT="1"/>
      <dgm:spPr/>
      <dgm:t>
        <a:bodyPr/>
        <a:lstStyle/>
        <a:p>
          <a:r>
            <a:rPr lang="en-US" sz="2800" dirty="0"/>
            <a:t>MN 135A.158</a:t>
          </a:r>
          <a:endParaRPr lang="en-US" sz="1400" dirty="0"/>
        </a:p>
      </dgm:t>
    </dgm:pt>
    <dgm:pt modelId="{1493062B-BA11-44A5-9F6F-DD3706B14365}" type="parTrans" cxnId="{2DEEBB1A-2838-4216-97CA-DC67FFE47897}">
      <dgm:prSet/>
      <dgm:spPr/>
      <dgm:t>
        <a:bodyPr/>
        <a:lstStyle/>
        <a:p>
          <a:endParaRPr lang="en-US" sz="2000"/>
        </a:p>
      </dgm:t>
    </dgm:pt>
    <dgm:pt modelId="{A0FF0E12-B35A-481F-B137-781E06A36A91}" type="sibTrans" cxnId="{2DEEBB1A-2838-4216-97CA-DC67FFE47897}">
      <dgm:prSet/>
      <dgm:spPr/>
      <dgm:t>
        <a:bodyPr/>
        <a:lstStyle/>
        <a:p>
          <a:endParaRPr lang="en-US" sz="2000"/>
        </a:p>
      </dgm:t>
    </dgm:pt>
    <dgm:pt modelId="{0270BBA5-8137-492A-83FD-77EE36E83C32}">
      <dgm:prSet phldrT="[Text]" custT="1"/>
      <dgm:spPr/>
      <dgm:t>
        <a:bodyPr/>
        <a:lstStyle/>
        <a:p>
          <a:r>
            <a:rPr lang="en-US" sz="1400" dirty="0"/>
            <a:t>Student Parents and Pregnant Students</a:t>
          </a:r>
        </a:p>
      </dgm:t>
    </dgm:pt>
    <dgm:pt modelId="{633FAE7F-32F8-4786-894D-57A3F3AC54B7}" type="parTrans" cxnId="{10B3670F-7C70-48B2-8BC2-E7C6F3E81370}">
      <dgm:prSet/>
      <dgm:spPr/>
      <dgm:t>
        <a:bodyPr/>
        <a:lstStyle/>
        <a:p>
          <a:endParaRPr lang="en-US" sz="2000"/>
        </a:p>
      </dgm:t>
    </dgm:pt>
    <dgm:pt modelId="{29BCAA42-3E95-4118-8219-15C5CB300996}" type="sibTrans" cxnId="{10B3670F-7C70-48B2-8BC2-E7C6F3E81370}">
      <dgm:prSet/>
      <dgm:spPr/>
      <dgm:t>
        <a:bodyPr/>
        <a:lstStyle/>
        <a:p>
          <a:endParaRPr lang="en-US" sz="2000"/>
        </a:p>
      </dgm:t>
    </dgm:pt>
    <dgm:pt modelId="{EADC7F37-F8D0-4951-B59F-912114F0BA1B}">
      <dgm:prSet phldrT="[Text]" custT="1"/>
      <dgm:spPr/>
      <dgm:t>
        <a:bodyPr/>
        <a:lstStyle/>
        <a:p>
          <a:r>
            <a:rPr lang="en-US" sz="1400" dirty="0"/>
            <a:t>Resources including </a:t>
          </a:r>
          <a:r>
            <a:rPr lang="en-US" sz="1400" b="0" i="0" dirty="0"/>
            <a:t>prenatal care, child care, transportation, and housing</a:t>
          </a:r>
          <a:endParaRPr lang="en-US" sz="1400" dirty="0"/>
        </a:p>
      </dgm:t>
    </dgm:pt>
    <dgm:pt modelId="{B9B180CD-BD1D-4E32-A4A5-B833E4DCC5F9}" type="parTrans" cxnId="{14726603-C0D8-4C9B-B352-304C0A625ECF}">
      <dgm:prSet/>
      <dgm:spPr/>
      <dgm:t>
        <a:bodyPr/>
        <a:lstStyle/>
        <a:p>
          <a:endParaRPr lang="en-US" sz="2000"/>
        </a:p>
      </dgm:t>
    </dgm:pt>
    <dgm:pt modelId="{0A4F6662-F925-4200-B974-02ECF07828F5}" type="sibTrans" cxnId="{14726603-C0D8-4C9B-B352-304C0A625ECF}">
      <dgm:prSet/>
      <dgm:spPr/>
      <dgm:t>
        <a:bodyPr/>
        <a:lstStyle/>
        <a:p>
          <a:endParaRPr lang="en-US" sz="2000"/>
        </a:p>
      </dgm:t>
    </dgm:pt>
    <dgm:pt modelId="{959B6502-DAF6-4ABA-92FA-4AF8A134ADE4}">
      <dgm:prSet phldrT="[Text]" custT="1"/>
      <dgm:spPr/>
      <dgm:t>
        <a:bodyPr/>
        <a:lstStyle/>
        <a:p>
          <a:r>
            <a:rPr lang="en-US" sz="1400" dirty="0"/>
            <a:t>Navigators for parenting students</a:t>
          </a:r>
        </a:p>
      </dgm:t>
    </dgm:pt>
    <dgm:pt modelId="{61602CDF-9040-4050-B5E4-CA125CC66879}" type="parTrans" cxnId="{C7DD641E-25E0-4D04-B297-CE10CB7E42E8}">
      <dgm:prSet/>
      <dgm:spPr/>
      <dgm:t>
        <a:bodyPr/>
        <a:lstStyle/>
        <a:p>
          <a:endParaRPr lang="en-US" sz="2000"/>
        </a:p>
      </dgm:t>
    </dgm:pt>
    <dgm:pt modelId="{51BB249F-D7DF-4776-856C-C24D09F76C18}" type="sibTrans" cxnId="{C7DD641E-25E0-4D04-B297-CE10CB7E42E8}">
      <dgm:prSet/>
      <dgm:spPr/>
      <dgm:t>
        <a:bodyPr/>
        <a:lstStyle/>
        <a:p>
          <a:endParaRPr lang="en-US" sz="2000"/>
        </a:p>
      </dgm:t>
    </dgm:pt>
    <dgm:pt modelId="{BE11A012-93F0-43EB-8375-BCA00B38730F}">
      <dgm:prSet phldrT="[Text]" custT="1"/>
      <dgm:spPr/>
      <dgm:t>
        <a:bodyPr/>
        <a:lstStyle/>
        <a:p>
          <a:r>
            <a:rPr lang="en-US" sz="1400" dirty="0"/>
            <a:t>Child: under the age of 18</a:t>
          </a:r>
        </a:p>
      </dgm:t>
    </dgm:pt>
    <dgm:pt modelId="{023E870A-A497-42FE-BA1E-E0E60F21EF39}" type="parTrans" cxnId="{B14E1F38-D9D7-4491-A3F2-3F6F11CF52B4}">
      <dgm:prSet/>
      <dgm:spPr/>
      <dgm:t>
        <a:bodyPr/>
        <a:lstStyle/>
        <a:p>
          <a:endParaRPr lang="en-US" sz="2000"/>
        </a:p>
      </dgm:t>
    </dgm:pt>
    <dgm:pt modelId="{50221CF3-612A-48ED-BE1B-57EFDCEA8F96}" type="sibTrans" cxnId="{B14E1F38-D9D7-4491-A3F2-3F6F11CF52B4}">
      <dgm:prSet/>
      <dgm:spPr/>
      <dgm:t>
        <a:bodyPr/>
        <a:lstStyle/>
        <a:p>
          <a:endParaRPr lang="en-US" sz="2000"/>
        </a:p>
      </dgm:t>
    </dgm:pt>
    <dgm:pt modelId="{2DA70D6B-E757-412A-85FD-30450FBD800A}">
      <dgm:prSet phldrT="[Text]" custT="1"/>
      <dgm:spPr/>
      <dgm:t>
        <a:bodyPr/>
        <a:lstStyle/>
        <a:p>
          <a:r>
            <a:rPr lang="en-US" sz="1400" dirty="0"/>
            <a:t>At least one designated employee: parent navigator</a:t>
          </a:r>
        </a:p>
      </dgm:t>
    </dgm:pt>
    <dgm:pt modelId="{451EAA8D-D729-4812-AAA4-9AC05F1DF017}" type="parTrans" cxnId="{F58F5B22-11A6-4F1E-B5E2-30A1A3CC75B6}">
      <dgm:prSet/>
      <dgm:spPr/>
      <dgm:t>
        <a:bodyPr/>
        <a:lstStyle/>
        <a:p>
          <a:endParaRPr lang="en-US" sz="2000"/>
        </a:p>
      </dgm:t>
    </dgm:pt>
    <dgm:pt modelId="{1AFF9BE4-616F-4FFA-9C9F-4DDA51CF50D3}" type="sibTrans" cxnId="{F58F5B22-11A6-4F1E-B5E2-30A1A3CC75B6}">
      <dgm:prSet/>
      <dgm:spPr/>
      <dgm:t>
        <a:bodyPr/>
        <a:lstStyle/>
        <a:p>
          <a:endParaRPr lang="en-US" sz="2000"/>
        </a:p>
      </dgm:t>
    </dgm:pt>
    <dgm:pt modelId="{B741A116-C68F-4F18-AB22-092CFE9EF089}">
      <dgm:prSet phldrT="[Text]" custT="1"/>
      <dgm:spPr/>
      <dgm:t>
        <a:bodyPr/>
        <a:lstStyle/>
        <a:p>
          <a:r>
            <a:rPr lang="en-US" sz="1400" dirty="0"/>
            <a:t>Support services and other resources available at college</a:t>
          </a:r>
        </a:p>
      </dgm:t>
    </dgm:pt>
    <dgm:pt modelId="{D1492E76-98A9-4B22-9CDB-A4811E499F6A}" type="parTrans" cxnId="{ED1A84EE-F780-4004-B8E3-F42900225C21}">
      <dgm:prSet/>
      <dgm:spPr/>
      <dgm:t>
        <a:bodyPr/>
        <a:lstStyle/>
        <a:p>
          <a:endParaRPr lang="en-US" sz="2000"/>
        </a:p>
      </dgm:t>
    </dgm:pt>
    <dgm:pt modelId="{DD42EFDB-ABD1-4628-908F-EA47521ED8E4}" type="sibTrans" cxnId="{ED1A84EE-F780-4004-B8E3-F42900225C21}">
      <dgm:prSet/>
      <dgm:spPr/>
      <dgm:t>
        <a:bodyPr/>
        <a:lstStyle/>
        <a:p>
          <a:endParaRPr lang="en-US" sz="2000"/>
        </a:p>
      </dgm:t>
    </dgm:pt>
    <dgm:pt modelId="{84119C54-587C-4966-8C30-D05DF258B4E1}">
      <dgm:prSet phldrT="[Text]" custT="1"/>
      <dgm:spPr/>
      <dgm:t>
        <a:bodyPr/>
        <a:lstStyle/>
        <a:p>
          <a:r>
            <a:rPr lang="en-US" sz="1400" dirty="0"/>
            <a:t>SO: collect data re parenting status</a:t>
          </a:r>
        </a:p>
      </dgm:t>
    </dgm:pt>
    <dgm:pt modelId="{2CADA8E1-2873-4600-8E54-A2DBCC2F1F94}" type="parTrans" cxnId="{86007939-A2C0-4BA7-8FAB-4019BACF7541}">
      <dgm:prSet/>
      <dgm:spPr/>
      <dgm:t>
        <a:bodyPr/>
        <a:lstStyle/>
        <a:p>
          <a:endParaRPr lang="en-US" sz="2000"/>
        </a:p>
      </dgm:t>
    </dgm:pt>
    <dgm:pt modelId="{580FFC0A-D291-4A7B-84EF-C28E5BF90571}" type="sibTrans" cxnId="{86007939-A2C0-4BA7-8FAB-4019BACF7541}">
      <dgm:prSet/>
      <dgm:spPr/>
      <dgm:t>
        <a:bodyPr/>
        <a:lstStyle/>
        <a:p>
          <a:endParaRPr lang="en-US" sz="2000"/>
        </a:p>
      </dgm:t>
    </dgm:pt>
    <dgm:pt modelId="{B042AF51-0630-4ED8-BFCA-61D9D993EAFA}">
      <dgm:prSet phldrT="[Text]" custT="1"/>
      <dgm:spPr/>
      <dgm:t>
        <a:bodyPr/>
        <a:lstStyle/>
        <a:p>
          <a:r>
            <a:rPr lang="en-US" sz="1400" dirty="0"/>
            <a:t>Pregnant and parenting student protections</a:t>
          </a:r>
        </a:p>
      </dgm:t>
    </dgm:pt>
    <dgm:pt modelId="{593A4D59-3D1B-4E4F-BD77-91280BCE8E2C}" type="parTrans" cxnId="{43BAC7B9-D106-40D4-A9E3-BD0B3C7A092B}">
      <dgm:prSet/>
      <dgm:spPr/>
      <dgm:t>
        <a:bodyPr/>
        <a:lstStyle/>
        <a:p>
          <a:endParaRPr lang="en-US" sz="2000"/>
        </a:p>
      </dgm:t>
    </dgm:pt>
    <dgm:pt modelId="{F1C3E130-9397-4415-B731-0C34C307D3F2}" type="sibTrans" cxnId="{43BAC7B9-D106-40D4-A9E3-BD0B3C7A092B}">
      <dgm:prSet/>
      <dgm:spPr/>
      <dgm:t>
        <a:bodyPr/>
        <a:lstStyle/>
        <a:p>
          <a:endParaRPr lang="en-US" sz="2000"/>
        </a:p>
      </dgm:t>
    </dgm:pt>
    <dgm:pt modelId="{9D35BF20-E0A9-4335-A3E3-48669D01F1A9}">
      <dgm:prSet phldrT="[Text]" custT="1"/>
      <dgm:spPr/>
      <dgm:t>
        <a:bodyPr/>
        <a:lstStyle/>
        <a:p>
          <a:r>
            <a:rPr lang="en-US" sz="1400" dirty="0"/>
            <a:t>Child: under the age of 18</a:t>
          </a:r>
        </a:p>
      </dgm:t>
    </dgm:pt>
    <dgm:pt modelId="{2A8E4841-A206-468D-AA8D-7EBFE5815288}" type="parTrans" cxnId="{A3D504EA-4F3F-4CEF-A635-DC3B8F5BFF84}">
      <dgm:prSet/>
      <dgm:spPr/>
      <dgm:t>
        <a:bodyPr/>
        <a:lstStyle/>
        <a:p>
          <a:endParaRPr lang="en-US" sz="2000"/>
        </a:p>
      </dgm:t>
    </dgm:pt>
    <dgm:pt modelId="{85A1AD02-6634-4F9D-B86F-99DDCC5BD9FF}" type="sibTrans" cxnId="{A3D504EA-4F3F-4CEF-A635-DC3B8F5BFF84}">
      <dgm:prSet/>
      <dgm:spPr/>
      <dgm:t>
        <a:bodyPr/>
        <a:lstStyle/>
        <a:p>
          <a:endParaRPr lang="en-US" sz="2000"/>
        </a:p>
      </dgm:t>
    </dgm:pt>
    <dgm:pt modelId="{7F2EAF56-5A65-408D-A9B2-43A9E114C280}">
      <dgm:prSet phldrT="[Text]" custT="1"/>
      <dgm:spPr/>
      <dgm:t>
        <a:bodyPr/>
        <a:lstStyle/>
        <a:p>
          <a:r>
            <a:rPr lang="en-US" sz="1400" dirty="0"/>
            <a:t>Rights: excused absences, make up assignments, additional time, access to instructional materials, etc.</a:t>
          </a:r>
        </a:p>
      </dgm:t>
    </dgm:pt>
    <dgm:pt modelId="{E7FEABC9-4BAB-4473-ADEA-F853CACE4165}" type="parTrans" cxnId="{D117DF4C-4338-42DA-855E-A9F0CCD84C67}">
      <dgm:prSet/>
      <dgm:spPr/>
      <dgm:t>
        <a:bodyPr/>
        <a:lstStyle/>
        <a:p>
          <a:endParaRPr lang="en-US" sz="2000"/>
        </a:p>
      </dgm:t>
    </dgm:pt>
    <dgm:pt modelId="{07D22491-E857-4AAB-90B1-6AF0433B8964}" type="sibTrans" cxnId="{D117DF4C-4338-42DA-855E-A9F0CCD84C67}">
      <dgm:prSet/>
      <dgm:spPr/>
      <dgm:t>
        <a:bodyPr/>
        <a:lstStyle/>
        <a:p>
          <a:endParaRPr lang="en-US" sz="2000"/>
        </a:p>
      </dgm:t>
    </dgm:pt>
    <dgm:pt modelId="{F03A130B-BF8B-4A27-8FC1-1F013FE9F043}">
      <dgm:prSet phldrT="[Text]" custT="1"/>
      <dgm:spPr/>
      <dgm:t>
        <a:bodyPr/>
        <a:lstStyle/>
        <a:p>
          <a:r>
            <a:rPr lang="en-US" sz="1400" dirty="0"/>
            <a:t>Required fact sheet of legal rights</a:t>
          </a:r>
        </a:p>
      </dgm:t>
    </dgm:pt>
    <dgm:pt modelId="{F586028F-A958-46B4-A1F8-D13CC443BCAF}" type="parTrans" cxnId="{23290248-7812-4BC9-8C00-F937307AAB0C}">
      <dgm:prSet/>
      <dgm:spPr/>
      <dgm:t>
        <a:bodyPr/>
        <a:lstStyle/>
        <a:p>
          <a:endParaRPr lang="en-US" sz="2000"/>
        </a:p>
      </dgm:t>
    </dgm:pt>
    <dgm:pt modelId="{D11C04E1-057D-4193-A881-CB41E7360E2C}" type="sibTrans" cxnId="{23290248-7812-4BC9-8C00-F937307AAB0C}">
      <dgm:prSet/>
      <dgm:spPr/>
      <dgm:t>
        <a:bodyPr/>
        <a:lstStyle/>
        <a:p>
          <a:endParaRPr lang="en-US" sz="2000"/>
        </a:p>
      </dgm:t>
    </dgm:pt>
    <dgm:pt modelId="{1960450F-A6EB-4D6F-AF16-94CF1EA63215}">
      <dgm:prSet phldrT="[Text]" custT="1"/>
      <dgm:spPr/>
      <dgm:t>
        <a:bodyPr/>
        <a:lstStyle/>
        <a:p>
          <a:r>
            <a:rPr lang="en-US" sz="1400"/>
            <a:t>2026: Priority registration</a:t>
          </a:r>
          <a:endParaRPr lang="en-US" sz="1400" dirty="0"/>
        </a:p>
      </dgm:t>
    </dgm:pt>
    <dgm:pt modelId="{F24EF931-49CB-49BD-A8D2-5A742720676F}" type="parTrans" cxnId="{76CCDCA6-73C3-48E5-BA08-E8F7BD139800}">
      <dgm:prSet/>
      <dgm:spPr/>
      <dgm:t>
        <a:bodyPr/>
        <a:lstStyle/>
        <a:p>
          <a:endParaRPr lang="en-US"/>
        </a:p>
      </dgm:t>
    </dgm:pt>
    <dgm:pt modelId="{9F37C99F-0B9D-4341-9603-7E6D66175209}" type="sibTrans" cxnId="{76CCDCA6-73C3-48E5-BA08-E8F7BD139800}">
      <dgm:prSet/>
      <dgm:spPr/>
      <dgm:t>
        <a:bodyPr/>
        <a:lstStyle/>
        <a:p>
          <a:endParaRPr lang="en-US"/>
        </a:p>
      </dgm:t>
    </dgm:pt>
    <dgm:pt modelId="{EF01B2E9-0D6D-4CF2-B625-233F1C95DD8D}" type="pres">
      <dgm:prSet presAssocID="{4B68B268-6171-449B-8371-BA0874C6E171}" presName="Name0" presStyleCnt="0">
        <dgm:presLayoutVars>
          <dgm:dir/>
          <dgm:animLvl val="lvl"/>
          <dgm:resizeHandles val="exact"/>
        </dgm:presLayoutVars>
      </dgm:prSet>
      <dgm:spPr/>
    </dgm:pt>
    <dgm:pt modelId="{7E21E5C7-120F-4255-9B77-07E62C20194D}" type="pres">
      <dgm:prSet presAssocID="{1CB64FD4-B3E9-4ED3-B957-5D211D5137A5}" presName="vertFlow" presStyleCnt="0"/>
      <dgm:spPr/>
    </dgm:pt>
    <dgm:pt modelId="{1A7BD7C4-085D-4473-A25E-ED29DFDCB667}" type="pres">
      <dgm:prSet presAssocID="{1CB64FD4-B3E9-4ED3-B957-5D211D5137A5}" presName="header" presStyleLbl="node1" presStyleIdx="0" presStyleCnt="3"/>
      <dgm:spPr/>
    </dgm:pt>
    <dgm:pt modelId="{698BE4C3-2BF7-4B7F-BDB0-7AF2AEB504F7}" type="pres">
      <dgm:prSet presAssocID="{633FAE7F-32F8-4786-894D-57A3F3AC54B7}" presName="parTrans" presStyleLbl="sibTrans2D1" presStyleIdx="0" presStyleCnt="12"/>
      <dgm:spPr/>
    </dgm:pt>
    <dgm:pt modelId="{107D740B-D182-4766-AEBC-3F1A6CABA857}" type="pres">
      <dgm:prSet presAssocID="{0270BBA5-8137-492A-83FD-77EE36E83C32}" presName="child" presStyleLbl="alignAccFollowNode1" presStyleIdx="0" presStyleCnt="12">
        <dgm:presLayoutVars>
          <dgm:chMax val="0"/>
          <dgm:bulletEnabled val="1"/>
        </dgm:presLayoutVars>
      </dgm:prSet>
      <dgm:spPr/>
    </dgm:pt>
    <dgm:pt modelId="{59AFEB7A-C3A6-4BAC-A716-86D548CAC67E}" type="pres">
      <dgm:prSet presAssocID="{29BCAA42-3E95-4118-8219-15C5CB300996}" presName="sibTrans" presStyleLbl="sibTrans2D1" presStyleIdx="1" presStyleCnt="12"/>
      <dgm:spPr/>
    </dgm:pt>
    <dgm:pt modelId="{A1937C4E-37FC-4C00-BD08-9E04640EDEDE}" type="pres">
      <dgm:prSet presAssocID="{F03A130B-BF8B-4A27-8FC1-1F013FE9F043}" presName="child" presStyleLbl="alignAccFollowNode1" presStyleIdx="1" presStyleCnt="12">
        <dgm:presLayoutVars>
          <dgm:chMax val="0"/>
          <dgm:bulletEnabled val="1"/>
        </dgm:presLayoutVars>
      </dgm:prSet>
      <dgm:spPr/>
    </dgm:pt>
    <dgm:pt modelId="{D19E9336-20EA-4AA5-9A98-44D3175E235C}" type="pres">
      <dgm:prSet presAssocID="{D11C04E1-057D-4193-A881-CB41E7360E2C}" presName="sibTrans" presStyleLbl="sibTrans2D1" presStyleIdx="2" presStyleCnt="12"/>
      <dgm:spPr/>
    </dgm:pt>
    <dgm:pt modelId="{707D3A7E-CF64-4482-82EC-787A4AEE4DE4}" type="pres">
      <dgm:prSet presAssocID="{EADC7F37-F8D0-4951-B59F-912114F0BA1B}" presName="child" presStyleLbl="alignAccFollowNode1" presStyleIdx="2" presStyleCnt="12" custScaleY="139085">
        <dgm:presLayoutVars>
          <dgm:chMax val="0"/>
          <dgm:bulletEnabled val="1"/>
        </dgm:presLayoutVars>
      </dgm:prSet>
      <dgm:spPr/>
    </dgm:pt>
    <dgm:pt modelId="{E357F7E2-5E3F-435A-95C0-874699ADCF22}" type="pres">
      <dgm:prSet presAssocID="{1CB64FD4-B3E9-4ED3-B957-5D211D5137A5}" presName="hSp" presStyleCnt="0"/>
      <dgm:spPr/>
    </dgm:pt>
    <dgm:pt modelId="{CD104E09-64E1-4BD3-B66D-5A26DA906D76}" type="pres">
      <dgm:prSet presAssocID="{BFDC076D-5215-4537-8022-D8D91AE3FBD7}" presName="vertFlow" presStyleCnt="0"/>
      <dgm:spPr/>
    </dgm:pt>
    <dgm:pt modelId="{39C2B89E-18DD-4400-BCC0-D2B0D06B5B2D}" type="pres">
      <dgm:prSet presAssocID="{BFDC076D-5215-4537-8022-D8D91AE3FBD7}" presName="header" presStyleLbl="node1" presStyleIdx="1" presStyleCnt="3" custScaleY="156770"/>
      <dgm:spPr/>
    </dgm:pt>
    <dgm:pt modelId="{9735C6B2-98BD-4EE0-9928-194F8CC7973E}" type="pres">
      <dgm:prSet presAssocID="{61602CDF-9040-4050-B5E4-CA125CC66879}" presName="parTrans" presStyleLbl="sibTrans2D1" presStyleIdx="3" presStyleCnt="12"/>
      <dgm:spPr/>
    </dgm:pt>
    <dgm:pt modelId="{6268BE81-A0B3-4F9B-B460-3B544D2C453A}" type="pres">
      <dgm:prSet presAssocID="{959B6502-DAF6-4ABA-92FA-4AF8A134ADE4}" presName="child" presStyleLbl="alignAccFollowNode1" presStyleIdx="3" presStyleCnt="12">
        <dgm:presLayoutVars>
          <dgm:chMax val="0"/>
          <dgm:bulletEnabled val="1"/>
        </dgm:presLayoutVars>
      </dgm:prSet>
      <dgm:spPr/>
    </dgm:pt>
    <dgm:pt modelId="{06444834-B6E7-4848-B355-1EEDF9C8E08D}" type="pres">
      <dgm:prSet presAssocID="{51BB249F-D7DF-4776-856C-C24D09F76C18}" presName="sibTrans" presStyleLbl="sibTrans2D1" presStyleIdx="4" presStyleCnt="12"/>
      <dgm:spPr/>
    </dgm:pt>
    <dgm:pt modelId="{95E305A8-2496-40D5-B355-B2A9A76A246D}" type="pres">
      <dgm:prSet presAssocID="{BE11A012-93F0-43EB-8375-BCA00B38730F}" presName="child" presStyleLbl="alignAccFollowNode1" presStyleIdx="4" presStyleCnt="12">
        <dgm:presLayoutVars>
          <dgm:chMax val="0"/>
          <dgm:bulletEnabled val="1"/>
        </dgm:presLayoutVars>
      </dgm:prSet>
      <dgm:spPr/>
    </dgm:pt>
    <dgm:pt modelId="{9B451EE2-DC0C-4FC7-AFE8-28E326FE8BB0}" type="pres">
      <dgm:prSet presAssocID="{50221CF3-612A-48ED-BE1B-57EFDCEA8F96}" presName="sibTrans" presStyleLbl="sibTrans2D1" presStyleIdx="5" presStyleCnt="12"/>
      <dgm:spPr/>
    </dgm:pt>
    <dgm:pt modelId="{B2363E7F-400B-4D5F-B9E1-4C609865E15E}" type="pres">
      <dgm:prSet presAssocID="{2DA70D6B-E757-412A-85FD-30450FBD800A}" presName="child" presStyleLbl="alignAccFollowNode1" presStyleIdx="5" presStyleCnt="12">
        <dgm:presLayoutVars>
          <dgm:chMax val="0"/>
          <dgm:bulletEnabled val="1"/>
        </dgm:presLayoutVars>
      </dgm:prSet>
      <dgm:spPr/>
    </dgm:pt>
    <dgm:pt modelId="{A2529CA1-7F00-4CAF-9C92-F791E84BDEEC}" type="pres">
      <dgm:prSet presAssocID="{1AFF9BE4-616F-4FFA-9C9F-4DDA51CF50D3}" presName="sibTrans" presStyleLbl="sibTrans2D1" presStyleIdx="6" presStyleCnt="12"/>
      <dgm:spPr/>
    </dgm:pt>
    <dgm:pt modelId="{E208EDCF-3CA3-44CC-A285-18EA7B0AA3F6}" type="pres">
      <dgm:prSet presAssocID="{B741A116-C68F-4F18-AB22-092CFE9EF089}" presName="child" presStyleLbl="alignAccFollowNode1" presStyleIdx="6" presStyleCnt="12">
        <dgm:presLayoutVars>
          <dgm:chMax val="0"/>
          <dgm:bulletEnabled val="1"/>
        </dgm:presLayoutVars>
      </dgm:prSet>
      <dgm:spPr/>
    </dgm:pt>
    <dgm:pt modelId="{93CB21E5-27A4-4448-AA60-CDA1BF4A7946}" type="pres">
      <dgm:prSet presAssocID="{DD42EFDB-ABD1-4628-908F-EA47521ED8E4}" presName="sibTrans" presStyleLbl="sibTrans2D1" presStyleIdx="7" presStyleCnt="12"/>
      <dgm:spPr/>
    </dgm:pt>
    <dgm:pt modelId="{8C5F5294-AB60-45E5-901E-38477E87923E}" type="pres">
      <dgm:prSet presAssocID="{84119C54-587C-4966-8C30-D05DF258B4E1}" presName="child" presStyleLbl="alignAccFollowNode1" presStyleIdx="7" presStyleCnt="12">
        <dgm:presLayoutVars>
          <dgm:chMax val="0"/>
          <dgm:bulletEnabled val="1"/>
        </dgm:presLayoutVars>
      </dgm:prSet>
      <dgm:spPr/>
    </dgm:pt>
    <dgm:pt modelId="{BCC061B9-9EDE-4048-ABE7-2B6783A59002}" type="pres">
      <dgm:prSet presAssocID="{BFDC076D-5215-4537-8022-D8D91AE3FBD7}" presName="hSp" presStyleCnt="0"/>
      <dgm:spPr/>
    </dgm:pt>
    <dgm:pt modelId="{DA5DB8B8-A511-40A4-91BB-43F5CE2309BF}" type="pres">
      <dgm:prSet presAssocID="{BA1A6B0B-6340-450E-9151-B35C7555FF38}" presName="vertFlow" presStyleCnt="0"/>
      <dgm:spPr/>
    </dgm:pt>
    <dgm:pt modelId="{8DC64925-B25B-4D92-918C-88EC4500EBDD}" type="pres">
      <dgm:prSet presAssocID="{BA1A6B0B-6340-450E-9151-B35C7555FF38}" presName="header" presStyleLbl="node1" presStyleIdx="2" presStyleCnt="3" custScaleY="150766"/>
      <dgm:spPr/>
    </dgm:pt>
    <dgm:pt modelId="{12F32FC0-AD87-4B25-869B-177DD3B816F5}" type="pres">
      <dgm:prSet presAssocID="{593A4D59-3D1B-4E4F-BD77-91280BCE8E2C}" presName="parTrans" presStyleLbl="sibTrans2D1" presStyleIdx="8" presStyleCnt="12"/>
      <dgm:spPr/>
    </dgm:pt>
    <dgm:pt modelId="{FBEB8313-2350-4000-A3FE-089FA2E84546}" type="pres">
      <dgm:prSet presAssocID="{B042AF51-0630-4ED8-BFCA-61D9D993EAFA}" presName="child" presStyleLbl="alignAccFollowNode1" presStyleIdx="8" presStyleCnt="12">
        <dgm:presLayoutVars>
          <dgm:chMax val="0"/>
          <dgm:bulletEnabled val="1"/>
        </dgm:presLayoutVars>
      </dgm:prSet>
      <dgm:spPr/>
    </dgm:pt>
    <dgm:pt modelId="{DA6B8BAB-D618-426B-BDDB-D3249B241C21}" type="pres">
      <dgm:prSet presAssocID="{F1C3E130-9397-4415-B731-0C34C307D3F2}" presName="sibTrans" presStyleLbl="sibTrans2D1" presStyleIdx="9" presStyleCnt="12"/>
      <dgm:spPr/>
    </dgm:pt>
    <dgm:pt modelId="{596F61A5-67E1-4115-B189-3B9C42109A72}" type="pres">
      <dgm:prSet presAssocID="{9D35BF20-E0A9-4335-A3E3-48669D01F1A9}" presName="child" presStyleLbl="alignAccFollowNode1" presStyleIdx="9" presStyleCnt="12">
        <dgm:presLayoutVars>
          <dgm:chMax val="0"/>
          <dgm:bulletEnabled val="1"/>
        </dgm:presLayoutVars>
      </dgm:prSet>
      <dgm:spPr/>
    </dgm:pt>
    <dgm:pt modelId="{903ABE89-8FC6-4CAA-AD43-D9BD4EC70BD3}" type="pres">
      <dgm:prSet presAssocID="{85A1AD02-6634-4F9D-B86F-99DDCC5BD9FF}" presName="sibTrans" presStyleLbl="sibTrans2D1" presStyleIdx="10" presStyleCnt="12"/>
      <dgm:spPr/>
    </dgm:pt>
    <dgm:pt modelId="{A6B79D1C-60C3-49D7-BDA4-F5F083E913E1}" type="pres">
      <dgm:prSet presAssocID="{7F2EAF56-5A65-408D-A9B2-43A9E114C280}" presName="child" presStyleLbl="alignAccFollowNode1" presStyleIdx="10" presStyleCnt="12" custScaleY="209175">
        <dgm:presLayoutVars>
          <dgm:chMax val="0"/>
          <dgm:bulletEnabled val="1"/>
        </dgm:presLayoutVars>
      </dgm:prSet>
      <dgm:spPr/>
    </dgm:pt>
    <dgm:pt modelId="{77E4D6C2-29AD-4DC0-B51B-73E327AC9A82}" type="pres">
      <dgm:prSet presAssocID="{07D22491-E857-4AAB-90B1-6AF0433B8964}" presName="sibTrans" presStyleLbl="sibTrans2D1" presStyleIdx="11" presStyleCnt="12"/>
      <dgm:spPr/>
    </dgm:pt>
    <dgm:pt modelId="{3BE62513-DCF5-48A1-9BDB-E427D75BFD0D}" type="pres">
      <dgm:prSet presAssocID="{1960450F-A6EB-4D6F-AF16-94CF1EA63215}" presName="child" presStyleLbl="alignAccFollowNode1" presStyleIdx="11" presStyleCnt="12">
        <dgm:presLayoutVars>
          <dgm:chMax val="0"/>
          <dgm:bulletEnabled val="1"/>
        </dgm:presLayoutVars>
      </dgm:prSet>
      <dgm:spPr/>
    </dgm:pt>
  </dgm:ptLst>
  <dgm:cxnLst>
    <dgm:cxn modelId="{14726603-C0D8-4C9B-B352-304C0A625ECF}" srcId="{1CB64FD4-B3E9-4ED3-B957-5D211D5137A5}" destId="{EADC7F37-F8D0-4951-B59F-912114F0BA1B}" srcOrd="2" destOrd="0" parTransId="{B9B180CD-BD1D-4E32-A4A5-B833E4DCC5F9}" sibTransId="{0A4F6662-F925-4200-B974-02ECF07828F5}"/>
    <dgm:cxn modelId="{E439D008-64B6-43CB-AA59-7E6A7CF3DDAE}" type="presOf" srcId="{D11C04E1-057D-4193-A881-CB41E7360E2C}" destId="{D19E9336-20EA-4AA5-9A98-44D3175E235C}" srcOrd="0" destOrd="0" presId="urn:microsoft.com/office/officeart/2005/8/layout/lProcess1"/>
    <dgm:cxn modelId="{10B3670F-7C70-48B2-8BC2-E7C6F3E81370}" srcId="{1CB64FD4-B3E9-4ED3-B957-5D211D5137A5}" destId="{0270BBA5-8137-492A-83FD-77EE36E83C32}" srcOrd="0" destOrd="0" parTransId="{633FAE7F-32F8-4786-894D-57A3F3AC54B7}" sibTransId="{29BCAA42-3E95-4118-8219-15C5CB300996}"/>
    <dgm:cxn modelId="{4762BD17-FAE0-4131-9E9D-C722ACB978C5}" type="presOf" srcId="{F03A130B-BF8B-4A27-8FC1-1F013FE9F043}" destId="{A1937C4E-37FC-4C00-BD08-9E04640EDEDE}" srcOrd="0" destOrd="0" presId="urn:microsoft.com/office/officeart/2005/8/layout/lProcess1"/>
    <dgm:cxn modelId="{2DEEBB1A-2838-4216-97CA-DC67FFE47897}" srcId="{4B68B268-6171-449B-8371-BA0874C6E171}" destId="{1CB64FD4-B3E9-4ED3-B957-5D211D5137A5}" srcOrd="0" destOrd="0" parTransId="{1493062B-BA11-44A5-9F6F-DD3706B14365}" sibTransId="{A0FF0E12-B35A-481F-B137-781E06A36A91}"/>
    <dgm:cxn modelId="{17692C1B-3C0A-43E4-AFB4-9AE993F9ED42}" type="presOf" srcId="{4B68B268-6171-449B-8371-BA0874C6E171}" destId="{EF01B2E9-0D6D-4CF2-B625-233F1C95DD8D}" srcOrd="0" destOrd="0" presId="urn:microsoft.com/office/officeart/2005/8/layout/lProcess1"/>
    <dgm:cxn modelId="{C7DD641E-25E0-4D04-B297-CE10CB7E42E8}" srcId="{BFDC076D-5215-4537-8022-D8D91AE3FBD7}" destId="{959B6502-DAF6-4ABA-92FA-4AF8A134ADE4}" srcOrd="0" destOrd="0" parTransId="{61602CDF-9040-4050-B5E4-CA125CC66879}" sibTransId="{51BB249F-D7DF-4776-856C-C24D09F76C18}"/>
    <dgm:cxn modelId="{F58F5B22-11A6-4F1E-B5E2-30A1A3CC75B6}" srcId="{BFDC076D-5215-4537-8022-D8D91AE3FBD7}" destId="{2DA70D6B-E757-412A-85FD-30450FBD800A}" srcOrd="2" destOrd="0" parTransId="{451EAA8D-D729-4812-AAA4-9AC05F1DF017}" sibTransId="{1AFF9BE4-616F-4FFA-9C9F-4DDA51CF50D3}"/>
    <dgm:cxn modelId="{8018212C-0FC0-4393-9016-BA58DF92FDA4}" type="presOf" srcId="{DD42EFDB-ABD1-4628-908F-EA47521ED8E4}" destId="{93CB21E5-27A4-4448-AA60-CDA1BF4A7946}" srcOrd="0" destOrd="0" presId="urn:microsoft.com/office/officeart/2005/8/layout/lProcess1"/>
    <dgm:cxn modelId="{8DE1E32F-336C-443B-8E81-82F856B58A00}" type="presOf" srcId="{85A1AD02-6634-4F9D-B86F-99DDCC5BD9FF}" destId="{903ABE89-8FC6-4CAA-AD43-D9BD4EC70BD3}" srcOrd="0" destOrd="0" presId="urn:microsoft.com/office/officeart/2005/8/layout/lProcess1"/>
    <dgm:cxn modelId="{B14E1F38-D9D7-4491-A3F2-3F6F11CF52B4}" srcId="{BFDC076D-5215-4537-8022-D8D91AE3FBD7}" destId="{BE11A012-93F0-43EB-8375-BCA00B38730F}" srcOrd="1" destOrd="0" parTransId="{023E870A-A497-42FE-BA1E-E0E60F21EF39}" sibTransId="{50221CF3-612A-48ED-BE1B-57EFDCEA8F96}"/>
    <dgm:cxn modelId="{86007939-A2C0-4BA7-8FAB-4019BACF7541}" srcId="{BFDC076D-5215-4537-8022-D8D91AE3FBD7}" destId="{84119C54-587C-4966-8C30-D05DF258B4E1}" srcOrd="4" destOrd="0" parTransId="{2CADA8E1-2873-4600-8E54-A2DBCC2F1F94}" sibTransId="{580FFC0A-D291-4A7B-84EF-C28E5BF90571}"/>
    <dgm:cxn modelId="{23290248-7812-4BC9-8C00-F937307AAB0C}" srcId="{1CB64FD4-B3E9-4ED3-B957-5D211D5137A5}" destId="{F03A130B-BF8B-4A27-8FC1-1F013FE9F043}" srcOrd="1" destOrd="0" parTransId="{F586028F-A958-46B4-A1F8-D13CC443BCAF}" sibTransId="{D11C04E1-057D-4193-A881-CB41E7360E2C}"/>
    <dgm:cxn modelId="{7907FF48-C9BC-4520-9C3E-D11182E12A90}" type="presOf" srcId="{F1C3E130-9397-4415-B731-0C34C307D3F2}" destId="{DA6B8BAB-D618-426B-BDDB-D3249B241C21}" srcOrd="0" destOrd="0" presId="urn:microsoft.com/office/officeart/2005/8/layout/lProcess1"/>
    <dgm:cxn modelId="{9F805049-AD4B-4CB5-ACBC-FBE01B2E06D1}" type="presOf" srcId="{1CB64FD4-B3E9-4ED3-B957-5D211D5137A5}" destId="{1A7BD7C4-085D-4473-A25E-ED29DFDCB667}" srcOrd="0" destOrd="0" presId="urn:microsoft.com/office/officeart/2005/8/layout/lProcess1"/>
    <dgm:cxn modelId="{D117DF4C-4338-42DA-855E-A9F0CCD84C67}" srcId="{BA1A6B0B-6340-450E-9151-B35C7555FF38}" destId="{7F2EAF56-5A65-408D-A9B2-43A9E114C280}" srcOrd="2" destOrd="0" parTransId="{E7FEABC9-4BAB-4473-ADEA-F853CACE4165}" sibTransId="{07D22491-E857-4AAB-90B1-6AF0433B8964}"/>
    <dgm:cxn modelId="{F662CF4D-A98B-4652-A11B-C5A3AD30943D}" type="presOf" srcId="{1AFF9BE4-616F-4FFA-9C9F-4DDA51CF50D3}" destId="{A2529CA1-7F00-4CAF-9C92-F791E84BDEEC}" srcOrd="0" destOrd="0" presId="urn:microsoft.com/office/officeart/2005/8/layout/lProcess1"/>
    <dgm:cxn modelId="{ED5A5651-3534-4670-B297-06E8F5B0ED1C}" type="presOf" srcId="{B741A116-C68F-4F18-AB22-092CFE9EF089}" destId="{E208EDCF-3CA3-44CC-A285-18EA7B0AA3F6}" srcOrd="0" destOrd="0" presId="urn:microsoft.com/office/officeart/2005/8/layout/lProcess1"/>
    <dgm:cxn modelId="{50CD4452-A29A-47CF-B9F7-5EFF96FD509C}" type="presOf" srcId="{07D22491-E857-4AAB-90B1-6AF0433B8964}" destId="{77E4D6C2-29AD-4DC0-B51B-73E327AC9A82}" srcOrd="0" destOrd="0" presId="urn:microsoft.com/office/officeart/2005/8/layout/lProcess1"/>
    <dgm:cxn modelId="{C2C0FD55-6271-4958-8F01-231FD1D6DE30}" type="presOf" srcId="{1960450F-A6EB-4D6F-AF16-94CF1EA63215}" destId="{3BE62513-DCF5-48A1-9BDB-E427D75BFD0D}" srcOrd="0" destOrd="0" presId="urn:microsoft.com/office/officeart/2005/8/layout/lProcess1"/>
    <dgm:cxn modelId="{C76EF25C-F43F-4EB4-AC4E-335682C55D40}" type="presOf" srcId="{959B6502-DAF6-4ABA-92FA-4AF8A134ADE4}" destId="{6268BE81-A0B3-4F9B-B460-3B544D2C453A}" srcOrd="0" destOrd="0" presId="urn:microsoft.com/office/officeart/2005/8/layout/lProcess1"/>
    <dgm:cxn modelId="{5E2A755F-3EE9-4C81-8214-914E1B40C666}" type="presOf" srcId="{2DA70D6B-E757-412A-85FD-30450FBD800A}" destId="{B2363E7F-400B-4D5F-B9E1-4C609865E15E}" srcOrd="0" destOrd="0" presId="urn:microsoft.com/office/officeart/2005/8/layout/lProcess1"/>
    <dgm:cxn modelId="{30454284-E9E8-4BEC-BFCC-D6C6DDDFA7CA}" srcId="{4B68B268-6171-449B-8371-BA0874C6E171}" destId="{BFDC076D-5215-4537-8022-D8D91AE3FBD7}" srcOrd="1" destOrd="0" parTransId="{AF4FB61E-CF28-4CE3-8511-15A0983EE21C}" sibTransId="{57DF5E9D-9A2A-4950-825B-4757E098D526}"/>
    <dgm:cxn modelId="{56188C9B-9337-47C1-8C70-79CAA8D1BCB0}" type="presOf" srcId="{9D35BF20-E0A9-4335-A3E3-48669D01F1A9}" destId="{596F61A5-67E1-4115-B189-3B9C42109A72}" srcOrd="0" destOrd="0" presId="urn:microsoft.com/office/officeart/2005/8/layout/lProcess1"/>
    <dgm:cxn modelId="{76CCDCA6-73C3-48E5-BA08-E8F7BD139800}" srcId="{BA1A6B0B-6340-450E-9151-B35C7555FF38}" destId="{1960450F-A6EB-4D6F-AF16-94CF1EA63215}" srcOrd="3" destOrd="0" parTransId="{F24EF931-49CB-49BD-A8D2-5A742720676F}" sibTransId="{9F37C99F-0B9D-4341-9603-7E6D66175209}"/>
    <dgm:cxn modelId="{5F2F77AF-3382-4F0B-BA1A-482498E6CDA7}" type="presOf" srcId="{BA1A6B0B-6340-450E-9151-B35C7555FF38}" destId="{8DC64925-B25B-4D92-918C-88EC4500EBDD}" srcOrd="0" destOrd="0" presId="urn:microsoft.com/office/officeart/2005/8/layout/lProcess1"/>
    <dgm:cxn modelId="{24A08CB4-0FF6-48F1-BAC6-4BEF70ECBF3F}" type="presOf" srcId="{61602CDF-9040-4050-B5E4-CA125CC66879}" destId="{9735C6B2-98BD-4EE0-9928-194F8CC7973E}" srcOrd="0" destOrd="0" presId="urn:microsoft.com/office/officeart/2005/8/layout/lProcess1"/>
    <dgm:cxn modelId="{43BAC7B9-D106-40D4-A9E3-BD0B3C7A092B}" srcId="{BA1A6B0B-6340-450E-9151-B35C7555FF38}" destId="{B042AF51-0630-4ED8-BFCA-61D9D993EAFA}" srcOrd="0" destOrd="0" parTransId="{593A4D59-3D1B-4E4F-BD77-91280BCE8E2C}" sibTransId="{F1C3E130-9397-4415-B731-0C34C307D3F2}"/>
    <dgm:cxn modelId="{B6AE4FBF-EAD3-4787-84EB-1196C841F3D8}" type="presOf" srcId="{50221CF3-612A-48ED-BE1B-57EFDCEA8F96}" destId="{9B451EE2-DC0C-4FC7-AFE8-28E326FE8BB0}" srcOrd="0" destOrd="0" presId="urn:microsoft.com/office/officeart/2005/8/layout/lProcess1"/>
    <dgm:cxn modelId="{45C9B1C2-CB9C-4E0A-A8A1-3323D21BD68B}" type="presOf" srcId="{0270BBA5-8137-492A-83FD-77EE36E83C32}" destId="{107D740B-D182-4766-AEBC-3F1A6CABA857}" srcOrd="0" destOrd="0" presId="urn:microsoft.com/office/officeart/2005/8/layout/lProcess1"/>
    <dgm:cxn modelId="{C3C74EC7-284C-4652-A536-44F39C4A537A}" type="presOf" srcId="{29BCAA42-3E95-4118-8219-15C5CB300996}" destId="{59AFEB7A-C3A6-4BAC-A716-86D548CAC67E}" srcOrd="0" destOrd="0" presId="urn:microsoft.com/office/officeart/2005/8/layout/lProcess1"/>
    <dgm:cxn modelId="{432234CF-E8D0-4E2C-A3E8-3A2716D33297}" type="presOf" srcId="{7F2EAF56-5A65-408D-A9B2-43A9E114C280}" destId="{A6B79D1C-60C3-49D7-BDA4-F5F083E913E1}" srcOrd="0" destOrd="0" presId="urn:microsoft.com/office/officeart/2005/8/layout/lProcess1"/>
    <dgm:cxn modelId="{F7173BCF-EBEC-4B8D-B0F8-9C613BF109A2}" srcId="{4B68B268-6171-449B-8371-BA0874C6E171}" destId="{BA1A6B0B-6340-450E-9151-B35C7555FF38}" srcOrd="2" destOrd="0" parTransId="{709DEE6A-DFC6-49FB-8927-09289A212717}" sibTransId="{514772EF-8A8F-4D94-A0D0-EC318D236F79}"/>
    <dgm:cxn modelId="{0A9E9ED4-71F7-4780-B6EB-BD075EE4D09D}" type="presOf" srcId="{EADC7F37-F8D0-4951-B59F-912114F0BA1B}" destId="{707D3A7E-CF64-4482-82EC-787A4AEE4DE4}" srcOrd="0" destOrd="0" presId="urn:microsoft.com/office/officeart/2005/8/layout/lProcess1"/>
    <dgm:cxn modelId="{DBE12CDE-2C8C-4ABC-849E-676B806C29B6}" type="presOf" srcId="{84119C54-587C-4966-8C30-D05DF258B4E1}" destId="{8C5F5294-AB60-45E5-901E-38477E87923E}" srcOrd="0" destOrd="0" presId="urn:microsoft.com/office/officeart/2005/8/layout/lProcess1"/>
    <dgm:cxn modelId="{9374A4E3-4077-4B13-A9F6-DDC51983ABA9}" type="presOf" srcId="{BE11A012-93F0-43EB-8375-BCA00B38730F}" destId="{95E305A8-2496-40D5-B355-B2A9A76A246D}" srcOrd="0" destOrd="0" presId="urn:microsoft.com/office/officeart/2005/8/layout/lProcess1"/>
    <dgm:cxn modelId="{9CC563E7-4709-4F11-87D9-37D7D3A56BA7}" type="presOf" srcId="{BFDC076D-5215-4537-8022-D8D91AE3FBD7}" destId="{39C2B89E-18DD-4400-BCC0-D2B0D06B5B2D}" srcOrd="0" destOrd="0" presId="urn:microsoft.com/office/officeart/2005/8/layout/lProcess1"/>
    <dgm:cxn modelId="{A3D504EA-4F3F-4CEF-A635-DC3B8F5BFF84}" srcId="{BA1A6B0B-6340-450E-9151-B35C7555FF38}" destId="{9D35BF20-E0A9-4335-A3E3-48669D01F1A9}" srcOrd="1" destOrd="0" parTransId="{2A8E4841-A206-468D-AA8D-7EBFE5815288}" sibTransId="{85A1AD02-6634-4F9D-B86F-99DDCC5BD9FF}"/>
    <dgm:cxn modelId="{EDA360ED-1C3F-4E69-B887-2BA5982BAE61}" type="presOf" srcId="{B042AF51-0630-4ED8-BFCA-61D9D993EAFA}" destId="{FBEB8313-2350-4000-A3FE-089FA2E84546}" srcOrd="0" destOrd="0" presId="urn:microsoft.com/office/officeart/2005/8/layout/lProcess1"/>
    <dgm:cxn modelId="{ED1A84EE-F780-4004-B8E3-F42900225C21}" srcId="{BFDC076D-5215-4537-8022-D8D91AE3FBD7}" destId="{B741A116-C68F-4F18-AB22-092CFE9EF089}" srcOrd="3" destOrd="0" parTransId="{D1492E76-98A9-4B22-9CDB-A4811E499F6A}" sibTransId="{DD42EFDB-ABD1-4628-908F-EA47521ED8E4}"/>
    <dgm:cxn modelId="{13568CF4-69BD-4C1B-B073-CCF8B77FCCB4}" type="presOf" srcId="{593A4D59-3D1B-4E4F-BD77-91280BCE8E2C}" destId="{12F32FC0-AD87-4B25-869B-177DD3B816F5}" srcOrd="0" destOrd="0" presId="urn:microsoft.com/office/officeart/2005/8/layout/lProcess1"/>
    <dgm:cxn modelId="{39635AFF-4453-4941-AF02-AA8C8F7AE999}" type="presOf" srcId="{633FAE7F-32F8-4786-894D-57A3F3AC54B7}" destId="{698BE4C3-2BF7-4B7F-BDB0-7AF2AEB504F7}" srcOrd="0" destOrd="0" presId="urn:microsoft.com/office/officeart/2005/8/layout/lProcess1"/>
    <dgm:cxn modelId="{5E75F9FF-EB9C-4DF2-892E-5023DFBD27D0}" type="presOf" srcId="{51BB249F-D7DF-4776-856C-C24D09F76C18}" destId="{06444834-B6E7-4848-B355-1EEDF9C8E08D}" srcOrd="0" destOrd="0" presId="urn:microsoft.com/office/officeart/2005/8/layout/lProcess1"/>
    <dgm:cxn modelId="{A78612D2-6490-4393-8720-067E524FCBF8}" type="presParOf" srcId="{EF01B2E9-0D6D-4CF2-B625-233F1C95DD8D}" destId="{7E21E5C7-120F-4255-9B77-07E62C20194D}" srcOrd="0" destOrd="0" presId="urn:microsoft.com/office/officeart/2005/8/layout/lProcess1"/>
    <dgm:cxn modelId="{E0E46C4E-7026-411F-BEC8-71F6C07CE73F}" type="presParOf" srcId="{7E21E5C7-120F-4255-9B77-07E62C20194D}" destId="{1A7BD7C4-085D-4473-A25E-ED29DFDCB667}" srcOrd="0" destOrd="0" presId="urn:microsoft.com/office/officeart/2005/8/layout/lProcess1"/>
    <dgm:cxn modelId="{79FF1A93-430B-45EF-AE8D-52D9EAC7D2CD}" type="presParOf" srcId="{7E21E5C7-120F-4255-9B77-07E62C20194D}" destId="{698BE4C3-2BF7-4B7F-BDB0-7AF2AEB504F7}" srcOrd="1" destOrd="0" presId="urn:microsoft.com/office/officeart/2005/8/layout/lProcess1"/>
    <dgm:cxn modelId="{923B698B-276B-4D3B-8D84-506F14E7A1E3}" type="presParOf" srcId="{7E21E5C7-120F-4255-9B77-07E62C20194D}" destId="{107D740B-D182-4766-AEBC-3F1A6CABA857}" srcOrd="2" destOrd="0" presId="urn:microsoft.com/office/officeart/2005/8/layout/lProcess1"/>
    <dgm:cxn modelId="{40CAD3BD-453D-40E8-9AE8-9A8E35D5B5E5}" type="presParOf" srcId="{7E21E5C7-120F-4255-9B77-07E62C20194D}" destId="{59AFEB7A-C3A6-4BAC-A716-86D548CAC67E}" srcOrd="3" destOrd="0" presId="urn:microsoft.com/office/officeart/2005/8/layout/lProcess1"/>
    <dgm:cxn modelId="{C727391A-70B9-4F82-B8CC-14F7168D9993}" type="presParOf" srcId="{7E21E5C7-120F-4255-9B77-07E62C20194D}" destId="{A1937C4E-37FC-4C00-BD08-9E04640EDEDE}" srcOrd="4" destOrd="0" presId="urn:microsoft.com/office/officeart/2005/8/layout/lProcess1"/>
    <dgm:cxn modelId="{11423DC9-E6A9-4D40-BB87-F8C437F45696}" type="presParOf" srcId="{7E21E5C7-120F-4255-9B77-07E62C20194D}" destId="{D19E9336-20EA-4AA5-9A98-44D3175E235C}" srcOrd="5" destOrd="0" presId="urn:microsoft.com/office/officeart/2005/8/layout/lProcess1"/>
    <dgm:cxn modelId="{A5665A01-E162-46C9-B0EF-D872076EFFCB}" type="presParOf" srcId="{7E21E5C7-120F-4255-9B77-07E62C20194D}" destId="{707D3A7E-CF64-4482-82EC-787A4AEE4DE4}" srcOrd="6" destOrd="0" presId="urn:microsoft.com/office/officeart/2005/8/layout/lProcess1"/>
    <dgm:cxn modelId="{368A3AAD-B0E8-4213-8AB0-1068E4C07E59}" type="presParOf" srcId="{EF01B2E9-0D6D-4CF2-B625-233F1C95DD8D}" destId="{E357F7E2-5E3F-435A-95C0-874699ADCF22}" srcOrd="1" destOrd="0" presId="urn:microsoft.com/office/officeart/2005/8/layout/lProcess1"/>
    <dgm:cxn modelId="{ED0A48D5-5769-4A5E-82BB-D537B1A53E4E}" type="presParOf" srcId="{EF01B2E9-0D6D-4CF2-B625-233F1C95DD8D}" destId="{CD104E09-64E1-4BD3-B66D-5A26DA906D76}" srcOrd="2" destOrd="0" presId="urn:microsoft.com/office/officeart/2005/8/layout/lProcess1"/>
    <dgm:cxn modelId="{982D1CA4-A821-43D4-8079-1A31CF9C9711}" type="presParOf" srcId="{CD104E09-64E1-4BD3-B66D-5A26DA906D76}" destId="{39C2B89E-18DD-4400-BCC0-D2B0D06B5B2D}" srcOrd="0" destOrd="0" presId="urn:microsoft.com/office/officeart/2005/8/layout/lProcess1"/>
    <dgm:cxn modelId="{A552102E-2D8F-4379-83C2-8F1D9F72691B}" type="presParOf" srcId="{CD104E09-64E1-4BD3-B66D-5A26DA906D76}" destId="{9735C6B2-98BD-4EE0-9928-194F8CC7973E}" srcOrd="1" destOrd="0" presId="urn:microsoft.com/office/officeart/2005/8/layout/lProcess1"/>
    <dgm:cxn modelId="{87AB52F6-1B01-4146-BB7A-F8549B52CC77}" type="presParOf" srcId="{CD104E09-64E1-4BD3-B66D-5A26DA906D76}" destId="{6268BE81-A0B3-4F9B-B460-3B544D2C453A}" srcOrd="2" destOrd="0" presId="urn:microsoft.com/office/officeart/2005/8/layout/lProcess1"/>
    <dgm:cxn modelId="{41368AD7-A95D-4EA0-9294-21CD3DA5CBB5}" type="presParOf" srcId="{CD104E09-64E1-4BD3-B66D-5A26DA906D76}" destId="{06444834-B6E7-4848-B355-1EEDF9C8E08D}" srcOrd="3" destOrd="0" presId="urn:microsoft.com/office/officeart/2005/8/layout/lProcess1"/>
    <dgm:cxn modelId="{6E3CC465-22E0-4971-8CAD-DA13BEC6758C}" type="presParOf" srcId="{CD104E09-64E1-4BD3-B66D-5A26DA906D76}" destId="{95E305A8-2496-40D5-B355-B2A9A76A246D}" srcOrd="4" destOrd="0" presId="urn:microsoft.com/office/officeart/2005/8/layout/lProcess1"/>
    <dgm:cxn modelId="{626B384C-4BCA-4D7D-B173-1FABF7F4254F}" type="presParOf" srcId="{CD104E09-64E1-4BD3-B66D-5A26DA906D76}" destId="{9B451EE2-DC0C-4FC7-AFE8-28E326FE8BB0}" srcOrd="5" destOrd="0" presId="urn:microsoft.com/office/officeart/2005/8/layout/lProcess1"/>
    <dgm:cxn modelId="{CEC1D5C8-A126-4C48-8084-460100EBE5C7}" type="presParOf" srcId="{CD104E09-64E1-4BD3-B66D-5A26DA906D76}" destId="{B2363E7F-400B-4D5F-B9E1-4C609865E15E}" srcOrd="6" destOrd="0" presId="urn:microsoft.com/office/officeart/2005/8/layout/lProcess1"/>
    <dgm:cxn modelId="{221D0065-C9D5-43E4-A016-69031CBCE79C}" type="presParOf" srcId="{CD104E09-64E1-4BD3-B66D-5A26DA906D76}" destId="{A2529CA1-7F00-4CAF-9C92-F791E84BDEEC}" srcOrd="7" destOrd="0" presId="urn:microsoft.com/office/officeart/2005/8/layout/lProcess1"/>
    <dgm:cxn modelId="{ADF1FCB1-E0C3-4607-BC49-25EE75E5E4A6}" type="presParOf" srcId="{CD104E09-64E1-4BD3-B66D-5A26DA906D76}" destId="{E208EDCF-3CA3-44CC-A285-18EA7B0AA3F6}" srcOrd="8" destOrd="0" presId="urn:microsoft.com/office/officeart/2005/8/layout/lProcess1"/>
    <dgm:cxn modelId="{28676C1A-A21F-46FA-B970-5215BA674E6C}" type="presParOf" srcId="{CD104E09-64E1-4BD3-B66D-5A26DA906D76}" destId="{93CB21E5-27A4-4448-AA60-CDA1BF4A7946}" srcOrd="9" destOrd="0" presId="urn:microsoft.com/office/officeart/2005/8/layout/lProcess1"/>
    <dgm:cxn modelId="{432D4AA8-F56F-455C-BA9C-6F3AB3AB8A89}" type="presParOf" srcId="{CD104E09-64E1-4BD3-B66D-5A26DA906D76}" destId="{8C5F5294-AB60-45E5-901E-38477E87923E}" srcOrd="10" destOrd="0" presId="urn:microsoft.com/office/officeart/2005/8/layout/lProcess1"/>
    <dgm:cxn modelId="{EB58866A-C99D-4925-8461-33412978F7AA}" type="presParOf" srcId="{EF01B2E9-0D6D-4CF2-B625-233F1C95DD8D}" destId="{BCC061B9-9EDE-4048-ABE7-2B6783A59002}" srcOrd="3" destOrd="0" presId="urn:microsoft.com/office/officeart/2005/8/layout/lProcess1"/>
    <dgm:cxn modelId="{3F8CBEEE-763A-46C9-8E63-CFA86672A1D8}" type="presParOf" srcId="{EF01B2E9-0D6D-4CF2-B625-233F1C95DD8D}" destId="{DA5DB8B8-A511-40A4-91BB-43F5CE2309BF}" srcOrd="4" destOrd="0" presId="urn:microsoft.com/office/officeart/2005/8/layout/lProcess1"/>
    <dgm:cxn modelId="{099F3397-4160-4DE9-A8B1-FAC960D6CE67}" type="presParOf" srcId="{DA5DB8B8-A511-40A4-91BB-43F5CE2309BF}" destId="{8DC64925-B25B-4D92-918C-88EC4500EBDD}" srcOrd="0" destOrd="0" presId="urn:microsoft.com/office/officeart/2005/8/layout/lProcess1"/>
    <dgm:cxn modelId="{E90B916B-0F7B-4918-BDB5-C0D583BA7867}" type="presParOf" srcId="{DA5DB8B8-A511-40A4-91BB-43F5CE2309BF}" destId="{12F32FC0-AD87-4B25-869B-177DD3B816F5}" srcOrd="1" destOrd="0" presId="urn:microsoft.com/office/officeart/2005/8/layout/lProcess1"/>
    <dgm:cxn modelId="{6000DBDC-D790-4214-BE57-1EA3FAB3C66E}" type="presParOf" srcId="{DA5DB8B8-A511-40A4-91BB-43F5CE2309BF}" destId="{FBEB8313-2350-4000-A3FE-089FA2E84546}" srcOrd="2" destOrd="0" presId="urn:microsoft.com/office/officeart/2005/8/layout/lProcess1"/>
    <dgm:cxn modelId="{05006BEC-38FF-4975-ABC5-67C2EE610D34}" type="presParOf" srcId="{DA5DB8B8-A511-40A4-91BB-43F5CE2309BF}" destId="{DA6B8BAB-D618-426B-BDDB-D3249B241C21}" srcOrd="3" destOrd="0" presId="urn:microsoft.com/office/officeart/2005/8/layout/lProcess1"/>
    <dgm:cxn modelId="{95F8DAAB-FEC4-4ABF-A108-25F9BE791D02}" type="presParOf" srcId="{DA5DB8B8-A511-40A4-91BB-43F5CE2309BF}" destId="{596F61A5-67E1-4115-B189-3B9C42109A72}" srcOrd="4" destOrd="0" presId="urn:microsoft.com/office/officeart/2005/8/layout/lProcess1"/>
    <dgm:cxn modelId="{0E72E3F4-ECCE-4CF1-8575-12FAEFCE1B04}" type="presParOf" srcId="{DA5DB8B8-A511-40A4-91BB-43F5CE2309BF}" destId="{903ABE89-8FC6-4CAA-AD43-D9BD4EC70BD3}" srcOrd="5" destOrd="0" presId="urn:microsoft.com/office/officeart/2005/8/layout/lProcess1"/>
    <dgm:cxn modelId="{5E79925D-34EB-454B-A717-4809BA873E88}" type="presParOf" srcId="{DA5DB8B8-A511-40A4-91BB-43F5CE2309BF}" destId="{A6B79D1C-60C3-49D7-BDA4-F5F083E913E1}" srcOrd="6" destOrd="0" presId="urn:microsoft.com/office/officeart/2005/8/layout/lProcess1"/>
    <dgm:cxn modelId="{0BDFD9FC-FE20-4194-B579-FB9274A8E8CE}" type="presParOf" srcId="{DA5DB8B8-A511-40A4-91BB-43F5CE2309BF}" destId="{77E4D6C2-29AD-4DC0-B51B-73E327AC9A82}" srcOrd="7" destOrd="0" presId="urn:microsoft.com/office/officeart/2005/8/layout/lProcess1"/>
    <dgm:cxn modelId="{31F5D14C-E250-41EC-BAFA-F15B4C5D56AC}" type="presParOf" srcId="{DA5DB8B8-A511-40A4-91BB-43F5CE2309BF}" destId="{3BE62513-DCF5-48A1-9BDB-E427D75BFD0D}" srcOrd="8"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B68B268-6171-449B-8371-BA0874C6E171}" type="doc">
      <dgm:prSet loTypeId="urn:microsoft.com/office/officeart/2005/8/layout/lProcess1" loCatId="process" qsTypeId="urn:microsoft.com/office/officeart/2005/8/quickstyle/simple1#20" qsCatId="simple" csTypeId="urn:microsoft.com/office/officeart/2005/8/colors/colorful2#4" csCatId="colorful" phldr="1"/>
      <dgm:spPr/>
      <dgm:t>
        <a:bodyPr/>
        <a:lstStyle/>
        <a:p>
          <a:endParaRPr lang="en-US"/>
        </a:p>
      </dgm:t>
    </dgm:pt>
    <dgm:pt modelId="{363B6638-BDD1-4707-B75C-B468EA8C61CD}">
      <dgm:prSet phldrT="[Text]" custT="1"/>
      <dgm:spPr/>
      <dgm:t>
        <a:bodyPr/>
        <a:lstStyle/>
        <a:p>
          <a:r>
            <a:rPr lang="en-US" sz="2800" dirty="0"/>
            <a:t>MN 363A</a:t>
          </a:r>
        </a:p>
      </dgm:t>
    </dgm:pt>
    <dgm:pt modelId="{3DACBD29-4F29-475E-BF4F-F9B33F67FB15}" type="parTrans" cxnId="{2C8CB04E-A9EB-4DEB-9C13-FFE2D52FE35F}">
      <dgm:prSet/>
      <dgm:spPr/>
      <dgm:t>
        <a:bodyPr/>
        <a:lstStyle/>
        <a:p>
          <a:endParaRPr lang="en-US" sz="2000"/>
        </a:p>
      </dgm:t>
    </dgm:pt>
    <dgm:pt modelId="{E743BA74-D4D0-492F-A436-62AF6C600048}" type="sibTrans" cxnId="{2C8CB04E-A9EB-4DEB-9C13-FFE2D52FE35F}">
      <dgm:prSet/>
      <dgm:spPr/>
      <dgm:t>
        <a:bodyPr/>
        <a:lstStyle/>
        <a:p>
          <a:endParaRPr lang="en-US" sz="2000"/>
        </a:p>
      </dgm:t>
    </dgm:pt>
    <dgm:pt modelId="{8B611E8D-E71F-43D4-ADE8-782D423AF270}">
      <dgm:prSet phldrT="[Text]" custT="1"/>
      <dgm:spPr/>
      <dgm:t>
        <a:bodyPr/>
        <a:lstStyle/>
        <a:p>
          <a:r>
            <a:rPr lang="en-US" sz="1400" dirty="0"/>
            <a:t>Human Rights Act</a:t>
          </a:r>
        </a:p>
      </dgm:t>
    </dgm:pt>
    <dgm:pt modelId="{AC212B68-D6DC-43A3-A02E-A5CB394A5E7E}" type="parTrans" cxnId="{4BA7B7AC-7B2C-4795-AA68-C39ECE7241FC}">
      <dgm:prSet/>
      <dgm:spPr/>
      <dgm:t>
        <a:bodyPr/>
        <a:lstStyle/>
        <a:p>
          <a:endParaRPr lang="en-US" sz="2000"/>
        </a:p>
      </dgm:t>
    </dgm:pt>
    <dgm:pt modelId="{179E322B-B7BC-4511-9153-4654342903A3}" type="sibTrans" cxnId="{4BA7B7AC-7B2C-4795-AA68-C39ECE7241FC}">
      <dgm:prSet/>
      <dgm:spPr/>
      <dgm:t>
        <a:bodyPr/>
        <a:lstStyle/>
        <a:p>
          <a:endParaRPr lang="en-US" sz="2000"/>
        </a:p>
      </dgm:t>
    </dgm:pt>
    <dgm:pt modelId="{E322DD9A-1D3C-4C9A-8F11-4CDC7C7A05EF}">
      <dgm:prSet phldrT="[Text]" custT="1"/>
      <dgm:spPr/>
      <dgm:t>
        <a:bodyPr/>
        <a:lstStyle/>
        <a:p>
          <a:r>
            <a:rPr lang="en-US" sz="1400" dirty="0"/>
            <a:t>363A.03 definitions; 363A.13: educational institutions</a:t>
          </a:r>
        </a:p>
      </dgm:t>
    </dgm:pt>
    <dgm:pt modelId="{EF311A66-2E5E-4A13-9598-2FFEBB5A0781}" type="parTrans" cxnId="{2FB04402-22D8-42B9-B3E5-5E1B5B778BCE}">
      <dgm:prSet/>
      <dgm:spPr/>
      <dgm:t>
        <a:bodyPr/>
        <a:lstStyle/>
        <a:p>
          <a:endParaRPr lang="en-US"/>
        </a:p>
      </dgm:t>
    </dgm:pt>
    <dgm:pt modelId="{AAA1AC0B-D1BC-4028-9D9C-04CEEB78AE03}" type="sibTrans" cxnId="{2FB04402-22D8-42B9-B3E5-5E1B5B778BCE}">
      <dgm:prSet/>
      <dgm:spPr/>
      <dgm:t>
        <a:bodyPr/>
        <a:lstStyle/>
        <a:p>
          <a:endParaRPr lang="en-US"/>
        </a:p>
      </dgm:t>
    </dgm:pt>
    <dgm:pt modelId="{D23F3187-0416-47DB-8E5F-6C5ADAAC1D99}">
      <dgm:prSet phldrT="[Text]" custT="1"/>
      <dgm:spPr/>
      <dgm:t>
        <a:bodyPr/>
        <a:lstStyle/>
        <a:p>
          <a:r>
            <a:rPr lang="en-US" sz="1400" dirty="0"/>
            <a:t>Legally responsible: take meaningful action to prevent &amp; address discrimination &amp; harassment</a:t>
          </a:r>
        </a:p>
      </dgm:t>
    </dgm:pt>
    <dgm:pt modelId="{1A7DA887-D375-49FD-BBB1-D9E4D9C52FAC}" type="parTrans" cxnId="{84A09629-1E3B-48EB-899D-174C589F98DB}">
      <dgm:prSet/>
      <dgm:spPr/>
      <dgm:t>
        <a:bodyPr/>
        <a:lstStyle/>
        <a:p>
          <a:endParaRPr lang="en-US"/>
        </a:p>
      </dgm:t>
    </dgm:pt>
    <dgm:pt modelId="{3B338DD0-001C-455D-B97C-336740F3C190}" type="sibTrans" cxnId="{84A09629-1E3B-48EB-899D-174C589F98DB}">
      <dgm:prSet/>
      <dgm:spPr/>
      <dgm:t>
        <a:bodyPr/>
        <a:lstStyle/>
        <a:p>
          <a:endParaRPr lang="en-US"/>
        </a:p>
      </dgm:t>
    </dgm:pt>
    <dgm:pt modelId="{DF9CE90D-B033-4025-BFA6-64131B0D791C}">
      <dgm:prSet phldrT="[Text]" custT="1"/>
      <dgm:spPr/>
      <dgm:t>
        <a:bodyPr/>
        <a:lstStyle/>
        <a:p>
          <a:r>
            <a:rPr lang="en-US" sz="1400" dirty="0"/>
            <a:t>Broader liability standard than Title IX; if knew or should have known, must take steps to remedy</a:t>
          </a:r>
        </a:p>
      </dgm:t>
    </dgm:pt>
    <dgm:pt modelId="{173EEEE1-AEF2-409A-A559-1BF3B17CC352}" type="parTrans" cxnId="{72E1EA7C-4E5B-4370-B827-B2B031A5E5E1}">
      <dgm:prSet/>
      <dgm:spPr/>
      <dgm:t>
        <a:bodyPr/>
        <a:lstStyle/>
        <a:p>
          <a:endParaRPr lang="en-US"/>
        </a:p>
      </dgm:t>
    </dgm:pt>
    <dgm:pt modelId="{BC42FFF8-6825-4698-B5CB-23C1BC286861}" type="sibTrans" cxnId="{72E1EA7C-4E5B-4370-B827-B2B031A5E5E1}">
      <dgm:prSet/>
      <dgm:spPr/>
      <dgm:t>
        <a:bodyPr/>
        <a:lstStyle/>
        <a:p>
          <a:endParaRPr lang="en-US"/>
        </a:p>
      </dgm:t>
    </dgm:pt>
    <dgm:pt modelId="{EF01B2E9-0D6D-4CF2-B625-233F1C95DD8D}" type="pres">
      <dgm:prSet presAssocID="{4B68B268-6171-449B-8371-BA0874C6E171}" presName="Name0" presStyleCnt="0">
        <dgm:presLayoutVars>
          <dgm:dir/>
          <dgm:animLvl val="lvl"/>
          <dgm:resizeHandles val="exact"/>
        </dgm:presLayoutVars>
      </dgm:prSet>
      <dgm:spPr/>
    </dgm:pt>
    <dgm:pt modelId="{7C6FF57F-B174-4B4C-9439-30C1567C16EB}" type="pres">
      <dgm:prSet presAssocID="{363B6638-BDD1-4707-B75C-B468EA8C61CD}" presName="vertFlow" presStyleCnt="0"/>
      <dgm:spPr/>
    </dgm:pt>
    <dgm:pt modelId="{C7B83D33-BCA2-4BB3-8366-ACC635C35510}" type="pres">
      <dgm:prSet presAssocID="{363B6638-BDD1-4707-B75C-B468EA8C61CD}" presName="header" presStyleLbl="node1" presStyleIdx="0" presStyleCnt="1"/>
      <dgm:spPr/>
    </dgm:pt>
    <dgm:pt modelId="{573803AB-53CA-4371-8C26-92201AAFCF08}" type="pres">
      <dgm:prSet presAssocID="{AC212B68-D6DC-43A3-A02E-A5CB394A5E7E}" presName="parTrans" presStyleLbl="sibTrans2D1" presStyleIdx="0" presStyleCnt="4"/>
      <dgm:spPr/>
    </dgm:pt>
    <dgm:pt modelId="{77E05B65-7F8F-440B-823C-85088AE64C25}" type="pres">
      <dgm:prSet presAssocID="{8B611E8D-E71F-43D4-ADE8-782D423AF270}" presName="child" presStyleLbl="alignAccFollowNode1" presStyleIdx="0" presStyleCnt="4">
        <dgm:presLayoutVars>
          <dgm:chMax val="0"/>
          <dgm:bulletEnabled val="1"/>
        </dgm:presLayoutVars>
      </dgm:prSet>
      <dgm:spPr/>
    </dgm:pt>
    <dgm:pt modelId="{2CAC8ED7-0D27-4AEA-8160-84C22BD69EAA}" type="pres">
      <dgm:prSet presAssocID="{179E322B-B7BC-4511-9153-4654342903A3}" presName="sibTrans" presStyleLbl="sibTrans2D1" presStyleIdx="1" presStyleCnt="4"/>
      <dgm:spPr/>
    </dgm:pt>
    <dgm:pt modelId="{3C978053-AB05-4920-9073-5F2DC875A3BF}" type="pres">
      <dgm:prSet presAssocID="{E322DD9A-1D3C-4C9A-8F11-4CDC7C7A05EF}" presName="child" presStyleLbl="alignAccFollowNode1" presStyleIdx="1" presStyleCnt="4">
        <dgm:presLayoutVars>
          <dgm:chMax val="0"/>
          <dgm:bulletEnabled val="1"/>
        </dgm:presLayoutVars>
      </dgm:prSet>
      <dgm:spPr/>
    </dgm:pt>
    <dgm:pt modelId="{6D0E0BF6-8B35-47B5-9D72-9C1488B77E35}" type="pres">
      <dgm:prSet presAssocID="{AAA1AC0B-D1BC-4028-9D9C-04CEEB78AE03}" presName="sibTrans" presStyleLbl="sibTrans2D1" presStyleIdx="2" presStyleCnt="4"/>
      <dgm:spPr/>
    </dgm:pt>
    <dgm:pt modelId="{0CCB0DE1-2597-46B5-9DC5-DA7784AA2E24}" type="pres">
      <dgm:prSet presAssocID="{D23F3187-0416-47DB-8E5F-6C5ADAAC1D99}" presName="child" presStyleLbl="alignAccFollowNode1" presStyleIdx="2" presStyleCnt="4">
        <dgm:presLayoutVars>
          <dgm:chMax val="0"/>
          <dgm:bulletEnabled val="1"/>
        </dgm:presLayoutVars>
      </dgm:prSet>
      <dgm:spPr/>
    </dgm:pt>
    <dgm:pt modelId="{4F20A6C3-76F9-4619-8DE6-8CBDF24004F7}" type="pres">
      <dgm:prSet presAssocID="{3B338DD0-001C-455D-B97C-336740F3C190}" presName="sibTrans" presStyleLbl="sibTrans2D1" presStyleIdx="3" presStyleCnt="4"/>
      <dgm:spPr/>
    </dgm:pt>
    <dgm:pt modelId="{CE1FD633-5F49-4024-AC16-9EB5B30EAC60}" type="pres">
      <dgm:prSet presAssocID="{DF9CE90D-B033-4025-BFA6-64131B0D791C}" presName="child" presStyleLbl="alignAccFollowNode1" presStyleIdx="3" presStyleCnt="4">
        <dgm:presLayoutVars>
          <dgm:chMax val="0"/>
          <dgm:bulletEnabled val="1"/>
        </dgm:presLayoutVars>
      </dgm:prSet>
      <dgm:spPr/>
    </dgm:pt>
  </dgm:ptLst>
  <dgm:cxnLst>
    <dgm:cxn modelId="{2FB04402-22D8-42B9-B3E5-5E1B5B778BCE}" srcId="{363B6638-BDD1-4707-B75C-B468EA8C61CD}" destId="{E322DD9A-1D3C-4C9A-8F11-4CDC7C7A05EF}" srcOrd="1" destOrd="0" parTransId="{EF311A66-2E5E-4A13-9598-2FFEBB5A0781}" sibTransId="{AAA1AC0B-D1BC-4028-9D9C-04CEEB78AE03}"/>
    <dgm:cxn modelId="{17692C1B-3C0A-43E4-AFB4-9AE993F9ED42}" type="presOf" srcId="{4B68B268-6171-449B-8371-BA0874C6E171}" destId="{EF01B2E9-0D6D-4CF2-B625-233F1C95DD8D}" srcOrd="0" destOrd="0" presId="urn:microsoft.com/office/officeart/2005/8/layout/lProcess1"/>
    <dgm:cxn modelId="{4D6A251F-632F-49D3-A324-C9E361646472}" type="presOf" srcId="{AAA1AC0B-D1BC-4028-9D9C-04CEEB78AE03}" destId="{6D0E0BF6-8B35-47B5-9D72-9C1488B77E35}" srcOrd="0" destOrd="0" presId="urn:microsoft.com/office/officeart/2005/8/layout/lProcess1"/>
    <dgm:cxn modelId="{84A09629-1E3B-48EB-899D-174C589F98DB}" srcId="{363B6638-BDD1-4707-B75C-B468EA8C61CD}" destId="{D23F3187-0416-47DB-8E5F-6C5ADAAC1D99}" srcOrd="2" destOrd="0" parTransId="{1A7DA887-D375-49FD-BBB1-D9E4D9C52FAC}" sibTransId="{3B338DD0-001C-455D-B97C-336740F3C190}"/>
    <dgm:cxn modelId="{A3F9F440-F213-4B69-9663-B5429F68793E}" type="presOf" srcId="{363B6638-BDD1-4707-B75C-B468EA8C61CD}" destId="{C7B83D33-BCA2-4BB3-8366-ACC635C35510}" srcOrd="0" destOrd="0" presId="urn:microsoft.com/office/officeart/2005/8/layout/lProcess1"/>
    <dgm:cxn modelId="{2C8CB04E-A9EB-4DEB-9C13-FFE2D52FE35F}" srcId="{4B68B268-6171-449B-8371-BA0874C6E171}" destId="{363B6638-BDD1-4707-B75C-B468EA8C61CD}" srcOrd="0" destOrd="0" parTransId="{3DACBD29-4F29-475E-BF4F-F9B33F67FB15}" sibTransId="{E743BA74-D4D0-492F-A436-62AF6C600048}"/>
    <dgm:cxn modelId="{C1F86173-2600-4ABB-8DFF-74CFDC12C5B8}" type="presOf" srcId="{D23F3187-0416-47DB-8E5F-6C5ADAAC1D99}" destId="{0CCB0DE1-2597-46B5-9DC5-DA7784AA2E24}" srcOrd="0" destOrd="0" presId="urn:microsoft.com/office/officeart/2005/8/layout/lProcess1"/>
    <dgm:cxn modelId="{9207B274-68C1-47C2-9DA1-4018423E6296}" type="presOf" srcId="{179E322B-B7BC-4511-9153-4654342903A3}" destId="{2CAC8ED7-0D27-4AEA-8160-84C22BD69EAA}" srcOrd="0" destOrd="0" presId="urn:microsoft.com/office/officeart/2005/8/layout/lProcess1"/>
    <dgm:cxn modelId="{72E1EA7C-4E5B-4370-B827-B2B031A5E5E1}" srcId="{363B6638-BDD1-4707-B75C-B468EA8C61CD}" destId="{DF9CE90D-B033-4025-BFA6-64131B0D791C}" srcOrd="3" destOrd="0" parTransId="{173EEEE1-AEF2-409A-A559-1BF3B17CC352}" sibTransId="{BC42FFF8-6825-4698-B5CB-23C1BC286861}"/>
    <dgm:cxn modelId="{C6E1A294-D391-4AF4-B08C-2610A330588D}" type="presOf" srcId="{DF9CE90D-B033-4025-BFA6-64131B0D791C}" destId="{CE1FD633-5F49-4024-AC16-9EB5B30EAC60}" srcOrd="0" destOrd="0" presId="urn:microsoft.com/office/officeart/2005/8/layout/lProcess1"/>
    <dgm:cxn modelId="{800FB9A4-4790-4269-874C-12C6B5C3D408}" type="presOf" srcId="{E322DD9A-1D3C-4C9A-8F11-4CDC7C7A05EF}" destId="{3C978053-AB05-4920-9073-5F2DC875A3BF}" srcOrd="0" destOrd="0" presId="urn:microsoft.com/office/officeart/2005/8/layout/lProcess1"/>
    <dgm:cxn modelId="{B6C37FA5-266D-4749-9A16-D683D1EAA4CE}" type="presOf" srcId="{3B338DD0-001C-455D-B97C-336740F3C190}" destId="{4F20A6C3-76F9-4619-8DE6-8CBDF24004F7}" srcOrd="0" destOrd="0" presId="urn:microsoft.com/office/officeart/2005/8/layout/lProcess1"/>
    <dgm:cxn modelId="{4BA7B7AC-7B2C-4795-AA68-C39ECE7241FC}" srcId="{363B6638-BDD1-4707-B75C-B468EA8C61CD}" destId="{8B611E8D-E71F-43D4-ADE8-782D423AF270}" srcOrd="0" destOrd="0" parTransId="{AC212B68-D6DC-43A3-A02E-A5CB394A5E7E}" sibTransId="{179E322B-B7BC-4511-9153-4654342903A3}"/>
    <dgm:cxn modelId="{2BB54AF6-CBDD-48FE-972E-2E3B4EC1990C}" type="presOf" srcId="{8B611E8D-E71F-43D4-ADE8-782D423AF270}" destId="{77E05B65-7F8F-440B-823C-85088AE64C25}" srcOrd="0" destOrd="0" presId="urn:microsoft.com/office/officeart/2005/8/layout/lProcess1"/>
    <dgm:cxn modelId="{C90E77F8-BA1A-488D-B804-3715F7100374}" type="presOf" srcId="{AC212B68-D6DC-43A3-A02E-A5CB394A5E7E}" destId="{573803AB-53CA-4371-8C26-92201AAFCF08}" srcOrd="0" destOrd="0" presId="urn:microsoft.com/office/officeart/2005/8/layout/lProcess1"/>
    <dgm:cxn modelId="{7EE622B4-8A2F-48F9-8B05-7E7D84BE2AC7}" type="presParOf" srcId="{EF01B2E9-0D6D-4CF2-B625-233F1C95DD8D}" destId="{7C6FF57F-B174-4B4C-9439-30C1567C16EB}" srcOrd="0" destOrd="0" presId="urn:microsoft.com/office/officeart/2005/8/layout/lProcess1"/>
    <dgm:cxn modelId="{C138E95E-D9AA-4E5C-BB17-6961838F222A}" type="presParOf" srcId="{7C6FF57F-B174-4B4C-9439-30C1567C16EB}" destId="{C7B83D33-BCA2-4BB3-8366-ACC635C35510}" srcOrd="0" destOrd="0" presId="urn:microsoft.com/office/officeart/2005/8/layout/lProcess1"/>
    <dgm:cxn modelId="{22CEE408-5270-4AE3-96FC-3F0737844F04}" type="presParOf" srcId="{7C6FF57F-B174-4B4C-9439-30C1567C16EB}" destId="{573803AB-53CA-4371-8C26-92201AAFCF08}" srcOrd="1" destOrd="0" presId="urn:microsoft.com/office/officeart/2005/8/layout/lProcess1"/>
    <dgm:cxn modelId="{C7917889-4514-42D2-A9E3-9339B42A76B3}" type="presParOf" srcId="{7C6FF57F-B174-4B4C-9439-30C1567C16EB}" destId="{77E05B65-7F8F-440B-823C-85088AE64C25}" srcOrd="2" destOrd="0" presId="urn:microsoft.com/office/officeart/2005/8/layout/lProcess1"/>
    <dgm:cxn modelId="{0C3882BC-C624-4BDD-A4DC-D36C0EF178CD}" type="presParOf" srcId="{7C6FF57F-B174-4B4C-9439-30C1567C16EB}" destId="{2CAC8ED7-0D27-4AEA-8160-84C22BD69EAA}" srcOrd="3" destOrd="0" presId="urn:microsoft.com/office/officeart/2005/8/layout/lProcess1"/>
    <dgm:cxn modelId="{2270CA64-554A-4E1B-8AB3-C4DB617F4AD3}" type="presParOf" srcId="{7C6FF57F-B174-4B4C-9439-30C1567C16EB}" destId="{3C978053-AB05-4920-9073-5F2DC875A3BF}" srcOrd="4" destOrd="0" presId="urn:microsoft.com/office/officeart/2005/8/layout/lProcess1"/>
    <dgm:cxn modelId="{F8448147-4A3A-4839-BF4F-2D44B3273927}" type="presParOf" srcId="{7C6FF57F-B174-4B4C-9439-30C1567C16EB}" destId="{6D0E0BF6-8B35-47B5-9D72-9C1488B77E35}" srcOrd="5" destOrd="0" presId="urn:microsoft.com/office/officeart/2005/8/layout/lProcess1"/>
    <dgm:cxn modelId="{DC1E54E2-0C3A-4317-A6AD-FB0A32E0B77C}" type="presParOf" srcId="{7C6FF57F-B174-4B4C-9439-30C1567C16EB}" destId="{0CCB0DE1-2597-46B5-9DC5-DA7784AA2E24}" srcOrd="6" destOrd="0" presId="urn:microsoft.com/office/officeart/2005/8/layout/lProcess1"/>
    <dgm:cxn modelId="{4445CF1F-0321-48A6-9E26-7C8300329B30}" type="presParOf" srcId="{7C6FF57F-B174-4B4C-9439-30C1567C16EB}" destId="{4F20A6C3-76F9-4619-8DE6-8CBDF24004F7}" srcOrd="7" destOrd="0" presId="urn:microsoft.com/office/officeart/2005/8/layout/lProcess1"/>
    <dgm:cxn modelId="{0FA51385-9723-4636-93FE-E113D4E860A5}" type="presParOf" srcId="{7C6FF57F-B174-4B4C-9439-30C1567C16EB}" destId="{CE1FD633-5F49-4024-AC16-9EB5B30EAC60}" srcOrd="8" destOrd="0" presId="urn:microsoft.com/office/officeart/2005/8/layout/l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B68B268-6171-449B-8371-BA0874C6E171}" type="doc">
      <dgm:prSet loTypeId="urn:microsoft.com/office/officeart/2005/8/layout/hList1" loCatId="list" qsTypeId="urn:microsoft.com/office/officeart/2005/8/quickstyle/simple1#21" qsCatId="simple" csTypeId="urn:microsoft.com/office/officeart/2005/8/colors/accent2_5#2" csCatId="accent2" phldr="1"/>
      <dgm:spPr/>
      <dgm:t>
        <a:bodyPr/>
        <a:lstStyle/>
        <a:p>
          <a:endParaRPr lang="en-US"/>
        </a:p>
      </dgm:t>
    </dgm:pt>
    <dgm:pt modelId="{363B6638-BDD1-4707-B75C-B468EA8C61CD}">
      <dgm:prSet phldrT="[Text]" custT="1"/>
      <dgm:spPr/>
      <dgm:t>
        <a:bodyPr/>
        <a:lstStyle/>
        <a:p>
          <a:r>
            <a:rPr lang="en-US" sz="2400" dirty="0">
              <a:solidFill>
                <a:schemeClr val="tx2"/>
              </a:solidFill>
            </a:rPr>
            <a:t>Board Policy 1B.1</a:t>
          </a:r>
        </a:p>
      </dgm:t>
    </dgm:pt>
    <dgm:pt modelId="{3DACBD29-4F29-475E-BF4F-F9B33F67FB15}" type="parTrans" cxnId="{2C8CB04E-A9EB-4DEB-9C13-FFE2D52FE35F}">
      <dgm:prSet/>
      <dgm:spPr/>
      <dgm:t>
        <a:bodyPr/>
        <a:lstStyle/>
        <a:p>
          <a:endParaRPr lang="en-US" sz="2400"/>
        </a:p>
      </dgm:t>
    </dgm:pt>
    <dgm:pt modelId="{E743BA74-D4D0-492F-A436-62AF6C600048}" type="sibTrans" cxnId="{2C8CB04E-A9EB-4DEB-9C13-FFE2D52FE35F}">
      <dgm:prSet/>
      <dgm:spPr/>
      <dgm:t>
        <a:bodyPr/>
        <a:lstStyle/>
        <a:p>
          <a:endParaRPr lang="en-US" sz="2400"/>
        </a:p>
      </dgm:t>
    </dgm:pt>
    <dgm:pt modelId="{464751A3-DC5B-4F5B-8F19-9ED26BC5EA0F}">
      <dgm:prSet phldrT="[Text]" custT="1"/>
      <dgm:spPr/>
      <dgm:t>
        <a:bodyPr/>
        <a:lstStyle/>
        <a:p>
          <a:r>
            <a:rPr lang="en-US" sz="2400" dirty="0">
              <a:solidFill>
                <a:schemeClr val="tx2"/>
              </a:solidFill>
            </a:rPr>
            <a:t>Board Policy 1B.3</a:t>
          </a:r>
        </a:p>
      </dgm:t>
    </dgm:pt>
    <dgm:pt modelId="{4779E7AB-8F5D-4B10-86B0-7B7AE97A2300}" type="parTrans" cxnId="{76AB8B3B-CF20-4D7E-9851-51AB8231DA65}">
      <dgm:prSet/>
      <dgm:spPr/>
      <dgm:t>
        <a:bodyPr/>
        <a:lstStyle/>
        <a:p>
          <a:endParaRPr lang="en-US" sz="2400"/>
        </a:p>
      </dgm:t>
    </dgm:pt>
    <dgm:pt modelId="{DBB53DFF-E4EE-4F2B-A583-B4209F91250C}" type="sibTrans" cxnId="{76AB8B3B-CF20-4D7E-9851-51AB8231DA65}">
      <dgm:prSet/>
      <dgm:spPr/>
      <dgm:t>
        <a:bodyPr/>
        <a:lstStyle/>
        <a:p>
          <a:endParaRPr lang="en-US" sz="2400"/>
        </a:p>
      </dgm:t>
    </dgm:pt>
    <dgm:pt modelId="{BFDC076D-5215-4537-8022-D8D91AE3FBD7}">
      <dgm:prSet phldrT="[Text]" custT="1"/>
      <dgm:spPr/>
      <dgm:t>
        <a:bodyPr/>
        <a:lstStyle/>
        <a:p>
          <a:r>
            <a:rPr lang="en-US" sz="2400" dirty="0">
              <a:solidFill>
                <a:schemeClr val="tx2"/>
              </a:solidFill>
            </a:rPr>
            <a:t>System Procedure 1B.1.1</a:t>
          </a:r>
        </a:p>
      </dgm:t>
    </dgm:pt>
    <dgm:pt modelId="{AF4FB61E-CF28-4CE3-8511-15A0983EE21C}" type="parTrans" cxnId="{30454284-E9E8-4BEC-BFCC-D6C6DDDFA7CA}">
      <dgm:prSet/>
      <dgm:spPr/>
      <dgm:t>
        <a:bodyPr/>
        <a:lstStyle/>
        <a:p>
          <a:endParaRPr lang="en-US" sz="2400"/>
        </a:p>
      </dgm:t>
    </dgm:pt>
    <dgm:pt modelId="{57DF5E9D-9A2A-4950-825B-4757E098D526}" type="sibTrans" cxnId="{30454284-E9E8-4BEC-BFCC-D6C6DDDFA7CA}">
      <dgm:prSet/>
      <dgm:spPr/>
      <dgm:t>
        <a:bodyPr/>
        <a:lstStyle/>
        <a:p>
          <a:endParaRPr lang="en-US" sz="2400"/>
        </a:p>
      </dgm:t>
    </dgm:pt>
    <dgm:pt modelId="{BA1A6B0B-6340-450E-9151-B35C7555FF38}">
      <dgm:prSet phldrT="[Text]" custT="1"/>
      <dgm:spPr/>
      <dgm:t>
        <a:bodyPr/>
        <a:lstStyle/>
        <a:p>
          <a:r>
            <a:rPr lang="en-US" sz="2400" dirty="0">
              <a:solidFill>
                <a:schemeClr val="tx2"/>
              </a:solidFill>
            </a:rPr>
            <a:t>System Procedure 1B.3.1</a:t>
          </a:r>
        </a:p>
      </dgm:t>
    </dgm:pt>
    <dgm:pt modelId="{709DEE6A-DFC6-49FB-8927-09289A212717}" type="parTrans" cxnId="{F7173BCF-EBEC-4B8D-B0F8-9C613BF109A2}">
      <dgm:prSet/>
      <dgm:spPr/>
      <dgm:t>
        <a:bodyPr/>
        <a:lstStyle/>
        <a:p>
          <a:endParaRPr lang="en-US" sz="2400"/>
        </a:p>
      </dgm:t>
    </dgm:pt>
    <dgm:pt modelId="{514772EF-8A8F-4D94-A0D0-EC318D236F79}" type="sibTrans" cxnId="{F7173BCF-EBEC-4B8D-B0F8-9C613BF109A2}">
      <dgm:prSet/>
      <dgm:spPr/>
      <dgm:t>
        <a:bodyPr/>
        <a:lstStyle/>
        <a:p>
          <a:endParaRPr lang="en-US" sz="2400"/>
        </a:p>
      </dgm:t>
    </dgm:pt>
    <dgm:pt modelId="{8B611E8D-E71F-43D4-ADE8-782D423AF270}">
      <dgm:prSet phldrT="[Text]" custT="1"/>
      <dgm:spPr/>
      <dgm:t>
        <a:bodyPr/>
        <a:lstStyle/>
        <a:p>
          <a:r>
            <a:rPr lang="en-US" sz="1800" dirty="0"/>
            <a:t>Protected classes</a:t>
          </a:r>
        </a:p>
      </dgm:t>
    </dgm:pt>
    <dgm:pt modelId="{AC212B68-D6DC-43A3-A02E-A5CB394A5E7E}" type="parTrans" cxnId="{4BA7B7AC-7B2C-4795-AA68-C39ECE7241FC}">
      <dgm:prSet/>
      <dgm:spPr/>
      <dgm:t>
        <a:bodyPr/>
        <a:lstStyle/>
        <a:p>
          <a:endParaRPr lang="en-US" sz="2400"/>
        </a:p>
      </dgm:t>
    </dgm:pt>
    <dgm:pt modelId="{179E322B-B7BC-4511-9153-4654342903A3}" type="sibTrans" cxnId="{4BA7B7AC-7B2C-4795-AA68-C39ECE7241FC}">
      <dgm:prSet/>
      <dgm:spPr/>
      <dgm:t>
        <a:bodyPr/>
        <a:lstStyle/>
        <a:p>
          <a:endParaRPr lang="en-US" sz="2400"/>
        </a:p>
      </dgm:t>
    </dgm:pt>
    <dgm:pt modelId="{C10D65FF-D28C-4E17-BAC7-9C263C38C71D}">
      <dgm:prSet phldrT="[Text]" custT="1"/>
      <dgm:spPr/>
      <dgm:t>
        <a:bodyPr/>
        <a:lstStyle/>
        <a:p>
          <a:r>
            <a:rPr lang="en-US" sz="1800" dirty="0"/>
            <a:t>Discrimination, harassment, sexual harassment, &amp; retaliation</a:t>
          </a:r>
        </a:p>
      </dgm:t>
    </dgm:pt>
    <dgm:pt modelId="{6EEE4601-EE69-4965-89CA-C0AF57582396}" type="parTrans" cxnId="{4A28C7E1-07F0-428A-A3C8-A28B30A06705}">
      <dgm:prSet/>
      <dgm:spPr/>
      <dgm:t>
        <a:bodyPr/>
        <a:lstStyle/>
        <a:p>
          <a:endParaRPr lang="en-US" sz="2400"/>
        </a:p>
      </dgm:t>
    </dgm:pt>
    <dgm:pt modelId="{6DADBB70-F6A3-4DCA-B7D0-52A650A383BD}" type="sibTrans" cxnId="{4A28C7E1-07F0-428A-A3C8-A28B30A06705}">
      <dgm:prSet/>
      <dgm:spPr/>
      <dgm:t>
        <a:bodyPr/>
        <a:lstStyle/>
        <a:p>
          <a:endParaRPr lang="en-US" sz="2400"/>
        </a:p>
      </dgm:t>
    </dgm:pt>
    <dgm:pt modelId="{0270BBA5-8137-492A-83FD-77EE36E83C32}">
      <dgm:prSet phldrT="[Text]" custT="1"/>
      <dgm:spPr/>
      <dgm:t>
        <a:bodyPr/>
        <a:lstStyle/>
        <a:p>
          <a:r>
            <a:rPr lang="en-US" sz="1800" dirty="0"/>
            <a:t>Sexual misconduct</a:t>
          </a:r>
        </a:p>
      </dgm:t>
    </dgm:pt>
    <dgm:pt modelId="{633FAE7F-32F8-4786-894D-57A3F3AC54B7}" type="parTrans" cxnId="{10B3670F-7C70-48B2-8BC2-E7C6F3E81370}">
      <dgm:prSet/>
      <dgm:spPr/>
      <dgm:t>
        <a:bodyPr/>
        <a:lstStyle/>
        <a:p>
          <a:endParaRPr lang="en-US" sz="2400"/>
        </a:p>
      </dgm:t>
    </dgm:pt>
    <dgm:pt modelId="{29BCAA42-3E95-4118-8219-15C5CB300996}" type="sibTrans" cxnId="{10B3670F-7C70-48B2-8BC2-E7C6F3E81370}">
      <dgm:prSet/>
      <dgm:spPr/>
      <dgm:t>
        <a:bodyPr/>
        <a:lstStyle/>
        <a:p>
          <a:endParaRPr lang="en-US" sz="2400"/>
        </a:p>
      </dgm:t>
    </dgm:pt>
    <dgm:pt modelId="{959B6502-DAF6-4ABA-92FA-4AF8A134ADE4}">
      <dgm:prSet phldrT="[Text]" custT="1"/>
      <dgm:spPr/>
      <dgm:t>
        <a:bodyPr/>
        <a:lstStyle/>
        <a:p>
          <a:r>
            <a:rPr lang="en-US" sz="1800" dirty="0"/>
            <a:t>Designated Officer</a:t>
          </a:r>
        </a:p>
      </dgm:t>
    </dgm:pt>
    <dgm:pt modelId="{61602CDF-9040-4050-B5E4-CA125CC66879}" type="parTrans" cxnId="{C7DD641E-25E0-4D04-B297-CE10CB7E42E8}">
      <dgm:prSet/>
      <dgm:spPr/>
      <dgm:t>
        <a:bodyPr/>
        <a:lstStyle/>
        <a:p>
          <a:endParaRPr lang="en-US" sz="2400"/>
        </a:p>
      </dgm:t>
    </dgm:pt>
    <dgm:pt modelId="{51BB249F-D7DF-4776-856C-C24D09F76C18}" type="sibTrans" cxnId="{C7DD641E-25E0-4D04-B297-CE10CB7E42E8}">
      <dgm:prSet/>
      <dgm:spPr/>
      <dgm:t>
        <a:bodyPr/>
        <a:lstStyle/>
        <a:p>
          <a:endParaRPr lang="en-US" sz="2400"/>
        </a:p>
      </dgm:t>
    </dgm:pt>
    <dgm:pt modelId="{B741A116-C68F-4F18-AB22-092CFE9EF089}">
      <dgm:prSet phldrT="[Text]" custT="1"/>
      <dgm:spPr/>
      <dgm:t>
        <a:bodyPr/>
        <a:lstStyle/>
        <a:p>
          <a:r>
            <a:rPr lang="en-US" sz="1800" dirty="0"/>
            <a:t>Investigator</a:t>
          </a:r>
        </a:p>
      </dgm:t>
    </dgm:pt>
    <dgm:pt modelId="{D1492E76-98A9-4B22-9CDB-A4811E499F6A}" type="parTrans" cxnId="{ED1A84EE-F780-4004-B8E3-F42900225C21}">
      <dgm:prSet/>
      <dgm:spPr/>
      <dgm:t>
        <a:bodyPr/>
        <a:lstStyle/>
        <a:p>
          <a:endParaRPr lang="en-US" sz="2400"/>
        </a:p>
      </dgm:t>
    </dgm:pt>
    <dgm:pt modelId="{DD42EFDB-ABD1-4628-908F-EA47521ED8E4}" type="sibTrans" cxnId="{ED1A84EE-F780-4004-B8E3-F42900225C21}">
      <dgm:prSet/>
      <dgm:spPr/>
      <dgm:t>
        <a:bodyPr/>
        <a:lstStyle/>
        <a:p>
          <a:endParaRPr lang="en-US" sz="2400"/>
        </a:p>
      </dgm:t>
    </dgm:pt>
    <dgm:pt modelId="{84119C54-587C-4966-8C30-D05DF258B4E1}">
      <dgm:prSet phldrT="[Text]" custT="1"/>
      <dgm:spPr/>
      <dgm:t>
        <a:bodyPr/>
        <a:lstStyle/>
        <a:p>
          <a:r>
            <a:rPr lang="en-US" sz="1800" i="1" dirty="0"/>
            <a:t>If RESP = student, rights to formal hearing</a:t>
          </a:r>
        </a:p>
      </dgm:t>
    </dgm:pt>
    <dgm:pt modelId="{2CADA8E1-2873-4600-8E54-A2DBCC2F1F94}" type="parTrans" cxnId="{86007939-A2C0-4BA7-8FAB-4019BACF7541}">
      <dgm:prSet/>
      <dgm:spPr/>
      <dgm:t>
        <a:bodyPr/>
        <a:lstStyle/>
        <a:p>
          <a:endParaRPr lang="en-US" sz="2400"/>
        </a:p>
      </dgm:t>
    </dgm:pt>
    <dgm:pt modelId="{580FFC0A-D291-4A7B-84EF-C28E5BF90571}" type="sibTrans" cxnId="{86007939-A2C0-4BA7-8FAB-4019BACF7541}">
      <dgm:prSet/>
      <dgm:spPr/>
      <dgm:t>
        <a:bodyPr/>
        <a:lstStyle/>
        <a:p>
          <a:endParaRPr lang="en-US" sz="2400"/>
        </a:p>
      </dgm:t>
    </dgm:pt>
    <dgm:pt modelId="{B042AF51-0630-4ED8-BFCA-61D9D993EAFA}">
      <dgm:prSet phldrT="[Text]" custT="1"/>
      <dgm:spPr/>
      <dgm:t>
        <a:bodyPr/>
        <a:lstStyle/>
        <a:p>
          <a:r>
            <a:rPr lang="en-US" sz="1800" dirty="0"/>
            <a:t>Jurisdiction: Title IX</a:t>
          </a:r>
        </a:p>
      </dgm:t>
    </dgm:pt>
    <dgm:pt modelId="{593A4D59-3D1B-4E4F-BD77-91280BCE8E2C}" type="parTrans" cxnId="{43BAC7B9-D106-40D4-A9E3-BD0B3C7A092B}">
      <dgm:prSet/>
      <dgm:spPr/>
      <dgm:t>
        <a:bodyPr/>
        <a:lstStyle/>
        <a:p>
          <a:endParaRPr lang="en-US" sz="2400"/>
        </a:p>
      </dgm:t>
    </dgm:pt>
    <dgm:pt modelId="{F1C3E130-9397-4415-B731-0C34C307D3F2}" type="sibTrans" cxnId="{43BAC7B9-D106-40D4-A9E3-BD0B3C7A092B}">
      <dgm:prSet/>
      <dgm:spPr/>
      <dgm:t>
        <a:bodyPr/>
        <a:lstStyle/>
        <a:p>
          <a:endParaRPr lang="en-US" sz="2400"/>
        </a:p>
      </dgm:t>
    </dgm:pt>
    <dgm:pt modelId="{9D35BF20-E0A9-4335-A3E3-48669D01F1A9}">
      <dgm:prSet phldrT="[Text]" custT="1"/>
      <dgm:spPr/>
      <dgm:t>
        <a:bodyPr/>
        <a:lstStyle/>
        <a:p>
          <a:r>
            <a:rPr lang="en-US" sz="1800" dirty="0"/>
            <a:t>Informal resolution</a:t>
          </a:r>
        </a:p>
      </dgm:t>
    </dgm:pt>
    <dgm:pt modelId="{2A8E4841-A206-468D-AA8D-7EBFE5815288}" type="parTrans" cxnId="{A3D504EA-4F3F-4CEF-A635-DC3B8F5BFF84}">
      <dgm:prSet/>
      <dgm:spPr/>
      <dgm:t>
        <a:bodyPr/>
        <a:lstStyle/>
        <a:p>
          <a:endParaRPr lang="en-US" sz="2400"/>
        </a:p>
      </dgm:t>
    </dgm:pt>
    <dgm:pt modelId="{85A1AD02-6634-4F9D-B86F-99DDCC5BD9FF}" type="sibTrans" cxnId="{A3D504EA-4F3F-4CEF-A635-DC3B8F5BFF84}">
      <dgm:prSet/>
      <dgm:spPr/>
      <dgm:t>
        <a:bodyPr/>
        <a:lstStyle/>
        <a:p>
          <a:endParaRPr lang="en-US" sz="2400"/>
        </a:p>
      </dgm:t>
    </dgm:pt>
    <dgm:pt modelId="{7F2EAF56-5A65-408D-A9B2-43A9E114C280}">
      <dgm:prSet phldrT="[Text]" custT="1"/>
      <dgm:spPr/>
      <dgm:t>
        <a:bodyPr/>
        <a:lstStyle/>
        <a:p>
          <a:r>
            <a:rPr lang="en-US" sz="1800" dirty="0"/>
            <a:t>Investigation + Formal Hearing</a:t>
          </a:r>
        </a:p>
      </dgm:t>
    </dgm:pt>
    <dgm:pt modelId="{E7FEABC9-4BAB-4473-ADEA-F853CACE4165}" type="parTrans" cxnId="{D117DF4C-4338-42DA-855E-A9F0CCD84C67}">
      <dgm:prSet/>
      <dgm:spPr/>
      <dgm:t>
        <a:bodyPr/>
        <a:lstStyle/>
        <a:p>
          <a:endParaRPr lang="en-US" sz="2400"/>
        </a:p>
      </dgm:t>
    </dgm:pt>
    <dgm:pt modelId="{07D22491-E857-4AAB-90B1-6AF0433B8964}" type="sibTrans" cxnId="{D117DF4C-4338-42DA-855E-A9F0CCD84C67}">
      <dgm:prSet/>
      <dgm:spPr/>
      <dgm:t>
        <a:bodyPr/>
        <a:lstStyle/>
        <a:p>
          <a:endParaRPr lang="en-US" sz="2400"/>
        </a:p>
      </dgm:t>
    </dgm:pt>
    <dgm:pt modelId="{F03A130B-BF8B-4A27-8FC1-1F013FE9F043}">
      <dgm:prSet phldrT="[Text]" custT="1"/>
      <dgm:spPr/>
      <dgm:t>
        <a:bodyPr/>
        <a:lstStyle/>
        <a:p>
          <a:r>
            <a:rPr lang="en-US" sz="1800" dirty="0"/>
            <a:t>Title IX sexual harassment + VAWA crimes</a:t>
          </a:r>
        </a:p>
      </dgm:t>
    </dgm:pt>
    <dgm:pt modelId="{F586028F-A958-46B4-A1F8-D13CC443BCAF}" type="parTrans" cxnId="{23290248-7812-4BC9-8C00-F937307AAB0C}">
      <dgm:prSet/>
      <dgm:spPr/>
      <dgm:t>
        <a:bodyPr/>
        <a:lstStyle/>
        <a:p>
          <a:endParaRPr lang="en-US" sz="2400"/>
        </a:p>
      </dgm:t>
    </dgm:pt>
    <dgm:pt modelId="{D11C04E1-057D-4193-A881-CB41E7360E2C}" type="sibTrans" cxnId="{23290248-7812-4BC9-8C00-F937307AAB0C}">
      <dgm:prSet/>
      <dgm:spPr/>
      <dgm:t>
        <a:bodyPr/>
        <a:lstStyle/>
        <a:p>
          <a:endParaRPr lang="en-US" sz="2400"/>
        </a:p>
      </dgm:t>
    </dgm:pt>
    <dgm:pt modelId="{5C2A38E9-5282-4BAA-B7EE-A53E27086773}">
      <dgm:prSet phldrT="[Text]" custT="1"/>
      <dgm:spPr/>
      <dgm:t>
        <a:bodyPr/>
        <a:lstStyle/>
        <a:p>
          <a:r>
            <a:rPr lang="en-US" sz="1800" dirty="0"/>
            <a:t>Investigation</a:t>
          </a:r>
        </a:p>
      </dgm:t>
    </dgm:pt>
    <dgm:pt modelId="{58ADDBD5-EFF9-4369-8860-3F9643BA7796}" type="parTrans" cxnId="{E74E3466-00D6-4ADF-9355-EA88AB117213}">
      <dgm:prSet/>
      <dgm:spPr/>
      <dgm:t>
        <a:bodyPr/>
        <a:lstStyle/>
        <a:p>
          <a:endParaRPr lang="en-US"/>
        </a:p>
      </dgm:t>
    </dgm:pt>
    <dgm:pt modelId="{121BA5CA-7C4E-400A-8E81-0E61897FD128}" type="sibTrans" cxnId="{E74E3466-00D6-4ADF-9355-EA88AB117213}">
      <dgm:prSet/>
      <dgm:spPr/>
      <dgm:t>
        <a:bodyPr/>
        <a:lstStyle/>
        <a:p>
          <a:endParaRPr lang="en-US"/>
        </a:p>
      </dgm:t>
    </dgm:pt>
    <dgm:pt modelId="{99847F1A-3AB1-4E50-8A55-5819AD0A73C7}">
      <dgm:prSet phldrT="[Text]" custT="1"/>
      <dgm:spPr/>
      <dgm:t>
        <a:bodyPr/>
        <a:lstStyle/>
        <a:p>
          <a:r>
            <a:rPr lang="en-US" sz="1800" dirty="0"/>
            <a:t>Decision</a:t>
          </a:r>
        </a:p>
      </dgm:t>
    </dgm:pt>
    <dgm:pt modelId="{2BFF5603-C3C4-4D6D-819D-9217F91033D5}" type="parTrans" cxnId="{47D7E8E1-AA89-4B94-84A4-46D08421091A}">
      <dgm:prSet/>
      <dgm:spPr/>
      <dgm:t>
        <a:bodyPr/>
        <a:lstStyle/>
        <a:p>
          <a:endParaRPr lang="en-US"/>
        </a:p>
      </dgm:t>
    </dgm:pt>
    <dgm:pt modelId="{16C21F20-C7D1-4119-B140-720E56411AA8}" type="sibTrans" cxnId="{47D7E8E1-AA89-4B94-84A4-46D08421091A}">
      <dgm:prSet/>
      <dgm:spPr/>
      <dgm:t>
        <a:bodyPr/>
        <a:lstStyle/>
        <a:p>
          <a:endParaRPr lang="en-US"/>
        </a:p>
      </dgm:t>
    </dgm:pt>
    <dgm:pt modelId="{72870B05-CE77-4E3F-BE5E-501F10DFD6DC}">
      <dgm:prSet phldrT="[Text]" custT="1"/>
      <dgm:spPr/>
      <dgm:t>
        <a:bodyPr/>
        <a:lstStyle/>
        <a:p>
          <a:r>
            <a:rPr lang="en-US" sz="1800" dirty="0"/>
            <a:t>Appeal</a:t>
          </a:r>
        </a:p>
      </dgm:t>
    </dgm:pt>
    <dgm:pt modelId="{5BCF4846-291D-4BC0-8B16-1784E9D67F67}" type="parTrans" cxnId="{9D6CE6EC-BD0E-4C81-BD7B-12A910DEA969}">
      <dgm:prSet/>
      <dgm:spPr/>
      <dgm:t>
        <a:bodyPr/>
        <a:lstStyle/>
        <a:p>
          <a:endParaRPr lang="en-US"/>
        </a:p>
      </dgm:t>
    </dgm:pt>
    <dgm:pt modelId="{78B4E9B7-785B-4DE2-9E29-2DF40EDC7EE6}" type="sibTrans" cxnId="{9D6CE6EC-BD0E-4C81-BD7B-12A910DEA969}">
      <dgm:prSet/>
      <dgm:spPr/>
      <dgm:t>
        <a:bodyPr/>
        <a:lstStyle/>
        <a:p>
          <a:endParaRPr lang="en-US"/>
        </a:p>
      </dgm:t>
    </dgm:pt>
    <dgm:pt modelId="{9A3F6B3F-B2A6-4A95-87B0-69A0B536FD70}">
      <dgm:prSet phldrT="[Text]" custT="1"/>
      <dgm:spPr/>
      <dgm:t>
        <a:bodyPr/>
        <a:lstStyle/>
        <a:p>
          <a:endParaRPr lang="en-US" sz="1800" dirty="0"/>
        </a:p>
      </dgm:t>
    </dgm:pt>
    <dgm:pt modelId="{907AD41A-E3F3-451A-AFBF-16EB3597F88D}" type="parTrans" cxnId="{C2117993-A158-4059-A222-E052B227CB80}">
      <dgm:prSet/>
      <dgm:spPr/>
      <dgm:t>
        <a:bodyPr/>
        <a:lstStyle/>
        <a:p>
          <a:endParaRPr lang="en-US"/>
        </a:p>
      </dgm:t>
    </dgm:pt>
    <dgm:pt modelId="{19510966-360C-4996-9F1D-85FB06438ABF}" type="sibTrans" cxnId="{C2117993-A158-4059-A222-E052B227CB80}">
      <dgm:prSet/>
      <dgm:spPr/>
      <dgm:t>
        <a:bodyPr/>
        <a:lstStyle/>
        <a:p>
          <a:endParaRPr lang="en-US"/>
        </a:p>
      </dgm:t>
    </dgm:pt>
    <dgm:pt modelId="{ECF6D033-D7CF-4C0A-B431-E5B0730318BC}">
      <dgm:prSet phldrT="[Text]" custT="1"/>
      <dgm:spPr/>
      <dgm:t>
        <a:bodyPr/>
        <a:lstStyle/>
        <a:p>
          <a:r>
            <a:rPr lang="en-US" sz="1800" dirty="0"/>
            <a:t>Sexual exploitation</a:t>
          </a:r>
        </a:p>
      </dgm:t>
    </dgm:pt>
    <dgm:pt modelId="{C1A7B5A9-DD2B-4414-97DB-5452D406C9B8}" type="parTrans" cxnId="{D800FA53-2547-407A-917C-16357505669E}">
      <dgm:prSet/>
      <dgm:spPr/>
      <dgm:t>
        <a:bodyPr/>
        <a:lstStyle/>
        <a:p>
          <a:endParaRPr lang="en-US"/>
        </a:p>
      </dgm:t>
    </dgm:pt>
    <dgm:pt modelId="{3D2A1BFB-AF30-4415-9987-8CAFDCE2FED0}" type="sibTrans" cxnId="{D800FA53-2547-407A-917C-16357505669E}">
      <dgm:prSet/>
      <dgm:spPr/>
      <dgm:t>
        <a:bodyPr/>
        <a:lstStyle/>
        <a:p>
          <a:endParaRPr lang="en-US"/>
        </a:p>
      </dgm:t>
    </dgm:pt>
    <dgm:pt modelId="{AC3D7880-8A06-4CB9-AB6A-EDE47C1460A3}">
      <dgm:prSet phldrT="[Text]" custT="1"/>
      <dgm:spPr/>
      <dgm:t>
        <a:bodyPr/>
        <a:lstStyle/>
        <a:p>
          <a:r>
            <a:rPr lang="en-US" sz="1800" dirty="0"/>
            <a:t>Retaliation</a:t>
          </a:r>
        </a:p>
      </dgm:t>
    </dgm:pt>
    <dgm:pt modelId="{4CBD2144-3D59-49D6-A1A2-C1E1CA9BA140}" type="parTrans" cxnId="{2F841A7D-9D5C-4BC6-A251-809DECFB6E3D}">
      <dgm:prSet/>
      <dgm:spPr/>
      <dgm:t>
        <a:bodyPr/>
        <a:lstStyle/>
        <a:p>
          <a:endParaRPr lang="en-US"/>
        </a:p>
      </dgm:t>
    </dgm:pt>
    <dgm:pt modelId="{F097F904-90C6-449E-91C5-315A98278A10}" type="sibTrans" cxnId="{2F841A7D-9D5C-4BC6-A251-809DECFB6E3D}">
      <dgm:prSet/>
      <dgm:spPr/>
      <dgm:t>
        <a:bodyPr/>
        <a:lstStyle/>
        <a:p>
          <a:endParaRPr lang="en-US"/>
        </a:p>
      </dgm:t>
    </dgm:pt>
    <dgm:pt modelId="{38AA2961-D174-44BD-936A-7FA12C34A371}">
      <dgm:prSet phldrT="[Text]" custT="1"/>
      <dgm:spPr/>
      <dgm:t>
        <a:bodyPr/>
        <a:lstStyle/>
        <a:p>
          <a:r>
            <a:rPr lang="en-US" sz="1800" dirty="0"/>
            <a:t>Decision-maker</a:t>
          </a:r>
        </a:p>
      </dgm:t>
    </dgm:pt>
    <dgm:pt modelId="{779B94A5-0DD1-41E2-B703-DD1D2D4443C7}" type="parTrans" cxnId="{9AF2BFB5-F4F4-4ED2-B133-940823233E7F}">
      <dgm:prSet/>
      <dgm:spPr/>
      <dgm:t>
        <a:bodyPr/>
        <a:lstStyle/>
        <a:p>
          <a:endParaRPr lang="en-US"/>
        </a:p>
      </dgm:t>
    </dgm:pt>
    <dgm:pt modelId="{1BD7D33F-2ADB-420D-8D35-806C416B732B}" type="sibTrans" cxnId="{9AF2BFB5-F4F4-4ED2-B133-940823233E7F}">
      <dgm:prSet/>
      <dgm:spPr/>
      <dgm:t>
        <a:bodyPr/>
        <a:lstStyle/>
        <a:p>
          <a:endParaRPr lang="en-US"/>
        </a:p>
      </dgm:t>
    </dgm:pt>
    <dgm:pt modelId="{4DEA54A9-B324-4F6B-9426-0F9B14FEFEEA}" type="pres">
      <dgm:prSet presAssocID="{4B68B268-6171-449B-8371-BA0874C6E171}" presName="Name0" presStyleCnt="0">
        <dgm:presLayoutVars>
          <dgm:dir/>
          <dgm:animLvl val="lvl"/>
          <dgm:resizeHandles val="exact"/>
        </dgm:presLayoutVars>
      </dgm:prSet>
      <dgm:spPr/>
    </dgm:pt>
    <dgm:pt modelId="{DBB4DC8E-D92C-4DE2-A365-FB815E7C25FC}" type="pres">
      <dgm:prSet presAssocID="{363B6638-BDD1-4707-B75C-B468EA8C61CD}" presName="composite" presStyleCnt="0"/>
      <dgm:spPr/>
    </dgm:pt>
    <dgm:pt modelId="{AB928A24-5DF4-4A49-9BD8-51C67C686330}" type="pres">
      <dgm:prSet presAssocID="{363B6638-BDD1-4707-B75C-B468EA8C61CD}" presName="parTx" presStyleLbl="alignNode1" presStyleIdx="0" presStyleCnt="4">
        <dgm:presLayoutVars>
          <dgm:chMax val="0"/>
          <dgm:chPref val="0"/>
          <dgm:bulletEnabled val="1"/>
        </dgm:presLayoutVars>
      </dgm:prSet>
      <dgm:spPr/>
    </dgm:pt>
    <dgm:pt modelId="{76DCF3A3-2716-4518-9D3D-DF9B3C404C54}" type="pres">
      <dgm:prSet presAssocID="{363B6638-BDD1-4707-B75C-B468EA8C61CD}" presName="desTx" presStyleLbl="alignAccFollowNode1" presStyleIdx="0" presStyleCnt="4">
        <dgm:presLayoutVars>
          <dgm:bulletEnabled val="1"/>
        </dgm:presLayoutVars>
      </dgm:prSet>
      <dgm:spPr/>
    </dgm:pt>
    <dgm:pt modelId="{48DB0572-B703-4989-B648-37D0F9B421F4}" type="pres">
      <dgm:prSet presAssocID="{E743BA74-D4D0-492F-A436-62AF6C600048}" presName="space" presStyleCnt="0"/>
      <dgm:spPr/>
    </dgm:pt>
    <dgm:pt modelId="{8C8D793A-337B-4F5C-A23B-FD950852F836}" type="pres">
      <dgm:prSet presAssocID="{464751A3-DC5B-4F5B-8F19-9ED26BC5EA0F}" presName="composite" presStyleCnt="0"/>
      <dgm:spPr/>
    </dgm:pt>
    <dgm:pt modelId="{342CED39-5D3F-4CC5-87DE-94FD4E9EF2A9}" type="pres">
      <dgm:prSet presAssocID="{464751A3-DC5B-4F5B-8F19-9ED26BC5EA0F}" presName="parTx" presStyleLbl="alignNode1" presStyleIdx="1" presStyleCnt="4">
        <dgm:presLayoutVars>
          <dgm:chMax val="0"/>
          <dgm:chPref val="0"/>
          <dgm:bulletEnabled val="1"/>
        </dgm:presLayoutVars>
      </dgm:prSet>
      <dgm:spPr/>
    </dgm:pt>
    <dgm:pt modelId="{1092B1B5-6BE8-4E33-8A85-C24BDC4261EA}" type="pres">
      <dgm:prSet presAssocID="{464751A3-DC5B-4F5B-8F19-9ED26BC5EA0F}" presName="desTx" presStyleLbl="alignAccFollowNode1" presStyleIdx="1" presStyleCnt="4">
        <dgm:presLayoutVars>
          <dgm:bulletEnabled val="1"/>
        </dgm:presLayoutVars>
      </dgm:prSet>
      <dgm:spPr/>
    </dgm:pt>
    <dgm:pt modelId="{75CDD0BA-AB2A-4D61-9D36-B131F0081980}" type="pres">
      <dgm:prSet presAssocID="{DBB53DFF-E4EE-4F2B-A583-B4209F91250C}" presName="space" presStyleCnt="0"/>
      <dgm:spPr/>
    </dgm:pt>
    <dgm:pt modelId="{0E854FB9-E01F-4603-94EF-6C7D742325B8}" type="pres">
      <dgm:prSet presAssocID="{BFDC076D-5215-4537-8022-D8D91AE3FBD7}" presName="composite" presStyleCnt="0"/>
      <dgm:spPr/>
    </dgm:pt>
    <dgm:pt modelId="{528537F6-9C6B-45DB-AC42-FF39FCC151BC}" type="pres">
      <dgm:prSet presAssocID="{BFDC076D-5215-4537-8022-D8D91AE3FBD7}" presName="parTx" presStyleLbl="alignNode1" presStyleIdx="2" presStyleCnt="4">
        <dgm:presLayoutVars>
          <dgm:chMax val="0"/>
          <dgm:chPref val="0"/>
          <dgm:bulletEnabled val="1"/>
        </dgm:presLayoutVars>
      </dgm:prSet>
      <dgm:spPr/>
    </dgm:pt>
    <dgm:pt modelId="{C8D7A4A0-0BDC-40CC-8CB4-63907956717D}" type="pres">
      <dgm:prSet presAssocID="{BFDC076D-5215-4537-8022-D8D91AE3FBD7}" presName="desTx" presStyleLbl="alignAccFollowNode1" presStyleIdx="2" presStyleCnt="4">
        <dgm:presLayoutVars>
          <dgm:bulletEnabled val="1"/>
        </dgm:presLayoutVars>
      </dgm:prSet>
      <dgm:spPr/>
    </dgm:pt>
    <dgm:pt modelId="{F23FFFA9-BDAA-4C11-A8F3-33DA7223ECC4}" type="pres">
      <dgm:prSet presAssocID="{57DF5E9D-9A2A-4950-825B-4757E098D526}" presName="space" presStyleCnt="0"/>
      <dgm:spPr/>
    </dgm:pt>
    <dgm:pt modelId="{2B4E66CD-38CD-4362-8610-046F5287E365}" type="pres">
      <dgm:prSet presAssocID="{BA1A6B0B-6340-450E-9151-B35C7555FF38}" presName="composite" presStyleCnt="0"/>
      <dgm:spPr/>
    </dgm:pt>
    <dgm:pt modelId="{F2AEE51B-7408-4643-9C9E-66F705A5A249}" type="pres">
      <dgm:prSet presAssocID="{BA1A6B0B-6340-450E-9151-B35C7555FF38}" presName="parTx" presStyleLbl="alignNode1" presStyleIdx="3" presStyleCnt="4">
        <dgm:presLayoutVars>
          <dgm:chMax val="0"/>
          <dgm:chPref val="0"/>
          <dgm:bulletEnabled val="1"/>
        </dgm:presLayoutVars>
      </dgm:prSet>
      <dgm:spPr/>
    </dgm:pt>
    <dgm:pt modelId="{4325A719-E708-4F54-BAF1-125D79DD2A5D}" type="pres">
      <dgm:prSet presAssocID="{BA1A6B0B-6340-450E-9151-B35C7555FF38}" presName="desTx" presStyleLbl="alignAccFollowNode1" presStyleIdx="3" presStyleCnt="4">
        <dgm:presLayoutVars>
          <dgm:bulletEnabled val="1"/>
        </dgm:presLayoutVars>
      </dgm:prSet>
      <dgm:spPr/>
    </dgm:pt>
  </dgm:ptLst>
  <dgm:cxnLst>
    <dgm:cxn modelId="{BA857000-44CD-4EFC-AE9C-44265F246CDE}" type="presOf" srcId="{9D35BF20-E0A9-4335-A3E3-48669D01F1A9}" destId="{4325A719-E708-4F54-BAF1-125D79DD2A5D}" srcOrd="0" destOrd="1" presId="urn:microsoft.com/office/officeart/2005/8/layout/hList1"/>
    <dgm:cxn modelId="{A87C5B03-D6CA-431A-8C86-FEB7E3718111}" type="presOf" srcId="{72870B05-CE77-4E3F-BE5E-501F10DFD6DC}" destId="{C8D7A4A0-0BDC-40CC-8CB4-63907956717D}" srcOrd="0" destOrd="6" presId="urn:microsoft.com/office/officeart/2005/8/layout/hList1"/>
    <dgm:cxn modelId="{10B3670F-7C70-48B2-8BC2-E7C6F3E81370}" srcId="{464751A3-DC5B-4F5B-8F19-9ED26BC5EA0F}" destId="{0270BBA5-8137-492A-83FD-77EE36E83C32}" srcOrd="0" destOrd="0" parTransId="{633FAE7F-32F8-4786-894D-57A3F3AC54B7}" sibTransId="{29BCAA42-3E95-4118-8219-15C5CB300996}"/>
    <dgm:cxn modelId="{C7DD641E-25E0-4D04-B297-CE10CB7E42E8}" srcId="{BFDC076D-5215-4537-8022-D8D91AE3FBD7}" destId="{959B6502-DAF6-4ABA-92FA-4AF8A134ADE4}" srcOrd="0" destOrd="0" parTransId="{61602CDF-9040-4050-B5E4-CA125CC66879}" sibTransId="{51BB249F-D7DF-4776-856C-C24D09F76C18}"/>
    <dgm:cxn modelId="{033EED32-FE29-456E-A91F-7E4FFF6BD1D3}" type="presOf" srcId="{BFDC076D-5215-4537-8022-D8D91AE3FBD7}" destId="{528537F6-9C6B-45DB-AC42-FF39FCC151BC}" srcOrd="0" destOrd="0" presId="urn:microsoft.com/office/officeart/2005/8/layout/hList1"/>
    <dgm:cxn modelId="{873D4939-2510-4E73-BCB0-BC1F837F3D44}" type="presOf" srcId="{7F2EAF56-5A65-408D-A9B2-43A9E114C280}" destId="{4325A719-E708-4F54-BAF1-125D79DD2A5D}" srcOrd="0" destOrd="2" presId="urn:microsoft.com/office/officeart/2005/8/layout/hList1"/>
    <dgm:cxn modelId="{86007939-A2C0-4BA7-8FAB-4019BACF7541}" srcId="{BFDC076D-5215-4537-8022-D8D91AE3FBD7}" destId="{84119C54-587C-4966-8C30-D05DF258B4E1}" srcOrd="2" destOrd="0" parTransId="{2CADA8E1-2873-4600-8E54-A2DBCC2F1F94}" sibTransId="{580FFC0A-D291-4A7B-84EF-C28E5BF90571}"/>
    <dgm:cxn modelId="{76AB8B3B-CF20-4D7E-9851-51AB8231DA65}" srcId="{4B68B268-6171-449B-8371-BA0874C6E171}" destId="{464751A3-DC5B-4F5B-8F19-9ED26BC5EA0F}" srcOrd="1" destOrd="0" parTransId="{4779E7AB-8F5D-4B10-86B0-7B7AE97A2300}" sibTransId="{DBB53DFF-E4EE-4F2B-A583-B4209F91250C}"/>
    <dgm:cxn modelId="{23290248-7812-4BC9-8C00-F937307AAB0C}" srcId="{0270BBA5-8137-492A-83FD-77EE36E83C32}" destId="{F03A130B-BF8B-4A27-8FC1-1F013FE9F043}" srcOrd="0" destOrd="0" parTransId="{F586028F-A958-46B4-A1F8-D13CC443BCAF}" sibTransId="{D11C04E1-057D-4193-A881-CB41E7360E2C}"/>
    <dgm:cxn modelId="{D117DF4C-4338-42DA-855E-A9F0CCD84C67}" srcId="{BA1A6B0B-6340-450E-9151-B35C7555FF38}" destId="{7F2EAF56-5A65-408D-A9B2-43A9E114C280}" srcOrd="2" destOrd="0" parTransId="{E7FEABC9-4BAB-4473-ADEA-F853CACE4165}" sibTransId="{07D22491-E857-4AAB-90B1-6AF0433B8964}"/>
    <dgm:cxn modelId="{2C8CB04E-A9EB-4DEB-9C13-FFE2D52FE35F}" srcId="{4B68B268-6171-449B-8371-BA0874C6E171}" destId="{363B6638-BDD1-4707-B75C-B468EA8C61CD}" srcOrd="0" destOrd="0" parTransId="{3DACBD29-4F29-475E-BF4F-F9B33F67FB15}" sibTransId="{E743BA74-D4D0-492F-A436-62AF6C600048}"/>
    <dgm:cxn modelId="{D6363B51-FDAA-437A-9516-2D58A049271F}" type="presOf" srcId="{464751A3-DC5B-4F5B-8F19-9ED26BC5EA0F}" destId="{342CED39-5D3F-4CC5-87DE-94FD4E9EF2A9}" srcOrd="0" destOrd="0" presId="urn:microsoft.com/office/officeart/2005/8/layout/hList1"/>
    <dgm:cxn modelId="{D800FA53-2547-407A-917C-16357505669E}" srcId="{0270BBA5-8137-492A-83FD-77EE36E83C32}" destId="{ECF6D033-D7CF-4C0A-B431-E5B0730318BC}" srcOrd="1" destOrd="0" parTransId="{C1A7B5A9-DD2B-4414-97DB-5452D406C9B8}" sibTransId="{3D2A1BFB-AF30-4415-9987-8CAFDCE2FED0}"/>
    <dgm:cxn modelId="{C7E2E95B-3B51-4234-B00F-3D45D2B9117D}" type="presOf" srcId="{B042AF51-0630-4ED8-BFCA-61D9D993EAFA}" destId="{4325A719-E708-4F54-BAF1-125D79DD2A5D}" srcOrd="0" destOrd="0" presId="urn:microsoft.com/office/officeart/2005/8/layout/hList1"/>
    <dgm:cxn modelId="{E74E3466-00D6-4ADF-9355-EA88AB117213}" srcId="{B741A116-C68F-4F18-AB22-092CFE9EF089}" destId="{5C2A38E9-5282-4BAA-B7EE-A53E27086773}" srcOrd="0" destOrd="0" parTransId="{58ADDBD5-EFF9-4369-8860-3F9643BA7796}" sibTransId="{121BA5CA-7C4E-400A-8E81-0E61897FD128}"/>
    <dgm:cxn modelId="{F1C0DB6E-902F-4588-86B6-F194C01FC307}" type="presOf" srcId="{5C2A38E9-5282-4BAA-B7EE-A53E27086773}" destId="{C8D7A4A0-0BDC-40CC-8CB4-63907956717D}" srcOrd="0" destOrd="2" presId="urn:microsoft.com/office/officeart/2005/8/layout/hList1"/>
    <dgm:cxn modelId="{2F841A7D-9D5C-4BC6-A251-809DECFB6E3D}" srcId="{464751A3-DC5B-4F5B-8F19-9ED26BC5EA0F}" destId="{AC3D7880-8A06-4CB9-AB6A-EDE47C1460A3}" srcOrd="1" destOrd="0" parTransId="{4CBD2144-3D59-49D6-A1A2-C1E1CA9BA140}" sibTransId="{F097F904-90C6-449E-91C5-315A98278A10}"/>
    <dgm:cxn modelId="{30454284-E9E8-4BEC-BFCC-D6C6DDDFA7CA}" srcId="{4B68B268-6171-449B-8371-BA0874C6E171}" destId="{BFDC076D-5215-4537-8022-D8D91AE3FBD7}" srcOrd="2" destOrd="0" parTransId="{AF4FB61E-CF28-4CE3-8511-15A0983EE21C}" sibTransId="{57DF5E9D-9A2A-4950-825B-4757E098D526}"/>
    <dgm:cxn modelId="{EB4B9A8A-514B-44B4-85F0-CEE188703273}" type="presOf" srcId="{F03A130B-BF8B-4A27-8FC1-1F013FE9F043}" destId="{1092B1B5-6BE8-4E33-8A85-C24BDC4261EA}" srcOrd="0" destOrd="1" presId="urn:microsoft.com/office/officeart/2005/8/layout/hList1"/>
    <dgm:cxn modelId="{35B6C78E-4295-435E-9192-A282B0E212AF}" type="presOf" srcId="{BA1A6B0B-6340-450E-9151-B35C7555FF38}" destId="{F2AEE51B-7408-4643-9C9E-66F705A5A249}" srcOrd="0" destOrd="0" presId="urn:microsoft.com/office/officeart/2005/8/layout/hList1"/>
    <dgm:cxn modelId="{C2117993-A158-4059-A222-E052B227CB80}" srcId="{464751A3-DC5B-4F5B-8F19-9ED26BC5EA0F}" destId="{9A3F6B3F-B2A6-4A95-87B0-69A0B536FD70}" srcOrd="2" destOrd="0" parTransId="{907AD41A-E3F3-451A-AFBF-16EB3597F88D}" sibTransId="{19510966-360C-4996-9F1D-85FB06438ABF}"/>
    <dgm:cxn modelId="{E4FE1EA0-7F8C-4ECA-BCE0-1855D5503F9C}" type="presOf" srcId="{0270BBA5-8137-492A-83FD-77EE36E83C32}" destId="{1092B1B5-6BE8-4E33-8A85-C24BDC4261EA}" srcOrd="0" destOrd="0" presId="urn:microsoft.com/office/officeart/2005/8/layout/hList1"/>
    <dgm:cxn modelId="{89556EA1-281C-4E2F-BD17-A20C946D5A31}" type="presOf" srcId="{99847F1A-3AB1-4E50-8A55-5819AD0A73C7}" destId="{C8D7A4A0-0BDC-40CC-8CB4-63907956717D}" srcOrd="0" destOrd="5" presId="urn:microsoft.com/office/officeart/2005/8/layout/hList1"/>
    <dgm:cxn modelId="{A28F39A5-CEFB-4411-AC23-0735894B05C7}" type="presOf" srcId="{AC3D7880-8A06-4CB9-AB6A-EDE47C1460A3}" destId="{1092B1B5-6BE8-4E33-8A85-C24BDC4261EA}" srcOrd="0" destOrd="3" presId="urn:microsoft.com/office/officeart/2005/8/layout/hList1"/>
    <dgm:cxn modelId="{4702A3AA-BF3C-450B-A5E3-682AA9F26273}" type="presOf" srcId="{C10D65FF-D28C-4E17-BAC7-9C263C38C71D}" destId="{76DCF3A3-2716-4518-9D3D-DF9B3C404C54}" srcOrd="0" destOrd="1" presId="urn:microsoft.com/office/officeart/2005/8/layout/hList1"/>
    <dgm:cxn modelId="{2987D1AA-FEC9-4DA5-BDC4-C6D2131BF43B}" type="presOf" srcId="{B741A116-C68F-4F18-AB22-092CFE9EF089}" destId="{C8D7A4A0-0BDC-40CC-8CB4-63907956717D}" srcOrd="0" destOrd="1" presId="urn:microsoft.com/office/officeart/2005/8/layout/hList1"/>
    <dgm:cxn modelId="{4BA7B7AC-7B2C-4795-AA68-C39ECE7241FC}" srcId="{363B6638-BDD1-4707-B75C-B468EA8C61CD}" destId="{8B611E8D-E71F-43D4-ADE8-782D423AF270}" srcOrd="0" destOrd="0" parTransId="{AC212B68-D6DC-43A3-A02E-A5CB394A5E7E}" sibTransId="{179E322B-B7BC-4511-9153-4654342903A3}"/>
    <dgm:cxn modelId="{9AF2BFB5-F4F4-4ED2-B133-940823233E7F}" srcId="{BFDC076D-5215-4537-8022-D8D91AE3FBD7}" destId="{38AA2961-D174-44BD-936A-7FA12C34A371}" srcOrd="3" destOrd="0" parTransId="{779B94A5-0DD1-41E2-B703-DD1D2D4443C7}" sibTransId="{1BD7D33F-2ADB-420D-8D35-806C416B732B}"/>
    <dgm:cxn modelId="{43BAC7B9-D106-40D4-A9E3-BD0B3C7A092B}" srcId="{BA1A6B0B-6340-450E-9151-B35C7555FF38}" destId="{B042AF51-0630-4ED8-BFCA-61D9D993EAFA}" srcOrd="0" destOrd="0" parTransId="{593A4D59-3D1B-4E4F-BD77-91280BCE8E2C}" sibTransId="{F1C3E130-9397-4415-B731-0C34C307D3F2}"/>
    <dgm:cxn modelId="{1360C2BA-CFDA-42D6-A8A4-C2ECFEA0577D}" type="presOf" srcId="{8B611E8D-E71F-43D4-ADE8-782D423AF270}" destId="{76DCF3A3-2716-4518-9D3D-DF9B3C404C54}" srcOrd="0" destOrd="0" presId="urn:microsoft.com/office/officeart/2005/8/layout/hList1"/>
    <dgm:cxn modelId="{504C8BBC-CEB5-41EA-897F-17BE18DAEABD}" type="presOf" srcId="{ECF6D033-D7CF-4C0A-B431-E5B0730318BC}" destId="{1092B1B5-6BE8-4E33-8A85-C24BDC4261EA}" srcOrd="0" destOrd="2" presId="urn:microsoft.com/office/officeart/2005/8/layout/hList1"/>
    <dgm:cxn modelId="{F3D87FCE-E08E-48AB-B340-23242AA6A644}" type="presOf" srcId="{959B6502-DAF6-4ABA-92FA-4AF8A134ADE4}" destId="{C8D7A4A0-0BDC-40CC-8CB4-63907956717D}" srcOrd="0" destOrd="0" presId="urn:microsoft.com/office/officeart/2005/8/layout/hList1"/>
    <dgm:cxn modelId="{F7173BCF-EBEC-4B8D-B0F8-9C613BF109A2}" srcId="{4B68B268-6171-449B-8371-BA0874C6E171}" destId="{BA1A6B0B-6340-450E-9151-B35C7555FF38}" srcOrd="3" destOrd="0" parTransId="{709DEE6A-DFC6-49FB-8927-09289A212717}" sibTransId="{514772EF-8A8F-4D94-A0D0-EC318D236F79}"/>
    <dgm:cxn modelId="{855DA1CF-BB11-4C98-8166-23915C9E7869}" type="presOf" srcId="{38AA2961-D174-44BD-936A-7FA12C34A371}" destId="{C8D7A4A0-0BDC-40CC-8CB4-63907956717D}" srcOrd="0" destOrd="4" presId="urn:microsoft.com/office/officeart/2005/8/layout/hList1"/>
    <dgm:cxn modelId="{40C49FD9-6A32-467D-AA48-B0D1BD1A0A97}" type="presOf" srcId="{363B6638-BDD1-4707-B75C-B468EA8C61CD}" destId="{AB928A24-5DF4-4A49-9BD8-51C67C686330}" srcOrd="0" destOrd="0" presId="urn:microsoft.com/office/officeart/2005/8/layout/hList1"/>
    <dgm:cxn modelId="{4A28C7E1-07F0-428A-A3C8-A28B30A06705}" srcId="{363B6638-BDD1-4707-B75C-B468EA8C61CD}" destId="{C10D65FF-D28C-4E17-BAC7-9C263C38C71D}" srcOrd="1" destOrd="0" parTransId="{6EEE4601-EE69-4965-89CA-C0AF57582396}" sibTransId="{6DADBB70-F6A3-4DCA-B7D0-52A650A383BD}"/>
    <dgm:cxn modelId="{60E8DDE1-10E6-433D-8A53-286B195E3FAF}" type="presOf" srcId="{4B68B268-6171-449B-8371-BA0874C6E171}" destId="{4DEA54A9-B324-4F6B-9426-0F9B14FEFEEA}" srcOrd="0" destOrd="0" presId="urn:microsoft.com/office/officeart/2005/8/layout/hList1"/>
    <dgm:cxn modelId="{47D7E8E1-AA89-4B94-84A4-46D08421091A}" srcId="{38AA2961-D174-44BD-936A-7FA12C34A371}" destId="{99847F1A-3AB1-4E50-8A55-5819AD0A73C7}" srcOrd="0" destOrd="0" parTransId="{2BFF5603-C3C4-4D6D-819D-9217F91033D5}" sibTransId="{16C21F20-C7D1-4119-B140-720E56411AA8}"/>
    <dgm:cxn modelId="{A3D504EA-4F3F-4CEF-A635-DC3B8F5BFF84}" srcId="{BA1A6B0B-6340-450E-9151-B35C7555FF38}" destId="{9D35BF20-E0A9-4335-A3E3-48669D01F1A9}" srcOrd="1" destOrd="0" parTransId="{2A8E4841-A206-468D-AA8D-7EBFE5815288}" sibTransId="{85A1AD02-6634-4F9D-B86F-99DDCC5BD9FF}"/>
    <dgm:cxn modelId="{9D6CE6EC-BD0E-4C81-BD7B-12A910DEA969}" srcId="{38AA2961-D174-44BD-936A-7FA12C34A371}" destId="{72870B05-CE77-4E3F-BE5E-501F10DFD6DC}" srcOrd="1" destOrd="0" parTransId="{5BCF4846-291D-4BC0-8B16-1784E9D67F67}" sibTransId="{78B4E9B7-785B-4DE2-9E29-2DF40EDC7EE6}"/>
    <dgm:cxn modelId="{ED1A84EE-F780-4004-B8E3-F42900225C21}" srcId="{BFDC076D-5215-4537-8022-D8D91AE3FBD7}" destId="{B741A116-C68F-4F18-AB22-092CFE9EF089}" srcOrd="1" destOrd="0" parTransId="{D1492E76-98A9-4B22-9CDB-A4811E499F6A}" sibTransId="{DD42EFDB-ABD1-4628-908F-EA47521ED8E4}"/>
    <dgm:cxn modelId="{493CB1F0-DF91-47FC-A2EC-DAD0869FBA6F}" type="presOf" srcId="{9A3F6B3F-B2A6-4A95-87B0-69A0B536FD70}" destId="{1092B1B5-6BE8-4E33-8A85-C24BDC4261EA}" srcOrd="0" destOrd="4" presId="urn:microsoft.com/office/officeart/2005/8/layout/hList1"/>
    <dgm:cxn modelId="{A3305EFD-DFA8-4EF5-821F-2531C43C096A}" type="presOf" srcId="{84119C54-587C-4966-8C30-D05DF258B4E1}" destId="{C8D7A4A0-0BDC-40CC-8CB4-63907956717D}" srcOrd="0" destOrd="3" presId="urn:microsoft.com/office/officeart/2005/8/layout/hList1"/>
    <dgm:cxn modelId="{B13D11D4-23E0-40CE-95C4-905FE5B4FE0D}" type="presParOf" srcId="{4DEA54A9-B324-4F6B-9426-0F9B14FEFEEA}" destId="{DBB4DC8E-D92C-4DE2-A365-FB815E7C25FC}" srcOrd="0" destOrd="0" presId="urn:microsoft.com/office/officeart/2005/8/layout/hList1"/>
    <dgm:cxn modelId="{CC22B1B0-2973-41DD-84B8-66FC3400091B}" type="presParOf" srcId="{DBB4DC8E-D92C-4DE2-A365-FB815E7C25FC}" destId="{AB928A24-5DF4-4A49-9BD8-51C67C686330}" srcOrd="0" destOrd="0" presId="urn:microsoft.com/office/officeart/2005/8/layout/hList1"/>
    <dgm:cxn modelId="{57507DC9-D2A9-49C2-AE2A-4BF18CC54A6D}" type="presParOf" srcId="{DBB4DC8E-D92C-4DE2-A365-FB815E7C25FC}" destId="{76DCF3A3-2716-4518-9D3D-DF9B3C404C54}" srcOrd="1" destOrd="0" presId="urn:microsoft.com/office/officeart/2005/8/layout/hList1"/>
    <dgm:cxn modelId="{BFA5F9D9-B2F9-4024-8B6D-2F445A8844F8}" type="presParOf" srcId="{4DEA54A9-B324-4F6B-9426-0F9B14FEFEEA}" destId="{48DB0572-B703-4989-B648-37D0F9B421F4}" srcOrd="1" destOrd="0" presId="urn:microsoft.com/office/officeart/2005/8/layout/hList1"/>
    <dgm:cxn modelId="{3D4919BC-7687-456A-8471-D978C568E676}" type="presParOf" srcId="{4DEA54A9-B324-4F6B-9426-0F9B14FEFEEA}" destId="{8C8D793A-337B-4F5C-A23B-FD950852F836}" srcOrd="2" destOrd="0" presId="urn:microsoft.com/office/officeart/2005/8/layout/hList1"/>
    <dgm:cxn modelId="{25529A52-56E1-4733-BE1C-4FB297F4AD4C}" type="presParOf" srcId="{8C8D793A-337B-4F5C-A23B-FD950852F836}" destId="{342CED39-5D3F-4CC5-87DE-94FD4E9EF2A9}" srcOrd="0" destOrd="0" presId="urn:microsoft.com/office/officeart/2005/8/layout/hList1"/>
    <dgm:cxn modelId="{CC279435-2C7F-48D4-BED1-A10D3406E6B4}" type="presParOf" srcId="{8C8D793A-337B-4F5C-A23B-FD950852F836}" destId="{1092B1B5-6BE8-4E33-8A85-C24BDC4261EA}" srcOrd="1" destOrd="0" presId="urn:microsoft.com/office/officeart/2005/8/layout/hList1"/>
    <dgm:cxn modelId="{D8CC7199-69AF-4C60-8A77-AE751022CDBF}" type="presParOf" srcId="{4DEA54A9-B324-4F6B-9426-0F9B14FEFEEA}" destId="{75CDD0BA-AB2A-4D61-9D36-B131F0081980}" srcOrd="3" destOrd="0" presId="urn:microsoft.com/office/officeart/2005/8/layout/hList1"/>
    <dgm:cxn modelId="{E86FD72D-E706-497D-80F6-291ACB98CA23}" type="presParOf" srcId="{4DEA54A9-B324-4F6B-9426-0F9B14FEFEEA}" destId="{0E854FB9-E01F-4603-94EF-6C7D742325B8}" srcOrd="4" destOrd="0" presId="urn:microsoft.com/office/officeart/2005/8/layout/hList1"/>
    <dgm:cxn modelId="{6465B7F2-3FB4-48F4-A05C-F386B12E24E2}" type="presParOf" srcId="{0E854FB9-E01F-4603-94EF-6C7D742325B8}" destId="{528537F6-9C6B-45DB-AC42-FF39FCC151BC}" srcOrd="0" destOrd="0" presId="urn:microsoft.com/office/officeart/2005/8/layout/hList1"/>
    <dgm:cxn modelId="{D4E74D23-5C34-4A46-BF5D-F0F9BE6435AE}" type="presParOf" srcId="{0E854FB9-E01F-4603-94EF-6C7D742325B8}" destId="{C8D7A4A0-0BDC-40CC-8CB4-63907956717D}" srcOrd="1" destOrd="0" presId="urn:microsoft.com/office/officeart/2005/8/layout/hList1"/>
    <dgm:cxn modelId="{AF05EB44-A104-4A4C-B82A-F90CC17A4E18}" type="presParOf" srcId="{4DEA54A9-B324-4F6B-9426-0F9B14FEFEEA}" destId="{F23FFFA9-BDAA-4C11-A8F3-33DA7223ECC4}" srcOrd="5" destOrd="0" presId="urn:microsoft.com/office/officeart/2005/8/layout/hList1"/>
    <dgm:cxn modelId="{574D629D-FE5F-4EF3-9C4A-14AB1DF82FFE}" type="presParOf" srcId="{4DEA54A9-B324-4F6B-9426-0F9B14FEFEEA}" destId="{2B4E66CD-38CD-4362-8610-046F5287E365}" srcOrd="6" destOrd="0" presId="urn:microsoft.com/office/officeart/2005/8/layout/hList1"/>
    <dgm:cxn modelId="{039870A6-CE58-45EC-8A0E-3368C8BAA754}" type="presParOf" srcId="{2B4E66CD-38CD-4362-8610-046F5287E365}" destId="{F2AEE51B-7408-4643-9C9E-66F705A5A249}" srcOrd="0" destOrd="0" presId="urn:microsoft.com/office/officeart/2005/8/layout/hList1"/>
    <dgm:cxn modelId="{4A0EA949-7AE9-4A2A-9A4A-AE0507BBF4EA}" type="presParOf" srcId="{2B4E66CD-38CD-4362-8610-046F5287E365}" destId="{4325A719-E708-4F54-BAF1-125D79DD2A5D}"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36BEA71-19FF-4F1B-BC38-DE61C3A349D9}" type="doc">
      <dgm:prSet loTypeId="urn:microsoft.com/office/officeart/2005/8/layout/cycle3" loCatId="cycle" qsTypeId="urn:microsoft.com/office/officeart/2005/8/quickstyle/simple1#22" qsCatId="simple" csTypeId="urn:microsoft.com/office/officeart/2005/8/colors/accent1_2#5" csCatId="accent1" phldr="1"/>
      <dgm:spPr/>
      <dgm:t>
        <a:bodyPr/>
        <a:lstStyle/>
        <a:p>
          <a:endParaRPr lang="en-US"/>
        </a:p>
      </dgm:t>
    </dgm:pt>
    <dgm:pt modelId="{2ADCDCC6-8983-4D56-B2A8-2EC7F15F82CE}">
      <dgm:prSet phldrT="[Text]" phldr="0"/>
      <dgm:spPr/>
      <dgm:t>
        <a:bodyPr/>
        <a:lstStyle/>
        <a:p>
          <a:r>
            <a:rPr lang="en-US" dirty="0"/>
            <a:t>Title IX training</a:t>
          </a:r>
        </a:p>
      </dgm:t>
    </dgm:pt>
    <dgm:pt modelId="{CDA1FFE8-E36B-46C4-A2C7-00EB07522CCF}" type="parTrans" cxnId="{743C242C-FFAA-44DF-A18D-3023639B5A2F}">
      <dgm:prSet/>
      <dgm:spPr/>
      <dgm:t>
        <a:bodyPr/>
        <a:lstStyle/>
        <a:p>
          <a:endParaRPr lang="en-US"/>
        </a:p>
      </dgm:t>
    </dgm:pt>
    <dgm:pt modelId="{122E09C0-9441-45FB-B50E-09D0BCFC0AF1}" type="sibTrans" cxnId="{743C242C-FFAA-44DF-A18D-3023639B5A2F}">
      <dgm:prSet/>
      <dgm:spPr/>
      <dgm:t>
        <a:bodyPr/>
        <a:lstStyle/>
        <a:p>
          <a:endParaRPr lang="en-US"/>
        </a:p>
      </dgm:t>
    </dgm:pt>
    <dgm:pt modelId="{6ECD18AD-9A9B-4C75-8BB1-9DACC93D3A25}">
      <dgm:prSet phldrT="[Text]" phldr="0"/>
      <dgm:spPr/>
      <dgm:t>
        <a:bodyPr/>
        <a:lstStyle/>
        <a:p>
          <a:r>
            <a:rPr lang="en-US" dirty="0"/>
            <a:t>Designated officer</a:t>
          </a:r>
        </a:p>
      </dgm:t>
    </dgm:pt>
    <dgm:pt modelId="{7A5F656F-7528-450D-B9B7-A12450C0CC09}" type="parTrans" cxnId="{621DB76B-0D1F-42EE-BB0D-90F7FF271B4B}">
      <dgm:prSet/>
      <dgm:spPr/>
      <dgm:t>
        <a:bodyPr/>
        <a:lstStyle/>
        <a:p>
          <a:endParaRPr lang="en-US"/>
        </a:p>
      </dgm:t>
    </dgm:pt>
    <dgm:pt modelId="{3DED6C43-3398-4514-8796-480DA78797C7}" type="sibTrans" cxnId="{621DB76B-0D1F-42EE-BB0D-90F7FF271B4B}">
      <dgm:prSet/>
      <dgm:spPr/>
      <dgm:t>
        <a:bodyPr/>
        <a:lstStyle/>
        <a:p>
          <a:endParaRPr lang="en-US"/>
        </a:p>
      </dgm:t>
    </dgm:pt>
    <dgm:pt modelId="{B1528022-6784-41F6-95B8-18E54851FF1F}">
      <dgm:prSet phldrT="[Text]" phldr="0"/>
      <dgm:spPr/>
      <dgm:t>
        <a:bodyPr/>
        <a:lstStyle/>
        <a:p>
          <a:r>
            <a:rPr lang="en-US" dirty="0"/>
            <a:t>EON Foundations or Refresher</a:t>
          </a:r>
        </a:p>
      </dgm:t>
    </dgm:pt>
    <dgm:pt modelId="{5A6B6BF0-0CFE-4ABD-B4FC-899372788ADB}" type="parTrans" cxnId="{DF04B2DE-8C5E-4D84-96C3-CFC2F1B23E36}">
      <dgm:prSet/>
      <dgm:spPr/>
      <dgm:t>
        <a:bodyPr/>
        <a:lstStyle/>
        <a:p>
          <a:endParaRPr lang="en-US"/>
        </a:p>
      </dgm:t>
    </dgm:pt>
    <dgm:pt modelId="{62D8CB99-85C9-405F-A881-50F498FC39E0}" type="sibTrans" cxnId="{DF04B2DE-8C5E-4D84-96C3-CFC2F1B23E36}">
      <dgm:prSet/>
      <dgm:spPr/>
      <dgm:t>
        <a:bodyPr/>
        <a:lstStyle/>
        <a:p>
          <a:endParaRPr lang="en-US"/>
        </a:p>
      </dgm:t>
    </dgm:pt>
    <dgm:pt modelId="{E8260923-ADEA-4934-90FD-B0B9A324AE36}">
      <dgm:prSet phldrT="[Text]" phldr="0"/>
      <dgm:spPr/>
      <dgm:t>
        <a:bodyPr/>
        <a:lstStyle/>
        <a:p>
          <a:r>
            <a:rPr lang="en-US" dirty="0"/>
            <a:t>EON Investigator</a:t>
          </a:r>
        </a:p>
      </dgm:t>
    </dgm:pt>
    <dgm:pt modelId="{8CB37AE5-8B2E-4FC7-8145-824397409C95}" type="parTrans" cxnId="{E35547C8-73F1-49DA-BC13-190984E37B6F}">
      <dgm:prSet/>
      <dgm:spPr/>
      <dgm:t>
        <a:bodyPr/>
        <a:lstStyle/>
        <a:p>
          <a:endParaRPr lang="en-US"/>
        </a:p>
      </dgm:t>
    </dgm:pt>
    <dgm:pt modelId="{4A27070C-06E5-4075-832A-A0442084105B}" type="sibTrans" cxnId="{E35547C8-73F1-49DA-BC13-190984E37B6F}">
      <dgm:prSet/>
      <dgm:spPr/>
      <dgm:t>
        <a:bodyPr/>
        <a:lstStyle/>
        <a:p>
          <a:endParaRPr lang="en-US"/>
        </a:p>
      </dgm:t>
    </dgm:pt>
    <dgm:pt modelId="{8070BB90-F685-45E4-80F0-639703A3771F}">
      <dgm:prSet phldrT="[Text]" phldr="0"/>
      <dgm:spPr/>
      <dgm:t>
        <a:bodyPr/>
        <a:lstStyle/>
        <a:p>
          <a:r>
            <a:rPr lang="en-US"/>
            <a:t>Formal Hearing for Sexual Misconduct</a:t>
          </a:r>
          <a:endParaRPr lang="en-US" dirty="0"/>
        </a:p>
      </dgm:t>
    </dgm:pt>
    <dgm:pt modelId="{FEBD4820-F6C3-4F80-A06C-2FD3F4CE911C}" type="parTrans" cxnId="{CDEBF699-1B7E-4206-8315-55C69EB664A7}">
      <dgm:prSet/>
      <dgm:spPr/>
      <dgm:t>
        <a:bodyPr/>
        <a:lstStyle/>
        <a:p>
          <a:endParaRPr lang="en-US"/>
        </a:p>
      </dgm:t>
    </dgm:pt>
    <dgm:pt modelId="{55C1B7E6-8D94-4035-98B9-945D85A7E67B}" type="sibTrans" cxnId="{CDEBF699-1B7E-4206-8315-55C69EB664A7}">
      <dgm:prSet/>
      <dgm:spPr/>
      <dgm:t>
        <a:bodyPr/>
        <a:lstStyle/>
        <a:p>
          <a:endParaRPr lang="en-US"/>
        </a:p>
      </dgm:t>
    </dgm:pt>
    <dgm:pt modelId="{74A590F7-BFE2-4558-8D24-E9DBD805E954}">
      <dgm:prSet phldrT="[Text]" phldr="0"/>
      <dgm:spPr/>
      <dgm:t>
        <a:bodyPr/>
        <a:lstStyle/>
        <a:p>
          <a:r>
            <a:rPr lang="en-US" dirty="0"/>
            <a:t>1B.3.1 Advisor</a:t>
          </a:r>
        </a:p>
      </dgm:t>
    </dgm:pt>
    <dgm:pt modelId="{A00445F8-DB32-42A5-A69B-621E4610A13F}" type="parTrans" cxnId="{5A197918-05DC-4E3B-AB8C-767B4673BDC7}">
      <dgm:prSet/>
      <dgm:spPr/>
      <dgm:t>
        <a:bodyPr/>
        <a:lstStyle/>
        <a:p>
          <a:endParaRPr lang="en-US"/>
        </a:p>
      </dgm:t>
    </dgm:pt>
    <dgm:pt modelId="{F1179A3D-A2A2-4244-A71B-CA96671E8C90}" type="sibTrans" cxnId="{5A197918-05DC-4E3B-AB8C-767B4673BDC7}">
      <dgm:prSet/>
      <dgm:spPr/>
      <dgm:t>
        <a:bodyPr/>
        <a:lstStyle/>
        <a:p>
          <a:endParaRPr lang="en-US"/>
        </a:p>
      </dgm:t>
    </dgm:pt>
    <dgm:pt modelId="{1A9FADFF-5CBB-4A23-9235-4384EB3B766B}" type="pres">
      <dgm:prSet presAssocID="{736BEA71-19FF-4F1B-BC38-DE61C3A349D9}" presName="Name0" presStyleCnt="0">
        <dgm:presLayoutVars>
          <dgm:dir/>
          <dgm:resizeHandles val="exact"/>
        </dgm:presLayoutVars>
      </dgm:prSet>
      <dgm:spPr/>
    </dgm:pt>
    <dgm:pt modelId="{3441891F-BBEF-456B-8CE3-44EAF502BC18}" type="pres">
      <dgm:prSet presAssocID="{736BEA71-19FF-4F1B-BC38-DE61C3A349D9}" presName="cycle" presStyleCnt="0"/>
      <dgm:spPr/>
    </dgm:pt>
    <dgm:pt modelId="{93DFE7CB-4932-4495-9CFA-D1857E812086}" type="pres">
      <dgm:prSet presAssocID="{2ADCDCC6-8983-4D56-B2A8-2EC7F15F82CE}" presName="nodeFirstNode" presStyleLbl="node1" presStyleIdx="0" presStyleCnt="6">
        <dgm:presLayoutVars>
          <dgm:bulletEnabled val="1"/>
        </dgm:presLayoutVars>
      </dgm:prSet>
      <dgm:spPr/>
    </dgm:pt>
    <dgm:pt modelId="{ED0CDC81-640F-4E7F-94F4-0C1977F31E2D}" type="pres">
      <dgm:prSet presAssocID="{122E09C0-9441-45FB-B50E-09D0BCFC0AF1}" presName="sibTransFirstNode" presStyleLbl="bgShp" presStyleIdx="0" presStyleCnt="1"/>
      <dgm:spPr/>
    </dgm:pt>
    <dgm:pt modelId="{BB6ECFE3-DC9B-4B4C-AB07-035B2F5627A9}" type="pres">
      <dgm:prSet presAssocID="{6ECD18AD-9A9B-4C75-8BB1-9DACC93D3A25}" presName="nodeFollowingNodes" presStyleLbl="node1" presStyleIdx="1" presStyleCnt="6">
        <dgm:presLayoutVars>
          <dgm:bulletEnabled val="1"/>
        </dgm:presLayoutVars>
      </dgm:prSet>
      <dgm:spPr/>
    </dgm:pt>
    <dgm:pt modelId="{CFF135BA-5F49-4E3A-9DF6-4A298725DE98}" type="pres">
      <dgm:prSet presAssocID="{B1528022-6784-41F6-95B8-18E54851FF1F}" presName="nodeFollowingNodes" presStyleLbl="node1" presStyleIdx="2" presStyleCnt="6">
        <dgm:presLayoutVars>
          <dgm:bulletEnabled val="1"/>
        </dgm:presLayoutVars>
      </dgm:prSet>
      <dgm:spPr/>
    </dgm:pt>
    <dgm:pt modelId="{6E524EEE-4D4A-43B7-875A-6262D54A77C2}" type="pres">
      <dgm:prSet presAssocID="{E8260923-ADEA-4934-90FD-B0B9A324AE36}" presName="nodeFollowingNodes" presStyleLbl="node1" presStyleIdx="3" presStyleCnt="6">
        <dgm:presLayoutVars>
          <dgm:bulletEnabled val="1"/>
        </dgm:presLayoutVars>
      </dgm:prSet>
      <dgm:spPr/>
    </dgm:pt>
    <dgm:pt modelId="{C6E55B38-26B9-44C0-8219-113455F766B4}" type="pres">
      <dgm:prSet presAssocID="{8070BB90-F685-45E4-80F0-639703A3771F}" presName="nodeFollowingNodes" presStyleLbl="node1" presStyleIdx="4" presStyleCnt="6">
        <dgm:presLayoutVars>
          <dgm:bulletEnabled val="1"/>
        </dgm:presLayoutVars>
      </dgm:prSet>
      <dgm:spPr/>
    </dgm:pt>
    <dgm:pt modelId="{21451547-80EC-451E-AD90-026DC213FED0}" type="pres">
      <dgm:prSet presAssocID="{74A590F7-BFE2-4558-8D24-E9DBD805E954}" presName="nodeFollowingNodes" presStyleLbl="node1" presStyleIdx="5" presStyleCnt="6">
        <dgm:presLayoutVars>
          <dgm:bulletEnabled val="1"/>
        </dgm:presLayoutVars>
      </dgm:prSet>
      <dgm:spPr/>
    </dgm:pt>
  </dgm:ptLst>
  <dgm:cxnLst>
    <dgm:cxn modelId="{5A197918-05DC-4E3B-AB8C-767B4673BDC7}" srcId="{736BEA71-19FF-4F1B-BC38-DE61C3A349D9}" destId="{74A590F7-BFE2-4558-8D24-E9DBD805E954}" srcOrd="5" destOrd="0" parTransId="{A00445F8-DB32-42A5-A69B-621E4610A13F}" sibTransId="{F1179A3D-A2A2-4244-A71B-CA96671E8C90}"/>
    <dgm:cxn modelId="{743C242C-FFAA-44DF-A18D-3023639B5A2F}" srcId="{736BEA71-19FF-4F1B-BC38-DE61C3A349D9}" destId="{2ADCDCC6-8983-4D56-B2A8-2EC7F15F82CE}" srcOrd="0" destOrd="0" parTransId="{CDA1FFE8-E36B-46C4-A2C7-00EB07522CCF}" sibTransId="{122E09C0-9441-45FB-B50E-09D0BCFC0AF1}"/>
    <dgm:cxn modelId="{EF8B2538-8F95-4B3D-9BED-985449C302AC}" type="presOf" srcId="{2ADCDCC6-8983-4D56-B2A8-2EC7F15F82CE}" destId="{93DFE7CB-4932-4495-9CFA-D1857E812086}" srcOrd="0" destOrd="0" presId="urn:microsoft.com/office/officeart/2005/8/layout/cycle3"/>
    <dgm:cxn modelId="{E320E83B-88B6-4AE7-9AD1-BDEF5AA73062}" type="presOf" srcId="{6ECD18AD-9A9B-4C75-8BB1-9DACC93D3A25}" destId="{BB6ECFE3-DC9B-4B4C-AB07-035B2F5627A9}" srcOrd="0" destOrd="0" presId="urn:microsoft.com/office/officeart/2005/8/layout/cycle3"/>
    <dgm:cxn modelId="{621DB76B-0D1F-42EE-BB0D-90F7FF271B4B}" srcId="{736BEA71-19FF-4F1B-BC38-DE61C3A349D9}" destId="{6ECD18AD-9A9B-4C75-8BB1-9DACC93D3A25}" srcOrd="1" destOrd="0" parTransId="{7A5F656F-7528-450D-B9B7-A12450C0CC09}" sibTransId="{3DED6C43-3398-4514-8796-480DA78797C7}"/>
    <dgm:cxn modelId="{61EB6B7A-5B7C-4860-A2AC-23360C560713}" type="presOf" srcId="{736BEA71-19FF-4F1B-BC38-DE61C3A349D9}" destId="{1A9FADFF-5CBB-4A23-9235-4384EB3B766B}" srcOrd="0" destOrd="0" presId="urn:microsoft.com/office/officeart/2005/8/layout/cycle3"/>
    <dgm:cxn modelId="{9AC6AB7F-62B1-4A40-AC9B-F7198D92507D}" type="presOf" srcId="{122E09C0-9441-45FB-B50E-09D0BCFC0AF1}" destId="{ED0CDC81-640F-4E7F-94F4-0C1977F31E2D}" srcOrd="0" destOrd="0" presId="urn:microsoft.com/office/officeart/2005/8/layout/cycle3"/>
    <dgm:cxn modelId="{9DDD7A90-21FC-4FB6-8124-1E27D2E66157}" type="presOf" srcId="{74A590F7-BFE2-4558-8D24-E9DBD805E954}" destId="{21451547-80EC-451E-AD90-026DC213FED0}" srcOrd="0" destOrd="0" presId="urn:microsoft.com/office/officeart/2005/8/layout/cycle3"/>
    <dgm:cxn modelId="{0CA8A393-5CA0-4A4D-81ED-37043DED2F25}" type="presOf" srcId="{E8260923-ADEA-4934-90FD-B0B9A324AE36}" destId="{6E524EEE-4D4A-43B7-875A-6262D54A77C2}" srcOrd="0" destOrd="0" presId="urn:microsoft.com/office/officeart/2005/8/layout/cycle3"/>
    <dgm:cxn modelId="{CDEBF699-1B7E-4206-8315-55C69EB664A7}" srcId="{736BEA71-19FF-4F1B-BC38-DE61C3A349D9}" destId="{8070BB90-F685-45E4-80F0-639703A3771F}" srcOrd="4" destOrd="0" parTransId="{FEBD4820-F6C3-4F80-A06C-2FD3F4CE911C}" sibTransId="{55C1B7E6-8D94-4035-98B9-945D85A7E67B}"/>
    <dgm:cxn modelId="{E35547C8-73F1-49DA-BC13-190984E37B6F}" srcId="{736BEA71-19FF-4F1B-BC38-DE61C3A349D9}" destId="{E8260923-ADEA-4934-90FD-B0B9A324AE36}" srcOrd="3" destOrd="0" parTransId="{8CB37AE5-8B2E-4FC7-8145-824397409C95}" sibTransId="{4A27070C-06E5-4075-832A-A0442084105B}"/>
    <dgm:cxn modelId="{F15DE1D4-50B6-43BB-836F-891D7E483DF8}" type="presOf" srcId="{B1528022-6784-41F6-95B8-18E54851FF1F}" destId="{CFF135BA-5F49-4E3A-9DF6-4A298725DE98}" srcOrd="0" destOrd="0" presId="urn:microsoft.com/office/officeart/2005/8/layout/cycle3"/>
    <dgm:cxn modelId="{DF04B2DE-8C5E-4D84-96C3-CFC2F1B23E36}" srcId="{736BEA71-19FF-4F1B-BC38-DE61C3A349D9}" destId="{B1528022-6784-41F6-95B8-18E54851FF1F}" srcOrd="2" destOrd="0" parTransId="{5A6B6BF0-0CFE-4ABD-B4FC-899372788ADB}" sibTransId="{62D8CB99-85C9-405F-A881-50F498FC39E0}"/>
    <dgm:cxn modelId="{1F4B2AE4-168F-4C43-978D-5B21F3E2DAB0}" type="presOf" srcId="{8070BB90-F685-45E4-80F0-639703A3771F}" destId="{C6E55B38-26B9-44C0-8219-113455F766B4}" srcOrd="0" destOrd="0" presId="urn:microsoft.com/office/officeart/2005/8/layout/cycle3"/>
    <dgm:cxn modelId="{BA7E0E7D-E4BA-4855-B990-6F722865FC85}" type="presParOf" srcId="{1A9FADFF-5CBB-4A23-9235-4384EB3B766B}" destId="{3441891F-BBEF-456B-8CE3-44EAF502BC18}" srcOrd="0" destOrd="0" presId="urn:microsoft.com/office/officeart/2005/8/layout/cycle3"/>
    <dgm:cxn modelId="{1E2F4654-88DA-411A-A660-8C995BA8C3BA}" type="presParOf" srcId="{3441891F-BBEF-456B-8CE3-44EAF502BC18}" destId="{93DFE7CB-4932-4495-9CFA-D1857E812086}" srcOrd="0" destOrd="0" presId="urn:microsoft.com/office/officeart/2005/8/layout/cycle3"/>
    <dgm:cxn modelId="{F8AC5120-EFD6-4AFF-800C-E548F29720D5}" type="presParOf" srcId="{3441891F-BBEF-456B-8CE3-44EAF502BC18}" destId="{ED0CDC81-640F-4E7F-94F4-0C1977F31E2D}" srcOrd="1" destOrd="0" presId="urn:microsoft.com/office/officeart/2005/8/layout/cycle3"/>
    <dgm:cxn modelId="{0639E801-29BA-407F-83AF-CA7D2BBDC655}" type="presParOf" srcId="{3441891F-BBEF-456B-8CE3-44EAF502BC18}" destId="{BB6ECFE3-DC9B-4B4C-AB07-035B2F5627A9}" srcOrd="2" destOrd="0" presId="urn:microsoft.com/office/officeart/2005/8/layout/cycle3"/>
    <dgm:cxn modelId="{15DDFE8E-8A54-48B5-ABB2-FB18451AE744}" type="presParOf" srcId="{3441891F-BBEF-456B-8CE3-44EAF502BC18}" destId="{CFF135BA-5F49-4E3A-9DF6-4A298725DE98}" srcOrd="3" destOrd="0" presId="urn:microsoft.com/office/officeart/2005/8/layout/cycle3"/>
    <dgm:cxn modelId="{E5C3377D-A3C5-4B84-A54B-F42A9E126701}" type="presParOf" srcId="{3441891F-BBEF-456B-8CE3-44EAF502BC18}" destId="{6E524EEE-4D4A-43B7-875A-6262D54A77C2}" srcOrd="4" destOrd="0" presId="urn:microsoft.com/office/officeart/2005/8/layout/cycle3"/>
    <dgm:cxn modelId="{22C7A880-A7B7-4B1C-B804-EA15764313CF}" type="presParOf" srcId="{3441891F-BBEF-456B-8CE3-44EAF502BC18}" destId="{C6E55B38-26B9-44C0-8219-113455F766B4}" srcOrd="5" destOrd="0" presId="urn:microsoft.com/office/officeart/2005/8/layout/cycle3"/>
    <dgm:cxn modelId="{962D8DEF-7538-40B9-AA96-A603D92B2E95}" type="presParOf" srcId="{3441891F-BBEF-456B-8CE3-44EAF502BC18}" destId="{21451547-80EC-451E-AD90-026DC213FED0}" srcOrd="6" destOrd="0" presId="urn:microsoft.com/office/officeart/2005/8/layout/cycle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990F4D-2BD6-44B3-A921-282728CCD4DD}">
      <dsp:nvSpPr>
        <dsp:cNvPr id="0" name=""/>
        <dsp:cNvSpPr/>
      </dsp:nvSpPr>
      <dsp:spPr>
        <a:xfrm>
          <a:off x="1873120" y="0"/>
          <a:ext cx="5386133" cy="538613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a:t>Federal</a:t>
          </a:r>
        </a:p>
      </dsp:txBody>
      <dsp:txXfrm>
        <a:off x="3813205" y="269306"/>
        <a:ext cx="1505962" cy="807919"/>
      </dsp:txXfrm>
    </dsp:sp>
    <dsp:sp modelId="{2A509093-02E2-4B6E-A2AE-C09946E35DE5}">
      <dsp:nvSpPr>
        <dsp:cNvPr id="0" name=""/>
        <dsp:cNvSpPr/>
      </dsp:nvSpPr>
      <dsp:spPr>
        <a:xfrm>
          <a:off x="2411733" y="1077226"/>
          <a:ext cx="4308906" cy="4308906"/>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a:t>State</a:t>
          </a:r>
        </a:p>
      </dsp:txBody>
      <dsp:txXfrm>
        <a:off x="3813205" y="1335760"/>
        <a:ext cx="1505962" cy="775603"/>
      </dsp:txXfrm>
    </dsp:sp>
    <dsp:sp modelId="{4B2140E4-F36C-4A83-B2DC-27910FECBAB2}">
      <dsp:nvSpPr>
        <dsp:cNvPr id="0" name=""/>
        <dsp:cNvSpPr/>
      </dsp:nvSpPr>
      <dsp:spPr>
        <a:xfrm>
          <a:off x="2950347" y="2154453"/>
          <a:ext cx="3231679" cy="3231679"/>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a:t>System</a:t>
          </a:r>
        </a:p>
      </dsp:txBody>
      <dsp:txXfrm>
        <a:off x="3813205" y="2396829"/>
        <a:ext cx="1505962" cy="727127"/>
      </dsp:txXfrm>
    </dsp:sp>
    <dsp:sp modelId="{73D61531-A463-492A-AD92-6D153BD886C1}">
      <dsp:nvSpPr>
        <dsp:cNvPr id="0" name=""/>
        <dsp:cNvSpPr/>
      </dsp:nvSpPr>
      <dsp:spPr>
        <a:xfrm>
          <a:off x="3488960" y="3231679"/>
          <a:ext cx="2154453" cy="2154453"/>
        </a:xfrm>
        <a:prstGeom prst="ellips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a:t>Campus</a:t>
          </a:r>
          <a:endParaRPr lang="en-US" sz="2500" kern="1200" dirty="0"/>
        </a:p>
      </dsp:txBody>
      <dsp:txXfrm>
        <a:off x="3804472" y="3770293"/>
        <a:ext cx="1523428" cy="10772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60552F-9FB0-49C8-993E-4AB9ECE507E3}">
      <dsp:nvSpPr>
        <dsp:cNvPr id="0" name=""/>
        <dsp:cNvSpPr/>
      </dsp:nvSpPr>
      <dsp:spPr>
        <a:xfrm>
          <a:off x="2957928" y="1550210"/>
          <a:ext cx="1970384" cy="1704462"/>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Title IX</a:t>
          </a:r>
        </a:p>
      </dsp:txBody>
      <dsp:txXfrm>
        <a:off x="3284448" y="1832663"/>
        <a:ext cx="1317344" cy="1139556"/>
      </dsp:txXfrm>
    </dsp:sp>
    <dsp:sp modelId="{2D95E172-46CC-4892-B2C5-414DB9D49B11}">
      <dsp:nvSpPr>
        <dsp:cNvPr id="0" name=""/>
        <dsp:cNvSpPr/>
      </dsp:nvSpPr>
      <dsp:spPr>
        <a:xfrm>
          <a:off x="4191767" y="734740"/>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E91D4F-2E8D-4118-88D4-3C9362AC0624}">
      <dsp:nvSpPr>
        <dsp:cNvPr id="0" name=""/>
        <dsp:cNvSpPr/>
      </dsp:nvSpPr>
      <dsp:spPr>
        <a:xfrm>
          <a:off x="3139429" y="0"/>
          <a:ext cx="1614716" cy="139691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dirty="0"/>
            <a:t>Admissions, recruitment, fin aid</a:t>
          </a:r>
        </a:p>
      </dsp:txBody>
      <dsp:txXfrm>
        <a:off x="3407022" y="231499"/>
        <a:ext cx="1079530" cy="933921"/>
      </dsp:txXfrm>
    </dsp:sp>
    <dsp:sp modelId="{50589F37-C29B-4034-8DD3-BF3B851F8A70}">
      <dsp:nvSpPr>
        <dsp:cNvPr id="0" name=""/>
        <dsp:cNvSpPr/>
      </dsp:nvSpPr>
      <dsp:spPr>
        <a:xfrm>
          <a:off x="5059396" y="1932236"/>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BD7674-C330-4681-B871-0FAF97C1FCFD}">
      <dsp:nvSpPr>
        <dsp:cNvPr id="0" name=""/>
        <dsp:cNvSpPr/>
      </dsp:nvSpPr>
      <dsp:spPr>
        <a:xfrm>
          <a:off x="4620311" y="859198"/>
          <a:ext cx="1614716" cy="139691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Pregnant &amp; parenting</a:t>
          </a:r>
        </a:p>
      </dsp:txBody>
      <dsp:txXfrm>
        <a:off x="4887904" y="1090697"/>
        <a:ext cx="1079530" cy="933921"/>
      </dsp:txXfrm>
    </dsp:sp>
    <dsp:sp modelId="{2D20DB97-0525-42C9-841B-F4024F56DCB5}">
      <dsp:nvSpPr>
        <dsp:cNvPr id="0" name=""/>
        <dsp:cNvSpPr/>
      </dsp:nvSpPr>
      <dsp:spPr>
        <a:xfrm>
          <a:off x="4456685" y="3283985"/>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A1A866-3F91-48E3-B655-ECA15BB76A7D}">
      <dsp:nvSpPr>
        <dsp:cNvPr id="0" name=""/>
        <dsp:cNvSpPr/>
      </dsp:nvSpPr>
      <dsp:spPr>
        <a:xfrm>
          <a:off x="4620311" y="2548283"/>
          <a:ext cx="1614716" cy="139691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Athletics</a:t>
          </a:r>
        </a:p>
      </dsp:txBody>
      <dsp:txXfrm>
        <a:off x="4887904" y="2779782"/>
        <a:ext cx="1079530" cy="933921"/>
      </dsp:txXfrm>
    </dsp:sp>
    <dsp:sp modelId="{52A7ACD9-2DDE-4F1D-A0E0-54D9D476BB53}">
      <dsp:nvSpPr>
        <dsp:cNvPr id="0" name=""/>
        <dsp:cNvSpPr/>
      </dsp:nvSpPr>
      <dsp:spPr>
        <a:xfrm>
          <a:off x="2961595" y="3424301"/>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45C8B6-5698-4BEE-900F-7B99A5A7F56B}">
      <dsp:nvSpPr>
        <dsp:cNvPr id="0" name=""/>
        <dsp:cNvSpPr/>
      </dsp:nvSpPr>
      <dsp:spPr>
        <a:xfrm>
          <a:off x="3139429" y="3408443"/>
          <a:ext cx="1614716" cy="139691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Employment</a:t>
          </a:r>
        </a:p>
      </dsp:txBody>
      <dsp:txXfrm>
        <a:off x="3407022" y="3639942"/>
        <a:ext cx="1079530" cy="933921"/>
      </dsp:txXfrm>
    </dsp:sp>
    <dsp:sp modelId="{5D37758D-BA68-42D5-97AB-D3950A81728F}">
      <dsp:nvSpPr>
        <dsp:cNvPr id="0" name=""/>
        <dsp:cNvSpPr/>
      </dsp:nvSpPr>
      <dsp:spPr>
        <a:xfrm>
          <a:off x="2079757" y="2227285"/>
          <a:ext cx="743420" cy="640554"/>
        </a:xfrm>
        <a:prstGeom prst="hexagon">
          <a:avLst>
            <a:gd name="adj" fmla="val 28900"/>
            <a:gd name="vf" fmla="val 115470"/>
          </a:avLst>
        </a:prstGeom>
        <a:solidFill>
          <a:schemeClr val="dk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28B3EAF-60B4-4A55-987F-0703718A0146}">
      <dsp:nvSpPr>
        <dsp:cNvPr id="0" name=""/>
        <dsp:cNvSpPr/>
      </dsp:nvSpPr>
      <dsp:spPr>
        <a:xfrm>
          <a:off x="1651672" y="2549245"/>
          <a:ext cx="1614716" cy="139691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Training</a:t>
          </a:r>
        </a:p>
      </dsp:txBody>
      <dsp:txXfrm>
        <a:off x="1919265" y="2780744"/>
        <a:ext cx="1079530" cy="933921"/>
      </dsp:txXfrm>
    </dsp:sp>
    <dsp:sp modelId="{7D38096F-C359-4A21-97AE-028B0B97142F}">
      <dsp:nvSpPr>
        <dsp:cNvPr id="0" name=""/>
        <dsp:cNvSpPr/>
      </dsp:nvSpPr>
      <dsp:spPr>
        <a:xfrm>
          <a:off x="1651672" y="857276"/>
          <a:ext cx="1614716" cy="1396919"/>
        </a:xfrm>
        <a:prstGeom prst="hexagon">
          <a:avLst>
            <a:gd name="adj" fmla="val 28570"/>
            <a:gd name="vf" fmla="val 115470"/>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666750">
            <a:lnSpc>
              <a:spcPct val="90000"/>
            </a:lnSpc>
            <a:spcBef>
              <a:spcPct val="0"/>
            </a:spcBef>
            <a:spcAft>
              <a:spcPct val="35000"/>
            </a:spcAft>
            <a:buNone/>
          </a:pPr>
          <a:r>
            <a:rPr lang="en-US" sz="1500" kern="1200"/>
            <a:t>Grievance process</a:t>
          </a:r>
        </a:p>
      </dsp:txBody>
      <dsp:txXfrm>
        <a:off x="1919265" y="1088775"/>
        <a:ext cx="1079530" cy="93392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A3FD00-1BA1-42BA-980D-893A7AE786A4}">
      <dsp:nvSpPr>
        <dsp:cNvPr id="0" name=""/>
        <dsp:cNvSpPr/>
      </dsp:nvSpPr>
      <dsp:spPr>
        <a:xfrm rot="5400000">
          <a:off x="6693384" y="-2792775"/>
          <a:ext cx="914447" cy="6729984"/>
        </a:xfrm>
        <a:prstGeom prst="round2SameRect">
          <a:avLst/>
        </a:prstGeom>
        <a:solidFill>
          <a:schemeClr val="lt1">
            <a:alpha val="90000"/>
            <a:tint val="40000"/>
            <a:hueOff val="0"/>
            <a:satOff val="0"/>
            <a:lumOff val="0"/>
            <a:alphaOff val="0"/>
          </a:schemeClr>
        </a:solidFill>
        <a:ln w="1905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34 CFR 106</a:t>
          </a:r>
        </a:p>
      </dsp:txBody>
      <dsp:txXfrm rot="-5400000">
        <a:off x="3785616" y="159633"/>
        <a:ext cx="6685344" cy="825167"/>
      </dsp:txXfrm>
    </dsp:sp>
    <dsp:sp modelId="{673BF545-AC79-4582-B6CF-E6A2E599044D}">
      <dsp:nvSpPr>
        <dsp:cNvPr id="0" name=""/>
        <dsp:cNvSpPr/>
      </dsp:nvSpPr>
      <dsp:spPr>
        <a:xfrm>
          <a:off x="0" y="687"/>
          <a:ext cx="3785616" cy="1143058"/>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Title IX</a:t>
          </a:r>
        </a:p>
      </dsp:txBody>
      <dsp:txXfrm>
        <a:off x="55799" y="56486"/>
        <a:ext cx="3674018" cy="1031460"/>
      </dsp:txXfrm>
    </dsp:sp>
    <dsp:sp modelId="{6CA601ED-016B-4B24-834A-718184058C3E}">
      <dsp:nvSpPr>
        <dsp:cNvPr id="0" name=""/>
        <dsp:cNvSpPr/>
      </dsp:nvSpPr>
      <dsp:spPr>
        <a:xfrm rot="5400000">
          <a:off x="6693384" y="-1592563"/>
          <a:ext cx="914447" cy="6729984"/>
        </a:xfrm>
        <a:prstGeom prst="round2SameRect">
          <a:avLst/>
        </a:prstGeom>
        <a:solidFill>
          <a:schemeClr val="lt1">
            <a:alpha val="90000"/>
            <a:tint val="40000"/>
            <a:hueOff val="0"/>
            <a:satOff val="0"/>
            <a:lumOff val="0"/>
            <a:alphaOff val="0"/>
          </a:schemeClr>
        </a:solidFill>
        <a:ln w="1905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Daily crime log</a:t>
          </a:r>
        </a:p>
        <a:p>
          <a:pPr marL="171450" lvl="1" indent="-171450" algn="l" defTabSz="711200">
            <a:lnSpc>
              <a:spcPct val="90000"/>
            </a:lnSpc>
            <a:spcBef>
              <a:spcPct val="0"/>
            </a:spcBef>
            <a:spcAft>
              <a:spcPct val="15000"/>
            </a:spcAft>
            <a:buChar char="•"/>
          </a:pPr>
          <a:r>
            <a:rPr lang="en-US" sz="1600" kern="1200" dirty="0"/>
            <a:t>Timely warnings</a:t>
          </a:r>
        </a:p>
        <a:p>
          <a:pPr marL="171450" lvl="1" indent="-171450" algn="l" defTabSz="711200">
            <a:lnSpc>
              <a:spcPct val="90000"/>
            </a:lnSpc>
            <a:spcBef>
              <a:spcPct val="0"/>
            </a:spcBef>
            <a:spcAft>
              <a:spcPct val="15000"/>
            </a:spcAft>
            <a:buChar char="•"/>
          </a:pPr>
          <a:r>
            <a:rPr lang="en-US" sz="1600" kern="1200" dirty="0"/>
            <a:t>Annual report</a:t>
          </a:r>
        </a:p>
      </dsp:txBody>
      <dsp:txXfrm rot="-5400000">
        <a:off x="3785616" y="1359845"/>
        <a:ext cx="6685344" cy="825167"/>
      </dsp:txXfrm>
    </dsp:sp>
    <dsp:sp modelId="{19A951BC-2879-400E-9921-00BE49B477FD}">
      <dsp:nvSpPr>
        <dsp:cNvPr id="0" name=""/>
        <dsp:cNvSpPr/>
      </dsp:nvSpPr>
      <dsp:spPr>
        <a:xfrm>
          <a:off x="0" y="1200899"/>
          <a:ext cx="3785616" cy="1143058"/>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Clery</a:t>
          </a:r>
        </a:p>
      </dsp:txBody>
      <dsp:txXfrm>
        <a:off x="55799" y="1256698"/>
        <a:ext cx="3674018" cy="1031460"/>
      </dsp:txXfrm>
    </dsp:sp>
    <dsp:sp modelId="{28ED9AA6-76B4-4CE6-AA29-E4E8A5BA94AB}">
      <dsp:nvSpPr>
        <dsp:cNvPr id="0" name=""/>
        <dsp:cNvSpPr/>
      </dsp:nvSpPr>
      <dsp:spPr>
        <a:xfrm rot="5400000">
          <a:off x="6541155" y="-358124"/>
          <a:ext cx="1204939" cy="6723411"/>
        </a:xfrm>
        <a:prstGeom prst="round2SameRect">
          <a:avLst/>
        </a:prstGeom>
        <a:solidFill>
          <a:schemeClr val="lt1">
            <a:alpha val="90000"/>
            <a:tint val="40000"/>
            <a:hueOff val="0"/>
            <a:satOff val="0"/>
            <a:lumOff val="0"/>
            <a:alphaOff val="0"/>
          </a:schemeClr>
        </a:solidFill>
        <a:ln w="1905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a:t>Prevention &amp; education programs</a:t>
          </a:r>
        </a:p>
        <a:p>
          <a:pPr marL="114300" lvl="1" indent="-114300" algn="l" defTabSz="622300">
            <a:lnSpc>
              <a:spcPct val="90000"/>
            </a:lnSpc>
            <a:spcBef>
              <a:spcPct val="0"/>
            </a:spcBef>
            <a:spcAft>
              <a:spcPct val="15000"/>
            </a:spcAft>
            <a:buChar char="•"/>
          </a:pPr>
          <a:r>
            <a:rPr lang="en-US" sz="1400" kern="1200" dirty="0"/>
            <a:t>Fair, equitable process</a:t>
          </a:r>
        </a:p>
        <a:p>
          <a:pPr marL="114300" lvl="1" indent="-114300" algn="l" defTabSz="622300">
            <a:lnSpc>
              <a:spcPct val="90000"/>
            </a:lnSpc>
            <a:spcBef>
              <a:spcPct val="0"/>
            </a:spcBef>
            <a:spcAft>
              <a:spcPct val="15000"/>
            </a:spcAft>
            <a:buChar char="•"/>
          </a:pPr>
          <a:r>
            <a:rPr lang="en-US" sz="1400" kern="1200" dirty="0"/>
            <a:t>Transparent &amp; timely</a:t>
          </a:r>
        </a:p>
        <a:p>
          <a:pPr marL="114300" lvl="1" indent="-114300" algn="l" defTabSz="622300">
            <a:lnSpc>
              <a:spcPct val="90000"/>
            </a:lnSpc>
            <a:spcBef>
              <a:spcPct val="0"/>
            </a:spcBef>
            <a:spcAft>
              <a:spcPct val="15000"/>
            </a:spcAft>
            <a:buChar char="•"/>
          </a:pPr>
          <a:r>
            <a:rPr lang="en-US" sz="1400" kern="1200" dirty="0"/>
            <a:t>Annual training</a:t>
          </a:r>
        </a:p>
        <a:p>
          <a:pPr marL="114300" lvl="1" indent="-114300" algn="l" defTabSz="622300">
            <a:lnSpc>
              <a:spcPct val="90000"/>
            </a:lnSpc>
            <a:spcBef>
              <a:spcPct val="0"/>
            </a:spcBef>
            <a:spcAft>
              <a:spcPct val="15000"/>
            </a:spcAft>
            <a:buChar char="•"/>
          </a:pPr>
          <a:r>
            <a:rPr lang="en-US" sz="1400" kern="1200" dirty="0"/>
            <a:t>Victim brochure</a:t>
          </a:r>
        </a:p>
      </dsp:txBody>
      <dsp:txXfrm rot="-5400000">
        <a:off x="3781919" y="2459932"/>
        <a:ext cx="6664591" cy="1087299"/>
      </dsp:txXfrm>
    </dsp:sp>
    <dsp:sp modelId="{D2444853-FCF5-4B72-BD49-24DDEFCC9AEA}">
      <dsp:nvSpPr>
        <dsp:cNvPr id="0" name=""/>
        <dsp:cNvSpPr/>
      </dsp:nvSpPr>
      <dsp:spPr>
        <a:xfrm>
          <a:off x="0" y="2432051"/>
          <a:ext cx="3781919" cy="1143058"/>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VAWA</a:t>
          </a:r>
        </a:p>
      </dsp:txBody>
      <dsp:txXfrm>
        <a:off x="55799" y="2487850"/>
        <a:ext cx="3670321" cy="1031460"/>
      </dsp:txXfrm>
    </dsp:sp>
    <dsp:sp modelId="{ACF92F75-A3E3-4440-ADE2-5C81EE5B0F8B}">
      <dsp:nvSpPr>
        <dsp:cNvPr id="0" name=""/>
        <dsp:cNvSpPr/>
      </dsp:nvSpPr>
      <dsp:spPr>
        <a:xfrm rot="5400000">
          <a:off x="6693384" y="869741"/>
          <a:ext cx="914447" cy="6729984"/>
        </a:xfrm>
        <a:prstGeom prst="round2SameRect">
          <a:avLst/>
        </a:prstGeom>
        <a:solidFill>
          <a:schemeClr val="lt1">
            <a:alpha val="90000"/>
            <a:tint val="40000"/>
            <a:hueOff val="0"/>
            <a:satOff val="0"/>
            <a:lumOff val="0"/>
            <a:alphaOff val="0"/>
          </a:schemeClr>
        </a:solidFill>
        <a:ln w="19050" cap="flat" cmpd="sng" algn="ctr">
          <a:solidFill>
            <a:schemeClr val="accent1">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t>Enforcement &amp; investigations</a:t>
          </a:r>
        </a:p>
        <a:p>
          <a:pPr marL="171450" lvl="1" indent="-171450" algn="l" defTabSz="711200">
            <a:lnSpc>
              <a:spcPct val="90000"/>
            </a:lnSpc>
            <a:spcBef>
              <a:spcPct val="0"/>
            </a:spcBef>
            <a:spcAft>
              <a:spcPct val="15000"/>
            </a:spcAft>
            <a:buChar char="•"/>
          </a:pPr>
          <a:r>
            <a:rPr lang="en-US" sz="1600" kern="1200" dirty="0"/>
            <a:t>Resolution agreements</a:t>
          </a:r>
        </a:p>
      </dsp:txBody>
      <dsp:txXfrm rot="-5400000">
        <a:off x="3785616" y="3822149"/>
        <a:ext cx="6685344" cy="825167"/>
      </dsp:txXfrm>
    </dsp:sp>
    <dsp:sp modelId="{28E64359-79BE-4E24-A4B3-D0D8C4C6E927}">
      <dsp:nvSpPr>
        <dsp:cNvPr id="0" name=""/>
        <dsp:cNvSpPr/>
      </dsp:nvSpPr>
      <dsp:spPr>
        <a:xfrm>
          <a:off x="0" y="3663203"/>
          <a:ext cx="3785616" cy="1143058"/>
        </a:xfrm>
        <a:prstGeom prst="roundRect">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US" sz="2000" kern="1200" dirty="0"/>
            <a:t>OCR (Dept of Ed)</a:t>
          </a:r>
        </a:p>
      </dsp:txBody>
      <dsp:txXfrm>
        <a:off x="55799" y="3719002"/>
        <a:ext cx="3674018" cy="103146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B83D33-BCA2-4BB3-8366-ACC635C35510}">
      <dsp:nvSpPr>
        <dsp:cNvPr id="0" name=""/>
        <dsp:cNvSpPr/>
      </dsp:nvSpPr>
      <dsp:spPr>
        <a:xfrm>
          <a:off x="1331490" y="2457"/>
          <a:ext cx="2594818" cy="648704"/>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MN 135A.15</a:t>
          </a:r>
        </a:p>
      </dsp:txBody>
      <dsp:txXfrm>
        <a:off x="1350490" y="21457"/>
        <a:ext cx="2556818" cy="610704"/>
      </dsp:txXfrm>
    </dsp:sp>
    <dsp:sp modelId="{573803AB-53CA-4371-8C26-92201AAFCF08}">
      <dsp:nvSpPr>
        <dsp:cNvPr id="0" name=""/>
        <dsp:cNvSpPr/>
      </dsp:nvSpPr>
      <dsp:spPr>
        <a:xfrm rot="5400000">
          <a:off x="2572138" y="707923"/>
          <a:ext cx="113523" cy="113523"/>
        </a:xfrm>
        <a:prstGeom prst="rightArrow">
          <a:avLst>
            <a:gd name="adj1" fmla="val 667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7E05B65-7F8F-440B-823C-85088AE64C25}">
      <dsp:nvSpPr>
        <dsp:cNvPr id="0" name=""/>
        <dsp:cNvSpPr/>
      </dsp:nvSpPr>
      <dsp:spPr>
        <a:xfrm>
          <a:off x="1331490" y="878208"/>
          <a:ext cx="2594818" cy="648704"/>
        </a:xfrm>
        <a:prstGeom prst="roundRect">
          <a:avLst>
            <a:gd name="adj" fmla="val 10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Campus sexual misconduct</a:t>
          </a:r>
        </a:p>
      </dsp:txBody>
      <dsp:txXfrm>
        <a:off x="1350490" y="897208"/>
        <a:ext cx="2556818" cy="610704"/>
      </dsp:txXfrm>
    </dsp:sp>
    <dsp:sp modelId="{2B0F9C7B-DE5E-4F24-9579-50151980CA8F}">
      <dsp:nvSpPr>
        <dsp:cNvPr id="0" name=""/>
        <dsp:cNvSpPr/>
      </dsp:nvSpPr>
      <dsp:spPr>
        <a:xfrm rot="5400000">
          <a:off x="2572138" y="1583674"/>
          <a:ext cx="113523" cy="113523"/>
        </a:xfrm>
        <a:prstGeom prst="rightArrow">
          <a:avLst>
            <a:gd name="adj1" fmla="val 66700"/>
            <a:gd name="adj2" fmla="val 50000"/>
          </a:avLst>
        </a:prstGeom>
        <a:solidFill>
          <a:schemeClr val="accent2">
            <a:hueOff val="2569097"/>
            <a:satOff val="5488"/>
            <a:lumOff val="-401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141D62D-8584-4063-8DC2-1DB884708F0F}">
      <dsp:nvSpPr>
        <dsp:cNvPr id="0" name=""/>
        <dsp:cNvSpPr/>
      </dsp:nvSpPr>
      <dsp:spPr>
        <a:xfrm>
          <a:off x="1331490" y="1753959"/>
          <a:ext cx="2594818" cy="648704"/>
        </a:xfrm>
        <a:prstGeom prst="roundRect">
          <a:avLst>
            <a:gd name="adj" fmla="val 10000"/>
          </a:avLst>
        </a:prstGeom>
        <a:solidFill>
          <a:schemeClr val="accent2">
            <a:tint val="40000"/>
            <a:alpha val="90000"/>
            <a:hueOff val="2977141"/>
            <a:satOff val="-8105"/>
            <a:lumOff val="-867"/>
            <a:alphaOff val="0"/>
          </a:schemeClr>
        </a:solidFill>
        <a:ln w="19050" cap="flat" cmpd="sng" algn="ctr">
          <a:solidFill>
            <a:schemeClr val="accent2">
              <a:tint val="40000"/>
              <a:alpha val="90000"/>
              <a:hueOff val="2977141"/>
              <a:satOff val="-8105"/>
              <a:lumOff val="-86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Definitions, including uniform amnesty</a:t>
          </a:r>
        </a:p>
      </dsp:txBody>
      <dsp:txXfrm>
        <a:off x="1350490" y="1772959"/>
        <a:ext cx="2556818" cy="610704"/>
      </dsp:txXfrm>
    </dsp:sp>
    <dsp:sp modelId="{E94E2182-5CC0-46B6-9965-9C5A96D9EA36}">
      <dsp:nvSpPr>
        <dsp:cNvPr id="0" name=""/>
        <dsp:cNvSpPr/>
      </dsp:nvSpPr>
      <dsp:spPr>
        <a:xfrm rot="5400000">
          <a:off x="2572138" y="2459425"/>
          <a:ext cx="113523" cy="113523"/>
        </a:xfrm>
        <a:prstGeom prst="rightArrow">
          <a:avLst>
            <a:gd name="adj1" fmla="val 66700"/>
            <a:gd name="adj2" fmla="val 50000"/>
          </a:avLst>
        </a:prstGeom>
        <a:solidFill>
          <a:schemeClr val="accent2">
            <a:hueOff val="5138194"/>
            <a:satOff val="10976"/>
            <a:lumOff val="-803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A519D56-1AEC-404E-B6B2-20E2528441EC}">
      <dsp:nvSpPr>
        <dsp:cNvPr id="0" name=""/>
        <dsp:cNvSpPr/>
      </dsp:nvSpPr>
      <dsp:spPr>
        <a:xfrm>
          <a:off x="1331490" y="2629710"/>
          <a:ext cx="2594818" cy="648704"/>
        </a:xfrm>
        <a:prstGeom prst="roundRect">
          <a:avLst>
            <a:gd name="adj" fmla="val 10000"/>
          </a:avLst>
        </a:prstGeom>
        <a:solidFill>
          <a:schemeClr val="accent2">
            <a:tint val="40000"/>
            <a:alpha val="90000"/>
            <a:hueOff val="5954281"/>
            <a:satOff val="-16209"/>
            <a:lumOff val="-1735"/>
            <a:alphaOff val="0"/>
          </a:schemeClr>
        </a:solidFill>
        <a:ln w="19050" cap="flat" cmpd="sng" algn="ctr">
          <a:solidFill>
            <a:schemeClr val="accent2">
              <a:tint val="40000"/>
              <a:alpha val="90000"/>
              <a:hueOff val="5954281"/>
              <a:satOff val="-16209"/>
              <a:lumOff val="-173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Online reporting form, including anonymity</a:t>
          </a:r>
        </a:p>
      </dsp:txBody>
      <dsp:txXfrm>
        <a:off x="1350490" y="2648710"/>
        <a:ext cx="2556818" cy="610704"/>
      </dsp:txXfrm>
    </dsp:sp>
    <dsp:sp modelId="{CACA8485-C2DE-4B4E-9D3D-996A3130FC46}">
      <dsp:nvSpPr>
        <dsp:cNvPr id="0" name=""/>
        <dsp:cNvSpPr/>
      </dsp:nvSpPr>
      <dsp:spPr>
        <a:xfrm rot="5400000">
          <a:off x="2572138" y="3335177"/>
          <a:ext cx="113523" cy="113523"/>
        </a:xfrm>
        <a:prstGeom prst="rightArrow">
          <a:avLst>
            <a:gd name="adj1" fmla="val 66700"/>
            <a:gd name="adj2" fmla="val 50000"/>
          </a:avLst>
        </a:prstGeom>
        <a:solidFill>
          <a:schemeClr val="accent2">
            <a:hueOff val="7707291"/>
            <a:satOff val="16463"/>
            <a:lumOff val="-1205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A193C7B-2B36-4D28-AB99-DA8FF7A2022D}">
      <dsp:nvSpPr>
        <dsp:cNvPr id="0" name=""/>
        <dsp:cNvSpPr/>
      </dsp:nvSpPr>
      <dsp:spPr>
        <a:xfrm>
          <a:off x="1331490" y="3505461"/>
          <a:ext cx="2594818" cy="648704"/>
        </a:xfrm>
        <a:prstGeom prst="roundRect">
          <a:avLst>
            <a:gd name="adj" fmla="val 10000"/>
          </a:avLst>
        </a:prstGeom>
        <a:solidFill>
          <a:schemeClr val="accent2">
            <a:tint val="40000"/>
            <a:alpha val="90000"/>
            <a:hueOff val="8931422"/>
            <a:satOff val="-24314"/>
            <a:lumOff val="-2602"/>
            <a:alphaOff val="0"/>
          </a:schemeClr>
        </a:solidFill>
        <a:ln w="19050" cap="flat" cmpd="sng" algn="ctr">
          <a:solidFill>
            <a:schemeClr val="accent2">
              <a:tint val="40000"/>
              <a:alpha val="90000"/>
              <a:hueOff val="8931422"/>
              <a:satOff val="-24314"/>
              <a:lumOff val="-260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Required training: students and employees</a:t>
          </a:r>
        </a:p>
      </dsp:txBody>
      <dsp:txXfrm>
        <a:off x="1350490" y="3524461"/>
        <a:ext cx="2556818" cy="610704"/>
      </dsp:txXfrm>
    </dsp:sp>
    <dsp:sp modelId="{DC58A204-6F33-40A3-A900-8E662BEAE081}">
      <dsp:nvSpPr>
        <dsp:cNvPr id="0" name=""/>
        <dsp:cNvSpPr/>
      </dsp:nvSpPr>
      <dsp:spPr>
        <a:xfrm rot="5400000">
          <a:off x="2572138" y="4210928"/>
          <a:ext cx="113523" cy="113523"/>
        </a:xfrm>
        <a:prstGeom prst="rightArrow">
          <a:avLst>
            <a:gd name="adj1" fmla="val 66700"/>
            <a:gd name="adj2" fmla="val 50000"/>
          </a:avLst>
        </a:prstGeom>
        <a:solidFill>
          <a:schemeClr val="accent2">
            <a:hueOff val="10276388"/>
            <a:satOff val="21951"/>
            <a:lumOff val="-1607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C20EDA9-2E25-46E4-9E36-F7ADDC252148}">
      <dsp:nvSpPr>
        <dsp:cNvPr id="0" name=""/>
        <dsp:cNvSpPr/>
      </dsp:nvSpPr>
      <dsp:spPr>
        <a:xfrm>
          <a:off x="1331490" y="4381213"/>
          <a:ext cx="2594818" cy="648704"/>
        </a:xfrm>
        <a:prstGeom prst="roundRect">
          <a:avLst>
            <a:gd name="adj" fmla="val 10000"/>
          </a:avLst>
        </a:prstGeom>
        <a:solidFill>
          <a:schemeClr val="accent2">
            <a:tint val="40000"/>
            <a:alpha val="90000"/>
            <a:hueOff val="11908563"/>
            <a:satOff val="-32418"/>
            <a:lumOff val="-3470"/>
            <a:alphaOff val="0"/>
          </a:schemeClr>
        </a:solidFill>
        <a:ln w="19050" cap="flat" cmpd="sng" algn="ctr">
          <a:solidFill>
            <a:schemeClr val="accent2">
              <a:tint val="40000"/>
              <a:alpha val="90000"/>
              <a:hueOff val="11908563"/>
              <a:satOff val="-32418"/>
              <a:lumOff val="-347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Annual report</a:t>
          </a:r>
        </a:p>
      </dsp:txBody>
      <dsp:txXfrm>
        <a:off x="1350490" y="4400213"/>
        <a:ext cx="2556818" cy="61070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7BD7C4-085D-4473-A25E-ED29DFDCB667}">
      <dsp:nvSpPr>
        <dsp:cNvPr id="0" name=""/>
        <dsp:cNvSpPr/>
      </dsp:nvSpPr>
      <dsp:spPr>
        <a:xfrm>
          <a:off x="1457545" y="2267"/>
          <a:ext cx="2417898" cy="604474"/>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MN 135A.158</a:t>
          </a:r>
          <a:endParaRPr lang="en-US" sz="1400" kern="1200" dirty="0"/>
        </a:p>
      </dsp:txBody>
      <dsp:txXfrm>
        <a:off x="1475249" y="19971"/>
        <a:ext cx="2382490" cy="569066"/>
      </dsp:txXfrm>
    </dsp:sp>
    <dsp:sp modelId="{698BE4C3-2BF7-4B7F-BDB0-7AF2AEB504F7}">
      <dsp:nvSpPr>
        <dsp:cNvPr id="0" name=""/>
        <dsp:cNvSpPr/>
      </dsp:nvSpPr>
      <dsp:spPr>
        <a:xfrm rot="5400000">
          <a:off x="2613603" y="659634"/>
          <a:ext cx="105783" cy="105783"/>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07D740B-D182-4766-AEBC-3F1A6CABA857}">
      <dsp:nvSpPr>
        <dsp:cNvPr id="0" name=""/>
        <dsp:cNvSpPr/>
      </dsp:nvSpPr>
      <dsp:spPr>
        <a:xfrm>
          <a:off x="1457545" y="818308"/>
          <a:ext cx="2417898" cy="604474"/>
        </a:xfrm>
        <a:prstGeom prst="roundRect">
          <a:avLst>
            <a:gd name="adj" fmla="val 10000"/>
          </a:avLst>
        </a:prstGeom>
        <a:solidFill>
          <a:schemeClr val="lt1">
            <a:alpha val="90000"/>
            <a:tint val="40000"/>
            <a:hueOff val="0"/>
            <a:satOff val="0"/>
            <a:lumOff val="0"/>
            <a:alphaOff val="0"/>
          </a:schemeClr>
        </a:solidFill>
        <a:ln w="1905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Student Parents and Pregnant Students</a:t>
          </a:r>
        </a:p>
      </dsp:txBody>
      <dsp:txXfrm>
        <a:off x="1475249" y="836012"/>
        <a:ext cx="2382490" cy="569066"/>
      </dsp:txXfrm>
    </dsp:sp>
    <dsp:sp modelId="{59AFEB7A-C3A6-4BAC-A716-86D548CAC67E}">
      <dsp:nvSpPr>
        <dsp:cNvPr id="0" name=""/>
        <dsp:cNvSpPr/>
      </dsp:nvSpPr>
      <dsp:spPr>
        <a:xfrm rot="5400000">
          <a:off x="2613603" y="1475674"/>
          <a:ext cx="105783" cy="105783"/>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1937C4E-37FC-4C00-BD08-9E04640EDEDE}">
      <dsp:nvSpPr>
        <dsp:cNvPr id="0" name=""/>
        <dsp:cNvSpPr/>
      </dsp:nvSpPr>
      <dsp:spPr>
        <a:xfrm>
          <a:off x="1457545" y="1634349"/>
          <a:ext cx="2417898" cy="604474"/>
        </a:xfrm>
        <a:prstGeom prst="roundRect">
          <a:avLst>
            <a:gd name="adj" fmla="val 10000"/>
          </a:avLst>
        </a:prstGeom>
        <a:solidFill>
          <a:schemeClr val="lt1">
            <a:alpha val="90000"/>
            <a:tint val="40000"/>
            <a:hueOff val="0"/>
            <a:satOff val="0"/>
            <a:lumOff val="0"/>
            <a:alphaOff val="0"/>
          </a:schemeClr>
        </a:solidFill>
        <a:ln w="1905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Required fact sheet of legal rights</a:t>
          </a:r>
        </a:p>
      </dsp:txBody>
      <dsp:txXfrm>
        <a:off x="1475249" y="1652053"/>
        <a:ext cx="2382490" cy="569066"/>
      </dsp:txXfrm>
    </dsp:sp>
    <dsp:sp modelId="{D19E9336-20EA-4AA5-9A98-44D3175E235C}">
      <dsp:nvSpPr>
        <dsp:cNvPr id="0" name=""/>
        <dsp:cNvSpPr/>
      </dsp:nvSpPr>
      <dsp:spPr>
        <a:xfrm rot="5400000">
          <a:off x="2613603" y="2291715"/>
          <a:ext cx="105783" cy="105783"/>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07D3A7E-CF64-4482-82EC-787A4AEE4DE4}">
      <dsp:nvSpPr>
        <dsp:cNvPr id="0" name=""/>
        <dsp:cNvSpPr/>
      </dsp:nvSpPr>
      <dsp:spPr>
        <a:xfrm>
          <a:off x="1457545" y="2450390"/>
          <a:ext cx="2417898" cy="840733"/>
        </a:xfrm>
        <a:prstGeom prst="roundRect">
          <a:avLst>
            <a:gd name="adj" fmla="val 10000"/>
          </a:avLst>
        </a:prstGeom>
        <a:solidFill>
          <a:schemeClr val="lt1">
            <a:alpha val="90000"/>
            <a:tint val="40000"/>
            <a:hueOff val="0"/>
            <a:satOff val="0"/>
            <a:lumOff val="0"/>
            <a:alphaOff val="0"/>
          </a:schemeClr>
        </a:solidFill>
        <a:ln w="1905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Resources including </a:t>
          </a:r>
          <a:r>
            <a:rPr lang="en-US" sz="1400" b="0" i="0" kern="1200" dirty="0"/>
            <a:t>prenatal care, child care, transportation, and housing</a:t>
          </a:r>
          <a:endParaRPr lang="en-US" sz="1400" kern="1200" dirty="0"/>
        </a:p>
      </dsp:txBody>
      <dsp:txXfrm>
        <a:off x="1482169" y="2475014"/>
        <a:ext cx="2368650" cy="791485"/>
      </dsp:txXfrm>
    </dsp:sp>
    <dsp:sp modelId="{39C2B89E-18DD-4400-BCC0-D2B0D06B5B2D}">
      <dsp:nvSpPr>
        <dsp:cNvPr id="0" name=""/>
        <dsp:cNvSpPr/>
      </dsp:nvSpPr>
      <dsp:spPr>
        <a:xfrm>
          <a:off x="4213950" y="2267"/>
          <a:ext cx="2417898" cy="947635"/>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MN 153A.1581</a:t>
          </a:r>
        </a:p>
      </dsp:txBody>
      <dsp:txXfrm>
        <a:off x="4241705" y="30022"/>
        <a:ext cx="2362388" cy="892125"/>
      </dsp:txXfrm>
    </dsp:sp>
    <dsp:sp modelId="{9735C6B2-98BD-4EE0-9928-194F8CC7973E}">
      <dsp:nvSpPr>
        <dsp:cNvPr id="0" name=""/>
        <dsp:cNvSpPr/>
      </dsp:nvSpPr>
      <dsp:spPr>
        <a:xfrm rot="5400000">
          <a:off x="5370008" y="1002794"/>
          <a:ext cx="105783" cy="105783"/>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268BE81-A0B3-4F9B-B460-3B544D2C453A}">
      <dsp:nvSpPr>
        <dsp:cNvPr id="0" name=""/>
        <dsp:cNvSpPr/>
      </dsp:nvSpPr>
      <dsp:spPr>
        <a:xfrm>
          <a:off x="4213950" y="1161468"/>
          <a:ext cx="2417898" cy="604474"/>
        </a:xfrm>
        <a:prstGeom prst="roundRect">
          <a:avLst>
            <a:gd name="adj" fmla="val 10000"/>
          </a:avLst>
        </a:prstGeom>
        <a:solidFill>
          <a:schemeClr val="lt1">
            <a:alpha val="90000"/>
            <a:tint val="40000"/>
            <a:hueOff val="0"/>
            <a:satOff val="0"/>
            <a:lumOff val="0"/>
            <a:alphaOff val="0"/>
          </a:schemeClr>
        </a:solidFill>
        <a:ln w="1905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Navigators for parenting students</a:t>
          </a:r>
        </a:p>
      </dsp:txBody>
      <dsp:txXfrm>
        <a:off x="4231654" y="1179172"/>
        <a:ext cx="2382490" cy="569066"/>
      </dsp:txXfrm>
    </dsp:sp>
    <dsp:sp modelId="{06444834-B6E7-4848-B355-1EEDF9C8E08D}">
      <dsp:nvSpPr>
        <dsp:cNvPr id="0" name=""/>
        <dsp:cNvSpPr/>
      </dsp:nvSpPr>
      <dsp:spPr>
        <a:xfrm rot="5400000">
          <a:off x="5370008" y="1818835"/>
          <a:ext cx="105783" cy="105783"/>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5E305A8-2496-40D5-B355-B2A9A76A246D}">
      <dsp:nvSpPr>
        <dsp:cNvPr id="0" name=""/>
        <dsp:cNvSpPr/>
      </dsp:nvSpPr>
      <dsp:spPr>
        <a:xfrm>
          <a:off x="4213950" y="1977509"/>
          <a:ext cx="2417898" cy="604474"/>
        </a:xfrm>
        <a:prstGeom prst="roundRect">
          <a:avLst>
            <a:gd name="adj" fmla="val 10000"/>
          </a:avLst>
        </a:prstGeom>
        <a:solidFill>
          <a:schemeClr val="lt1">
            <a:alpha val="90000"/>
            <a:tint val="40000"/>
            <a:hueOff val="0"/>
            <a:satOff val="0"/>
            <a:lumOff val="0"/>
            <a:alphaOff val="0"/>
          </a:schemeClr>
        </a:solidFill>
        <a:ln w="1905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Child: under the age of 18</a:t>
          </a:r>
        </a:p>
      </dsp:txBody>
      <dsp:txXfrm>
        <a:off x="4231654" y="1995213"/>
        <a:ext cx="2382490" cy="569066"/>
      </dsp:txXfrm>
    </dsp:sp>
    <dsp:sp modelId="{9B451EE2-DC0C-4FC7-AFE8-28E326FE8BB0}">
      <dsp:nvSpPr>
        <dsp:cNvPr id="0" name=""/>
        <dsp:cNvSpPr/>
      </dsp:nvSpPr>
      <dsp:spPr>
        <a:xfrm rot="5400000">
          <a:off x="5370008" y="2634876"/>
          <a:ext cx="105783" cy="105783"/>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2363E7F-400B-4D5F-B9E1-4C609865E15E}">
      <dsp:nvSpPr>
        <dsp:cNvPr id="0" name=""/>
        <dsp:cNvSpPr/>
      </dsp:nvSpPr>
      <dsp:spPr>
        <a:xfrm>
          <a:off x="4213950" y="2793550"/>
          <a:ext cx="2417898" cy="604474"/>
        </a:xfrm>
        <a:prstGeom prst="roundRect">
          <a:avLst>
            <a:gd name="adj" fmla="val 10000"/>
          </a:avLst>
        </a:prstGeom>
        <a:solidFill>
          <a:schemeClr val="lt1">
            <a:alpha val="90000"/>
            <a:tint val="40000"/>
            <a:hueOff val="0"/>
            <a:satOff val="0"/>
            <a:lumOff val="0"/>
            <a:alphaOff val="0"/>
          </a:schemeClr>
        </a:solidFill>
        <a:ln w="1905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At least one designated employee: parent navigator</a:t>
          </a:r>
        </a:p>
      </dsp:txBody>
      <dsp:txXfrm>
        <a:off x="4231654" y="2811254"/>
        <a:ext cx="2382490" cy="569066"/>
      </dsp:txXfrm>
    </dsp:sp>
    <dsp:sp modelId="{A2529CA1-7F00-4CAF-9C92-F791E84BDEEC}">
      <dsp:nvSpPr>
        <dsp:cNvPr id="0" name=""/>
        <dsp:cNvSpPr/>
      </dsp:nvSpPr>
      <dsp:spPr>
        <a:xfrm rot="5400000">
          <a:off x="5370008" y="3450917"/>
          <a:ext cx="105783" cy="105783"/>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208EDCF-3CA3-44CC-A285-18EA7B0AA3F6}">
      <dsp:nvSpPr>
        <dsp:cNvPr id="0" name=""/>
        <dsp:cNvSpPr/>
      </dsp:nvSpPr>
      <dsp:spPr>
        <a:xfrm>
          <a:off x="4213950" y="3609591"/>
          <a:ext cx="2417898" cy="604474"/>
        </a:xfrm>
        <a:prstGeom prst="roundRect">
          <a:avLst>
            <a:gd name="adj" fmla="val 10000"/>
          </a:avLst>
        </a:prstGeom>
        <a:solidFill>
          <a:schemeClr val="lt1">
            <a:alpha val="90000"/>
            <a:tint val="40000"/>
            <a:hueOff val="0"/>
            <a:satOff val="0"/>
            <a:lumOff val="0"/>
            <a:alphaOff val="0"/>
          </a:schemeClr>
        </a:solidFill>
        <a:ln w="1905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Support services and other resources available at college</a:t>
          </a:r>
        </a:p>
      </dsp:txBody>
      <dsp:txXfrm>
        <a:off x="4231654" y="3627295"/>
        <a:ext cx="2382490" cy="569066"/>
      </dsp:txXfrm>
    </dsp:sp>
    <dsp:sp modelId="{93CB21E5-27A4-4448-AA60-CDA1BF4A7946}">
      <dsp:nvSpPr>
        <dsp:cNvPr id="0" name=""/>
        <dsp:cNvSpPr/>
      </dsp:nvSpPr>
      <dsp:spPr>
        <a:xfrm rot="5400000">
          <a:off x="5370008" y="4266957"/>
          <a:ext cx="105783" cy="105783"/>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C5F5294-AB60-45E5-901E-38477E87923E}">
      <dsp:nvSpPr>
        <dsp:cNvPr id="0" name=""/>
        <dsp:cNvSpPr/>
      </dsp:nvSpPr>
      <dsp:spPr>
        <a:xfrm>
          <a:off x="4213950" y="4425632"/>
          <a:ext cx="2417898" cy="604474"/>
        </a:xfrm>
        <a:prstGeom prst="roundRect">
          <a:avLst>
            <a:gd name="adj" fmla="val 10000"/>
          </a:avLst>
        </a:prstGeom>
        <a:solidFill>
          <a:schemeClr val="lt1">
            <a:alpha val="90000"/>
            <a:tint val="40000"/>
            <a:hueOff val="0"/>
            <a:satOff val="0"/>
            <a:lumOff val="0"/>
            <a:alphaOff val="0"/>
          </a:schemeClr>
        </a:solidFill>
        <a:ln w="1905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SO: collect data re parenting status</a:t>
          </a:r>
        </a:p>
      </dsp:txBody>
      <dsp:txXfrm>
        <a:off x="4231654" y="4443336"/>
        <a:ext cx="2382490" cy="569066"/>
      </dsp:txXfrm>
    </dsp:sp>
    <dsp:sp modelId="{8DC64925-B25B-4D92-918C-88EC4500EBDD}">
      <dsp:nvSpPr>
        <dsp:cNvPr id="0" name=""/>
        <dsp:cNvSpPr/>
      </dsp:nvSpPr>
      <dsp:spPr>
        <a:xfrm>
          <a:off x="6970355" y="2267"/>
          <a:ext cx="2417898" cy="911342"/>
        </a:xfrm>
        <a:prstGeom prst="roundRect">
          <a:avLst>
            <a:gd name="adj" fmla="val 10000"/>
          </a:avLst>
        </a:prstGeom>
        <a:solidFill>
          <a:schemeClr val="lt1">
            <a:hueOff val="0"/>
            <a:satOff val="0"/>
            <a:lumOff val="0"/>
            <a:alphaOff val="0"/>
          </a:schemeClr>
        </a:solidFill>
        <a:ln w="19050" cap="flat" cmpd="sng" algn="ctr">
          <a:solidFill>
            <a:schemeClr val="dk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MN 153A.1582</a:t>
          </a:r>
        </a:p>
      </dsp:txBody>
      <dsp:txXfrm>
        <a:off x="6997047" y="28959"/>
        <a:ext cx="2364514" cy="857958"/>
      </dsp:txXfrm>
    </dsp:sp>
    <dsp:sp modelId="{12F32FC0-AD87-4B25-869B-177DD3B816F5}">
      <dsp:nvSpPr>
        <dsp:cNvPr id="0" name=""/>
        <dsp:cNvSpPr/>
      </dsp:nvSpPr>
      <dsp:spPr>
        <a:xfrm rot="5400000">
          <a:off x="8126413" y="966501"/>
          <a:ext cx="105783" cy="105783"/>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BEB8313-2350-4000-A3FE-089FA2E84546}">
      <dsp:nvSpPr>
        <dsp:cNvPr id="0" name=""/>
        <dsp:cNvSpPr/>
      </dsp:nvSpPr>
      <dsp:spPr>
        <a:xfrm>
          <a:off x="6970355" y="1125176"/>
          <a:ext cx="2417898" cy="604474"/>
        </a:xfrm>
        <a:prstGeom prst="roundRect">
          <a:avLst>
            <a:gd name="adj" fmla="val 10000"/>
          </a:avLst>
        </a:prstGeom>
        <a:solidFill>
          <a:schemeClr val="lt1">
            <a:alpha val="90000"/>
            <a:tint val="40000"/>
            <a:hueOff val="0"/>
            <a:satOff val="0"/>
            <a:lumOff val="0"/>
            <a:alphaOff val="0"/>
          </a:schemeClr>
        </a:solidFill>
        <a:ln w="1905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Pregnant and parenting student protections</a:t>
          </a:r>
        </a:p>
      </dsp:txBody>
      <dsp:txXfrm>
        <a:off x="6988059" y="1142880"/>
        <a:ext cx="2382490" cy="569066"/>
      </dsp:txXfrm>
    </dsp:sp>
    <dsp:sp modelId="{DA6B8BAB-D618-426B-BDDB-D3249B241C21}">
      <dsp:nvSpPr>
        <dsp:cNvPr id="0" name=""/>
        <dsp:cNvSpPr/>
      </dsp:nvSpPr>
      <dsp:spPr>
        <a:xfrm rot="5400000">
          <a:off x="8126413" y="1782542"/>
          <a:ext cx="105783" cy="105783"/>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96F61A5-67E1-4115-B189-3B9C42109A72}">
      <dsp:nvSpPr>
        <dsp:cNvPr id="0" name=""/>
        <dsp:cNvSpPr/>
      </dsp:nvSpPr>
      <dsp:spPr>
        <a:xfrm>
          <a:off x="6970355" y="1941217"/>
          <a:ext cx="2417898" cy="604474"/>
        </a:xfrm>
        <a:prstGeom prst="roundRect">
          <a:avLst>
            <a:gd name="adj" fmla="val 10000"/>
          </a:avLst>
        </a:prstGeom>
        <a:solidFill>
          <a:schemeClr val="lt1">
            <a:alpha val="90000"/>
            <a:tint val="40000"/>
            <a:hueOff val="0"/>
            <a:satOff val="0"/>
            <a:lumOff val="0"/>
            <a:alphaOff val="0"/>
          </a:schemeClr>
        </a:solidFill>
        <a:ln w="1905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Child: under the age of 18</a:t>
          </a:r>
        </a:p>
      </dsp:txBody>
      <dsp:txXfrm>
        <a:off x="6988059" y="1958921"/>
        <a:ext cx="2382490" cy="569066"/>
      </dsp:txXfrm>
    </dsp:sp>
    <dsp:sp modelId="{903ABE89-8FC6-4CAA-AD43-D9BD4EC70BD3}">
      <dsp:nvSpPr>
        <dsp:cNvPr id="0" name=""/>
        <dsp:cNvSpPr/>
      </dsp:nvSpPr>
      <dsp:spPr>
        <a:xfrm rot="5400000">
          <a:off x="8126413" y="2598583"/>
          <a:ext cx="105783" cy="105783"/>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6B79D1C-60C3-49D7-BDA4-F5F083E913E1}">
      <dsp:nvSpPr>
        <dsp:cNvPr id="0" name=""/>
        <dsp:cNvSpPr/>
      </dsp:nvSpPr>
      <dsp:spPr>
        <a:xfrm>
          <a:off x="6970355" y="2757258"/>
          <a:ext cx="2417898" cy="1264410"/>
        </a:xfrm>
        <a:prstGeom prst="roundRect">
          <a:avLst>
            <a:gd name="adj" fmla="val 10000"/>
          </a:avLst>
        </a:prstGeom>
        <a:solidFill>
          <a:schemeClr val="lt1">
            <a:alpha val="90000"/>
            <a:tint val="40000"/>
            <a:hueOff val="0"/>
            <a:satOff val="0"/>
            <a:lumOff val="0"/>
            <a:alphaOff val="0"/>
          </a:schemeClr>
        </a:solidFill>
        <a:ln w="1905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Rights: excused absences, make up assignments, additional time, access to instructional materials, etc.</a:t>
          </a:r>
        </a:p>
      </dsp:txBody>
      <dsp:txXfrm>
        <a:off x="7007388" y="2794291"/>
        <a:ext cx="2343832" cy="1190344"/>
      </dsp:txXfrm>
    </dsp:sp>
    <dsp:sp modelId="{77E4D6C2-29AD-4DC0-B51B-73E327AC9A82}">
      <dsp:nvSpPr>
        <dsp:cNvPr id="0" name=""/>
        <dsp:cNvSpPr/>
      </dsp:nvSpPr>
      <dsp:spPr>
        <a:xfrm rot="5400000">
          <a:off x="8126413" y="4074559"/>
          <a:ext cx="105783" cy="105783"/>
        </a:xfrm>
        <a:prstGeom prst="rightArrow">
          <a:avLst>
            <a:gd name="adj1" fmla="val 66700"/>
            <a:gd name="adj2" fmla="val 50000"/>
          </a:avLst>
        </a:prstGeom>
        <a:solidFill>
          <a:schemeClr val="dk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BE62513-DCF5-48A1-9BDB-E427D75BFD0D}">
      <dsp:nvSpPr>
        <dsp:cNvPr id="0" name=""/>
        <dsp:cNvSpPr/>
      </dsp:nvSpPr>
      <dsp:spPr>
        <a:xfrm>
          <a:off x="6970355" y="4233234"/>
          <a:ext cx="2417898" cy="604474"/>
        </a:xfrm>
        <a:prstGeom prst="roundRect">
          <a:avLst>
            <a:gd name="adj" fmla="val 10000"/>
          </a:avLst>
        </a:prstGeom>
        <a:solidFill>
          <a:schemeClr val="lt1">
            <a:alpha val="90000"/>
            <a:tint val="40000"/>
            <a:hueOff val="0"/>
            <a:satOff val="0"/>
            <a:lumOff val="0"/>
            <a:alphaOff val="0"/>
          </a:schemeClr>
        </a:solidFill>
        <a:ln w="19050" cap="flat" cmpd="sng" algn="ctr">
          <a:solidFill>
            <a:schemeClr val="dk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a:t>2026: Priority registration</a:t>
          </a:r>
          <a:endParaRPr lang="en-US" sz="1400" kern="1200" dirty="0"/>
        </a:p>
      </dsp:txBody>
      <dsp:txXfrm>
        <a:off x="6988059" y="4250938"/>
        <a:ext cx="2382490" cy="56906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B83D33-BCA2-4BB3-8366-ACC635C35510}">
      <dsp:nvSpPr>
        <dsp:cNvPr id="0" name=""/>
        <dsp:cNvSpPr/>
      </dsp:nvSpPr>
      <dsp:spPr>
        <a:xfrm>
          <a:off x="1126728" y="0"/>
          <a:ext cx="3004343" cy="751085"/>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MN 363A</a:t>
          </a:r>
        </a:p>
      </dsp:txBody>
      <dsp:txXfrm>
        <a:off x="1148727" y="21999"/>
        <a:ext cx="2960345" cy="707087"/>
      </dsp:txXfrm>
    </dsp:sp>
    <dsp:sp modelId="{573803AB-53CA-4371-8C26-92201AAFCF08}">
      <dsp:nvSpPr>
        <dsp:cNvPr id="0" name=""/>
        <dsp:cNvSpPr/>
      </dsp:nvSpPr>
      <dsp:spPr>
        <a:xfrm rot="5400000">
          <a:off x="2563179" y="816805"/>
          <a:ext cx="131440" cy="131440"/>
        </a:xfrm>
        <a:prstGeom prst="rightArrow">
          <a:avLst>
            <a:gd name="adj1" fmla="val 667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7E05B65-7F8F-440B-823C-85088AE64C25}">
      <dsp:nvSpPr>
        <dsp:cNvPr id="0" name=""/>
        <dsp:cNvSpPr/>
      </dsp:nvSpPr>
      <dsp:spPr>
        <a:xfrm>
          <a:off x="1126728" y="1013966"/>
          <a:ext cx="3004343" cy="751085"/>
        </a:xfrm>
        <a:prstGeom prst="roundRect">
          <a:avLst>
            <a:gd name="adj" fmla="val 10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Human Rights Act</a:t>
          </a:r>
        </a:p>
      </dsp:txBody>
      <dsp:txXfrm>
        <a:off x="1148727" y="1035965"/>
        <a:ext cx="2960345" cy="707087"/>
      </dsp:txXfrm>
    </dsp:sp>
    <dsp:sp modelId="{2CAC8ED7-0D27-4AEA-8160-84C22BD69EAA}">
      <dsp:nvSpPr>
        <dsp:cNvPr id="0" name=""/>
        <dsp:cNvSpPr/>
      </dsp:nvSpPr>
      <dsp:spPr>
        <a:xfrm rot="5400000">
          <a:off x="2563179" y="1830771"/>
          <a:ext cx="131440" cy="131440"/>
        </a:xfrm>
        <a:prstGeom prst="rightArrow">
          <a:avLst>
            <a:gd name="adj1" fmla="val 66700"/>
            <a:gd name="adj2" fmla="val 50000"/>
          </a:avLst>
        </a:prstGeom>
        <a:solidFill>
          <a:schemeClr val="accent2">
            <a:hueOff val="3425463"/>
            <a:satOff val="7317"/>
            <a:lumOff val="-535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C978053-AB05-4920-9073-5F2DC875A3BF}">
      <dsp:nvSpPr>
        <dsp:cNvPr id="0" name=""/>
        <dsp:cNvSpPr/>
      </dsp:nvSpPr>
      <dsp:spPr>
        <a:xfrm>
          <a:off x="1126728" y="2027932"/>
          <a:ext cx="3004343" cy="751085"/>
        </a:xfrm>
        <a:prstGeom prst="roundRect">
          <a:avLst>
            <a:gd name="adj" fmla="val 10000"/>
          </a:avLst>
        </a:prstGeom>
        <a:solidFill>
          <a:schemeClr val="accent2">
            <a:tint val="40000"/>
            <a:alpha val="90000"/>
            <a:hueOff val="3969521"/>
            <a:satOff val="-10806"/>
            <a:lumOff val="-1157"/>
            <a:alphaOff val="0"/>
          </a:schemeClr>
        </a:solidFill>
        <a:ln w="19050" cap="flat" cmpd="sng" algn="ctr">
          <a:solidFill>
            <a:schemeClr val="accent2">
              <a:tint val="40000"/>
              <a:alpha val="90000"/>
              <a:hueOff val="3969521"/>
              <a:satOff val="-10806"/>
              <a:lumOff val="-115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363A.03 definitions; 363A.13: educational institutions</a:t>
          </a:r>
        </a:p>
      </dsp:txBody>
      <dsp:txXfrm>
        <a:off x="1148727" y="2049931"/>
        <a:ext cx="2960345" cy="707087"/>
      </dsp:txXfrm>
    </dsp:sp>
    <dsp:sp modelId="{6D0E0BF6-8B35-47B5-9D72-9C1488B77E35}">
      <dsp:nvSpPr>
        <dsp:cNvPr id="0" name=""/>
        <dsp:cNvSpPr/>
      </dsp:nvSpPr>
      <dsp:spPr>
        <a:xfrm rot="5400000">
          <a:off x="2563179" y="2844737"/>
          <a:ext cx="131440" cy="131440"/>
        </a:xfrm>
        <a:prstGeom prst="rightArrow">
          <a:avLst>
            <a:gd name="adj1" fmla="val 66700"/>
            <a:gd name="adj2" fmla="val 50000"/>
          </a:avLst>
        </a:prstGeom>
        <a:solidFill>
          <a:schemeClr val="accent2">
            <a:hueOff val="6850925"/>
            <a:satOff val="14634"/>
            <a:lumOff val="-1071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CCB0DE1-2597-46B5-9DC5-DA7784AA2E24}">
      <dsp:nvSpPr>
        <dsp:cNvPr id="0" name=""/>
        <dsp:cNvSpPr/>
      </dsp:nvSpPr>
      <dsp:spPr>
        <a:xfrm>
          <a:off x="1126728" y="3041898"/>
          <a:ext cx="3004343" cy="751085"/>
        </a:xfrm>
        <a:prstGeom prst="roundRect">
          <a:avLst>
            <a:gd name="adj" fmla="val 10000"/>
          </a:avLst>
        </a:prstGeom>
        <a:solidFill>
          <a:schemeClr val="accent2">
            <a:tint val="40000"/>
            <a:alpha val="90000"/>
            <a:hueOff val="7939042"/>
            <a:satOff val="-21612"/>
            <a:lumOff val="-2313"/>
            <a:alphaOff val="0"/>
          </a:schemeClr>
        </a:solidFill>
        <a:ln w="19050" cap="flat" cmpd="sng" algn="ctr">
          <a:solidFill>
            <a:schemeClr val="accent2">
              <a:tint val="40000"/>
              <a:alpha val="90000"/>
              <a:hueOff val="7939042"/>
              <a:satOff val="-21612"/>
              <a:lumOff val="-231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Legally responsible: take meaningful action to prevent &amp; address discrimination &amp; harassment</a:t>
          </a:r>
        </a:p>
      </dsp:txBody>
      <dsp:txXfrm>
        <a:off x="1148727" y="3063897"/>
        <a:ext cx="2960345" cy="707087"/>
      </dsp:txXfrm>
    </dsp:sp>
    <dsp:sp modelId="{4F20A6C3-76F9-4619-8DE6-8CBDF24004F7}">
      <dsp:nvSpPr>
        <dsp:cNvPr id="0" name=""/>
        <dsp:cNvSpPr/>
      </dsp:nvSpPr>
      <dsp:spPr>
        <a:xfrm rot="5400000">
          <a:off x="2563179" y="3858704"/>
          <a:ext cx="131440" cy="131440"/>
        </a:xfrm>
        <a:prstGeom prst="rightArrow">
          <a:avLst>
            <a:gd name="adj1" fmla="val 66700"/>
            <a:gd name="adj2" fmla="val 50000"/>
          </a:avLst>
        </a:prstGeom>
        <a:solidFill>
          <a:schemeClr val="accent2">
            <a:hueOff val="10276388"/>
            <a:satOff val="21951"/>
            <a:lumOff val="-16078"/>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CE1FD633-5F49-4024-AC16-9EB5B30EAC60}">
      <dsp:nvSpPr>
        <dsp:cNvPr id="0" name=""/>
        <dsp:cNvSpPr/>
      </dsp:nvSpPr>
      <dsp:spPr>
        <a:xfrm>
          <a:off x="1126728" y="4055864"/>
          <a:ext cx="3004343" cy="751085"/>
        </a:xfrm>
        <a:prstGeom prst="roundRect">
          <a:avLst>
            <a:gd name="adj" fmla="val 10000"/>
          </a:avLst>
        </a:prstGeom>
        <a:solidFill>
          <a:schemeClr val="accent2">
            <a:tint val="40000"/>
            <a:alpha val="90000"/>
            <a:hueOff val="11908563"/>
            <a:satOff val="-32418"/>
            <a:lumOff val="-3470"/>
            <a:alphaOff val="0"/>
          </a:schemeClr>
        </a:solidFill>
        <a:ln w="19050" cap="flat" cmpd="sng" algn="ctr">
          <a:solidFill>
            <a:schemeClr val="accent2">
              <a:tint val="40000"/>
              <a:alpha val="90000"/>
              <a:hueOff val="11908563"/>
              <a:satOff val="-32418"/>
              <a:lumOff val="-347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a:t>Broader liability standard than Title IX; if knew or should have known, must take steps to remedy</a:t>
          </a:r>
        </a:p>
      </dsp:txBody>
      <dsp:txXfrm>
        <a:off x="1148727" y="4077863"/>
        <a:ext cx="2960345" cy="7070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928A24-5DF4-4A49-9BD8-51C67C686330}">
      <dsp:nvSpPr>
        <dsp:cNvPr id="0" name=""/>
        <dsp:cNvSpPr/>
      </dsp:nvSpPr>
      <dsp:spPr>
        <a:xfrm>
          <a:off x="3953" y="522573"/>
          <a:ext cx="2377306" cy="950922"/>
        </a:xfrm>
        <a:prstGeom prst="rect">
          <a:avLst/>
        </a:prstGeom>
        <a:solidFill>
          <a:schemeClr val="accent2">
            <a:alpha val="90000"/>
            <a:hueOff val="0"/>
            <a:satOff val="0"/>
            <a:lumOff val="0"/>
            <a:alphaOff val="0"/>
          </a:schemeClr>
        </a:solidFill>
        <a:ln w="1905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2"/>
              </a:solidFill>
            </a:rPr>
            <a:t>Board Policy 1B.1</a:t>
          </a:r>
        </a:p>
      </dsp:txBody>
      <dsp:txXfrm>
        <a:off x="3953" y="522573"/>
        <a:ext cx="2377306" cy="950922"/>
      </dsp:txXfrm>
    </dsp:sp>
    <dsp:sp modelId="{76DCF3A3-2716-4518-9D3D-DF9B3C404C54}">
      <dsp:nvSpPr>
        <dsp:cNvPr id="0" name=""/>
        <dsp:cNvSpPr/>
      </dsp:nvSpPr>
      <dsp:spPr>
        <a:xfrm>
          <a:off x="3953" y="1473496"/>
          <a:ext cx="2377306" cy="2810880"/>
        </a:xfrm>
        <a:prstGeom prst="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Protected classes</a:t>
          </a:r>
        </a:p>
        <a:p>
          <a:pPr marL="171450" lvl="1" indent="-171450" algn="l" defTabSz="800100">
            <a:lnSpc>
              <a:spcPct val="90000"/>
            </a:lnSpc>
            <a:spcBef>
              <a:spcPct val="0"/>
            </a:spcBef>
            <a:spcAft>
              <a:spcPct val="15000"/>
            </a:spcAft>
            <a:buChar char="•"/>
          </a:pPr>
          <a:r>
            <a:rPr lang="en-US" sz="1800" kern="1200" dirty="0"/>
            <a:t>Discrimination, harassment, sexual harassment, &amp; retaliation</a:t>
          </a:r>
        </a:p>
      </dsp:txBody>
      <dsp:txXfrm>
        <a:off x="3953" y="1473496"/>
        <a:ext cx="2377306" cy="2810880"/>
      </dsp:txXfrm>
    </dsp:sp>
    <dsp:sp modelId="{342CED39-5D3F-4CC5-87DE-94FD4E9EF2A9}">
      <dsp:nvSpPr>
        <dsp:cNvPr id="0" name=""/>
        <dsp:cNvSpPr/>
      </dsp:nvSpPr>
      <dsp:spPr>
        <a:xfrm>
          <a:off x="2714082" y="522573"/>
          <a:ext cx="2377306" cy="950922"/>
        </a:xfrm>
        <a:prstGeom prst="rect">
          <a:avLst/>
        </a:prstGeom>
        <a:solidFill>
          <a:schemeClr val="accent2">
            <a:alpha val="90000"/>
            <a:hueOff val="0"/>
            <a:satOff val="0"/>
            <a:lumOff val="0"/>
            <a:alphaOff val="-13333"/>
          </a:schemeClr>
        </a:solidFill>
        <a:ln w="19050" cap="flat" cmpd="sng" algn="ctr">
          <a:solidFill>
            <a:schemeClr val="accent2">
              <a:alpha val="90000"/>
              <a:hueOff val="0"/>
              <a:satOff val="0"/>
              <a:lumOff val="0"/>
              <a:alphaOff val="-13333"/>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2"/>
              </a:solidFill>
            </a:rPr>
            <a:t>Board Policy 1B.3</a:t>
          </a:r>
        </a:p>
      </dsp:txBody>
      <dsp:txXfrm>
        <a:off x="2714082" y="522573"/>
        <a:ext cx="2377306" cy="950922"/>
      </dsp:txXfrm>
    </dsp:sp>
    <dsp:sp modelId="{1092B1B5-6BE8-4E33-8A85-C24BDC4261EA}">
      <dsp:nvSpPr>
        <dsp:cNvPr id="0" name=""/>
        <dsp:cNvSpPr/>
      </dsp:nvSpPr>
      <dsp:spPr>
        <a:xfrm>
          <a:off x="2714082" y="1473496"/>
          <a:ext cx="2377306" cy="2810880"/>
        </a:xfrm>
        <a:prstGeom prst="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Sexual misconduct</a:t>
          </a:r>
        </a:p>
        <a:p>
          <a:pPr marL="342900" lvl="2" indent="-171450" algn="l" defTabSz="800100">
            <a:lnSpc>
              <a:spcPct val="90000"/>
            </a:lnSpc>
            <a:spcBef>
              <a:spcPct val="0"/>
            </a:spcBef>
            <a:spcAft>
              <a:spcPct val="15000"/>
            </a:spcAft>
            <a:buChar char="•"/>
          </a:pPr>
          <a:r>
            <a:rPr lang="en-US" sz="1800" kern="1200" dirty="0"/>
            <a:t>Title IX sexual harassment + VAWA crimes</a:t>
          </a:r>
        </a:p>
        <a:p>
          <a:pPr marL="342900" lvl="2" indent="-171450" algn="l" defTabSz="800100">
            <a:lnSpc>
              <a:spcPct val="90000"/>
            </a:lnSpc>
            <a:spcBef>
              <a:spcPct val="0"/>
            </a:spcBef>
            <a:spcAft>
              <a:spcPct val="15000"/>
            </a:spcAft>
            <a:buChar char="•"/>
          </a:pPr>
          <a:r>
            <a:rPr lang="en-US" sz="1800" kern="1200" dirty="0"/>
            <a:t>Sexual exploitation</a:t>
          </a:r>
        </a:p>
        <a:p>
          <a:pPr marL="171450" lvl="1" indent="-171450" algn="l" defTabSz="800100">
            <a:lnSpc>
              <a:spcPct val="90000"/>
            </a:lnSpc>
            <a:spcBef>
              <a:spcPct val="0"/>
            </a:spcBef>
            <a:spcAft>
              <a:spcPct val="15000"/>
            </a:spcAft>
            <a:buChar char="•"/>
          </a:pPr>
          <a:r>
            <a:rPr lang="en-US" sz="1800" kern="1200" dirty="0"/>
            <a:t>Retaliation</a:t>
          </a:r>
        </a:p>
        <a:p>
          <a:pPr marL="171450" lvl="1" indent="-171450" algn="l" defTabSz="800100">
            <a:lnSpc>
              <a:spcPct val="90000"/>
            </a:lnSpc>
            <a:spcBef>
              <a:spcPct val="0"/>
            </a:spcBef>
            <a:spcAft>
              <a:spcPct val="15000"/>
            </a:spcAft>
            <a:buChar char="•"/>
          </a:pPr>
          <a:endParaRPr lang="en-US" sz="1800" kern="1200" dirty="0"/>
        </a:p>
      </dsp:txBody>
      <dsp:txXfrm>
        <a:off x="2714082" y="1473496"/>
        <a:ext cx="2377306" cy="2810880"/>
      </dsp:txXfrm>
    </dsp:sp>
    <dsp:sp modelId="{528537F6-9C6B-45DB-AC42-FF39FCC151BC}">
      <dsp:nvSpPr>
        <dsp:cNvPr id="0" name=""/>
        <dsp:cNvSpPr/>
      </dsp:nvSpPr>
      <dsp:spPr>
        <a:xfrm>
          <a:off x="5424211" y="522573"/>
          <a:ext cx="2377306" cy="950922"/>
        </a:xfrm>
        <a:prstGeom prst="rect">
          <a:avLst/>
        </a:prstGeom>
        <a:solidFill>
          <a:schemeClr val="accent2">
            <a:alpha val="90000"/>
            <a:hueOff val="0"/>
            <a:satOff val="0"/>
            <a:lumOff val="0"/>
            <a:alphaOff val="-26667"/>
          </a:schemeClr>
        </a:solidFill>
        <a:ln w="19050" cap="flat" cmpd="sng" algn="ctr">
          <a:solidFill>
            <a:schemeClr val="accent2">
              <a:alpha val="90000"/>
              <a:hueOff val="0"/>
              <a:satOff val="0"/>
              <a:lumOff val="0"/>
              <a:alphaOff val="-26667"/>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2"/>
              </a:solidFill>
            </a:rPr>
            <a:t>System Procedure 1B.1.1</a:t>
          </a:r>
        </a:p>
      </dsp:txBody>
      <dsp:txXfrm>
        <a:off x="5424211" y="522573"/>
        <a:ext cx="2377306" cy="950922"/>
      </dsp:txXfrm>
    </dsp:sp>
    <dsp:sp modelId="{C8D7A4A0-0BDC-40CC-8CB4-63907956717D}">
      <dsp:nvSpPr>
        <dsp:cNvPr id="0" name=""/>
        <dsp:cNvSpPr/>
      </dsp:nvSpPr>
      <dsp:spPr>
        <a:xfrm>
          <a:off x="5424211" y="1473496"/>
          <a:ext cx="2377306" cy="2810880"/>
        </a:xfrm>
        <a:prstGeom prst="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Designated Officer</a:t>
          </a:r>
        </a:p>
        <a:p>
          <a:pPr marL="171450" lvl="1" indent="-171450" algn="l" defTabSz="800100">
            <a:lnSpc>
              <a:spcPct val="90000"/>
            </a:lnSpc>
            <a:spcBef>
              <a:spcPct val="0"/>
            </a:spcBef>
            <a:spcAft>
              <a:spcPct val="15000"/>
            </a:spcAft>
            <a:buChar char="•"/>
          </a:pPr>
          <a:r>
            <a:rPr lang="en-US" sz="1800" kern="1200" dirty="0"/>
            <a:t>Investigator</a:t>
          </a:r>
        </a:p>
        <a:p>
          <a:pPr marL="342900" lvl="2" indent="-171450" algn="l" defTabSz="800100">
            <a:lnSpc>
              <a:spcPct val="90000"/>
            </a:lnSpc>
            <a:spcBef>
              <a:spcPct val="0"/>
            </a:spcBef>
            <a:spcAft>
              <a:spcPct val="15000"/>
            </a:spcAft>
            <a:buChar char="•"/>
          </a:pPr>
          <a:r>
            <a:rPr lang="en-US" sz="1800" kern="1200" dirty="0"/>
            <a:t>Investigation</a:t>
          </a:r>
        </a:p>
        <a:p>
          <a:pPr marL="171450" lvl="1" indent="-171450" algn="l" defTabSz="800100">
            <a:lnSpc>
              <a:spcPct val="90000"/>
            </a:lnSpc>
            <a:spcBef>
              <a:spcPct val="0"/>
            </a:spcBef>
            <a:spcAft>
              <a:spcPct val="15000"/>
            </a:spcAft>
            <a:buChar char="•"/>
          </a:pPr>
          <a:r>
            <a:rPr lang="en-US" sz="1800" i="1" kern="1200" dirty="0"/>
            <a:t>If RESP = student, rights to formal hearing</a:t>
          </a:r>
        </a:p>
        <a:p>
          <a:pPr marL="171450" lvl="1" indent="-171450" algn="l" defTabSz="800100">
            <a:lnSpc>
              <a:spcPct val="90000"/>
            </a:lnSpc>
            <a:spcBef>
              <a:spcPct val="0"/>
            </a:spcBef>
            <a:spcAft>
              <a:spcPct val="15000"/>
            </a:spcAft>
            <a:buChar char="•"/>
          </a:pPr>
          <a:r>
            <a:rPr lang="en-US" sz="1800" kern="1200" dirty="0"/>
            <a:t>Decision-maker</a:t>
          </a:r>
        </a:p>
        <a:p>
          <a:pPr marL="342900" lvl="2" indent="-171450" algn="l" defTabSz="800100">
            <a:lnSpc>
              <a:spcPct val="90000"/>
            </a:lnSpc>
            <a:spcBef>
              <a:spcPct val="0"/>
            </a:spcBef>
            <a:spcAft>
              <a:spcPct val="15000"/>
            </a:spcAft>
            <a:buChar char="•"/>
          </a:pPr>
          <a:r>
            <a:rPr lang="en-US" sz="1800" kern="1200" dirty="0"/>
            <a:t>Decision</a:t>
          </a:r>
        </a:p>
        <a:p>
          <a:pPr marL="342900" lvl="2" indent="-171450" algn="l" defTabSz="800100">
            <a:lnSpc>
              <a:spcPct val="90000"/>
            </a:lnSpc>
            <a:spcBef>
              <a:spcPct val="0"/>
            </a:spcBef>
            <a:spcAft>
              <a:spcPct val="15000"/>
            </a:spcAft>
            <a:buChar char="•"/>
          </a:pPr>
          <a:r>
            <a:rPr lang="en-US" sz="1800" kern="1200" dirty="0"/>
            <a:t>Appeal</a:t>
          </a:r>
        </a:p>
      </dsp:txBody>
      <dsp:txXfrm>
        <a:off x="5424211" y="1473496"/>
        <a:ext cx="2377306" cy="2810880"/>
      </dsp:txXfrm>
    </dsp:sp>
    <dsp:sp modelId="{F2AEE51B-7408-4643-9C9E-66F705A5A249}">
      <dsp:nvSpPr>
        <dsp:cNvPr id="0" name=""/>
        <dsp:cNvSpPr/>
      </dsp:nvSpPr>
      <dsp:spPr>
        <a:xfrm>
          <a:off x="8134340" y="522573"/>
          <a:ext cx="2377306" cy="950922"/>
        </a:xfrm>
        <a:prstGeom prst="rect">
          <a:avLst/>
        </a:prstGeom>
        <a:solidFill>
          <a:schemeClr val="accent2">
            <a:alpha val="90000"/>
            <a:hueOff val="0"/>
            <a:satOff val="0"/>
            <a:lumOff val="0"/>
            <a:alphaOff val="-40000"/>
          </a:schemeClr>
        </a:solidFill>
        <a:ln w="1905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2"/>
              </a:solidFill>
            </a:rPr>
            <a:t>System Procedure 1B.3.1</a:t>
          </a:r>
        </a:p>
      </dsp:txBody>
      <dsp:txXfrm>
        <a:off x="8134340" y="522573"/>
        <a:ext cx="2377306" cy="950922"/>
      </dsp:txXfrm>
    </dsp:sp>
    <dsp:sp modelId="{4325A719-E708-4F54-BAF1-125D79DD2A5D}">
      <dsp:nvSpPr>
        <dsp:cNvPr id="0" name=""/>
        <dsp:cNvSpPr/>
      </dsp:nvSpPr>
      <dsp:spPr>
        <a:xfrm>
          <a:off x="8134340" y="1473496"/>
          <a:ext cx="2377306" cy="2810880"/>
        </a:xfrm>
        <a:prstGeom prst="rect">
          <a:avLst/>
        </a:prstGeom>
        <a:solidFill>
          <a:schemeClr val="accent2">
            <a:alpha val="90000"/>
            <a:tint val="40000"/>
            <a:hueOff val="0"/>
            <a:satOff val="0"/>
            <a:lumOff val="0"/>
            <a:alphaOff val="0"/>
          </a:schemeClr>
        </a:solidFill>
        <a:ln w="1905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en-US" sz="1800" kern="1200" dirty="0"/>
            <a:t>Jurisdiction: Title IX</a:t>
          </a:r>
        </a:p>
        <a:p>
          <a:pPr marL="171450" lvl="1" indent="-171450" algn="l" defTabSz="800100">
            <a:lnSpc>
              <a:spcPct val="90000"/>
            </a:lnSpc>
            <a:spcBef>
              <a:spcPct val="0"/>
            </a:spcBef>
            <a:spcAft>
              <a:spcPct val="15000"/>
            </a:spcAft>
            <a:buChar char="•"/>
          </a:pPr>
          <a:r>
            <a:rPr lang="en-US" sz="1800" kern="1200" dirty="0"/>
            <a:t>Informal resolution</a:t>
          </a:r>
        </a:p>
        <a:p>
          <a:pPr marL="171450" lvl="1" indent="-171450" algn="l" defTabSz="800100">
            <a:lnSpc>
              <a:spcPct val="90000"/>
            </a:lnSpc>
            <a:spcBef>
              <a:spcPct val="0"/>
            </a:spcBef>
            <a:spcAft>
              <a:spcPct val="15000"/>
            </a:spcAft>
            <a:buChar char="•"/>
          </a:pPr>
          <a:r>
            <a:rPr lang="en-US" sz="1800" kern="1200" dirty="0"/>
            <a:t>Investigation + Formal Hearing</a:t>
          </a:r>
        </a:p>
      </dsp:txBody>
      <dsp:txXfrm>
        <a:off x="8134340" y="1473496"/>
        <a:ext cx="2377306" cy="281088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0CDC81-640F-4E7F-94F4-0C1977F31E2D}">
      <dsp:nvSpPr>
        <dsp:cNvPr id="0" name=""/>
        <dsp:cNvSpPr/>
      </dsp:nvSpPr>
      <dsp:spPr>
        <a:xfrm>
          <a:off x="2865252" y="-4095"/>
          <a:ext cx="4785094" cy="4785094"/>
        </a:xfrm>
        <a:prstGeom prst="circularArrow">
          <a:avLst>
            <a:gd name="adj1" fmla="val 5274"/>
            <a:gd name="adj2" fmla="val 312630"/>
            <a:gd name="adj3" fmla="val 14204762"/>
            <a:gd name="adj4" fmla="val 17140706"/>
            <a:gd name="adj5" fmla="val 547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3DFE7CB-4932-4495-9CFA-D1857E812086}">
      <dsp:nvSpPr>
        <dsp:cNvPr id="0" name=""/>
        <dsp:cNvSpPr/>
      </dsp:nvSpPr>
      <dsp:spPr>
        <a:xfrm>
          <a:off x="4336144" y="1432"/>
          <a:ext cx="1843310" cy="92165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Title IX training</a:t>
          </a:r>
        </a:p>
      </dsp:txBody>
      <dsp:txXfrm>
        <a:off x="4381135" y="46423"/>
        <a:ext cx="1753328" cy="831673"/>
      </dsp:txXfrm>
    </dsp:sp>
    <dsp:sp modelId="{BB6ECFE3-DC9B-4B4C-AB07-035B2F5627A9}">
      <dsp:nvSpPr>
        <dsp:cNvPr id="0" name=""/>
        <dsp:cNvSpPr/>
      </dsp:nvSpPr>
      <dsp:spPr>
        <a:xfrm>
          <a:off x="6017286" y="972039"/>
          <a:ext cx="1843310" cy="92165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Designated officer</a:t>
          </a:r>
        </a:p>
      </dsp:txBody>
      <dsp:txXfrm>
        <a:off x="6062277" y="1017030"/>
        <a:ext cx="1753328" cy="831673"/>
      </dsp:txXfrm>
    </dsp:sp>
    <dsp:sp modelId="{CFF135BA-5F49-4E3A-9DF6-4A298725DE98}">
      <dsp:nvSpPr>
        <dsp:cNvPr id="0" name=""/>
        <dsp:cNvSpPr/>
      </dsp:nvSpPr>
      <dsp:spPr>
        <a:xfrm>
          <a:off x="6017286" y="2913254"/>
          <a:ext cx="1843310" cy="92165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EON Foundations or Refresher</a:t>
          </a:r>
        </a:p>
      </dsp:txBody>
      <dsp:txXfrm>
        <a:off x="6062277" y="2958245"/>
        <a:ext cx="1753328" cy="831673"/>
      </dsp:txXfrm>
    </dsp:sp>
    <dsp:sp modelId="{6E524EEE-4D4A-43B7-875A-6262D54A77C2}">
      <dsp:nvSpPr>
        <dsp:cNvPr id="0" name=""/>
        <dsp:cNvSpPr/>
      </dsp:nvSpPr>
      <dsp:spPr>
        <a:xfrm>
          <a:off x="4336144" y="3883862"/>
          <a:ext cx="1843310" cy="92165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EON Investigator</a:t>
          </a:r>
        </a:p>
      </dsp:txBody>
      <dsp:txXfrm>
        <a:off x="4381135" y="3928853"/>
        <a:ext cx="1753328" cy="831673"/>
      </dsp:txXfrm>
    </dsp:sp>
    <dsp:sp modelId="{C6E55B38-26B9-44C0-8219-113455F766B4}">
      <dsp:nvSpPr>
        <dsp:cNvPr id="0" name=""/>
        <dsp:cNvSpPr/>
      </dsp:nvSpPr>
      <dsp:spPr>
        <a:xfrm>
          <a:off x="2655003" y="2913254"/>
          <a:ext cx="1843310" cy="92165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Formal Hearing for Sexual Misconduct</a:t>
          </a:r>
          <a:endParaRPr lang="en-US" sz="1600" kern="1200" dirty="0"/>
        </a:p>
      </dsp:txBody>
      <dsp:txXfrm>
        <a:off x="2699994" y="2958245"/>
        <a:ext cx="1753328" cy="831673"/>
      </dsp:txXfrm>
    </dsp:sp>
    <dsp:sp modelId="{21451547-80EC-451E-AD90-026DC213FED0}">
      <dsp:nvSpPr>
        <dsp:cNvPr id="0" name=""/>
        <dsp:cNvSpPr/>
      </dsp:nvSpPr>
      <dsp:spPr>
        <a:xfrm>
          <a:off x="2655003" y="972039"/>
          <a:ext cx="1843310" cy="92165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1B.3.1 Advisor</a:t>
          </a:r>
        </a:p>
      </dsp:txBody>
      <dsp:txXfrm>
        <a:off x="2699994" y="1017030"/>
        <a:ext cx="1753328" cy="831673"/>
      </dsp:txXfrm>
    </dsp:sp>
  </dsp:spTree>
</dsp:drawing>
</file>

<file path=ppt/diagrams/layout1.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lProcess1">
  <dgm:title val=""/>
  <dgm:desc val=""/>
  <dgm:catLst>
    <dgm:cat type="process" pri="1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0" destId="2" srcOrd="0" destOrd="0"/>
        <dgm:cxn modelId="6" srcId="1" destId="3" srcOrd="1" destOrd="0"/>
        <dgm:cxn modelId="23" srcId="2" destId="21" srcOrd="0" destOrd="0"/>
        <dgm:cxn modelId="24" srcId="2" destId="22" srcOrd="1" destOrd="0"/>
        <dgm:cxn modelId="33" srcId="1" destId="31" srcOrd="0" destOrd="0"/>
      </dgm:cxnLst>
      <dgm:bg/>
      <dgm:whole/>
    </dgm:dataModel>
  </dgm:sampData>
  <dgm:styleData>
    <dgm:dataModel>
      <dgm:ptLst>
        <dgm:pt modelId="0" type="doc"/>
        <dgm:pt modelId="1"/>
        <dgm:pt modelId="11"/>
        <dgm:pt modelId="2"/>
        <dgm:pt modelId="22"/>
      </dgm:ptLst>
      <dgm:cxnLst>
        <dgm:cxn modelId="3" srcId="0" destId="1" srcOrd="0" destOrd="0"/>
        <dgm:cxn modelId="4" srcId="0" destId="2" srcOrd="0" destOrd="0"/>
        <dgm:cxn modelId="5" srcId="1" destId="11" srcOrd="0" destOrd="0"/>
        <dgm:cxn modelId="6" srcId="2" destId="2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vertAlign" val="mid"/>
          <dgm:param type="nodeHorzAlign" val="l"/>
          <dgm:param type="nodeVertAlign" val="t"/>
          <dgm:param type="fallback" val="2D"/>
        </dgm:alg>
      </dgm:if>
      <dgm:else name="Name3">
        <dgm:alg type="lin">
          <dgm:param type="linDir" val="fromR"/>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h" for="des" forName="header" refType="h"/>
      <dgm:constr type="w" for="des" forName="header" refType="h" refFor="des" refForName="header" op="equ" fact="4"/>
      <dgm:constr type="h" for="des" forName="child" refType="h" refFor="des" refForName="header" op="equ"/>
      <dgm:constr type="w" for="des" forName="child" refType="w" refFor="des" refForName="header" op="equ"/>
      <dgm:constr type="w" for="ch" forName="hSp" refType="w" refFor="des" refForName="header" op="equ" fact="0.14"/>
      <dgm:constr type="h" for="des" forName="parTrans" refType="h" refFor="des" refForName="header" op="equ" fact="0.35"/>
      <dgm:constr type="h" for="des" forName="sibTrans" refType="h" refFor="des" refForName="parTrans" op="equ"/>
      <dgm:constr type="primFontSz" for="des" forName="child" op="equ" val="65"/>
      <dgm:constr type="primFontSz" for="des" forName="header" op="equ" val="65"/>
    </dgm:constrLst>
    <dgm:ruleLst/>
    <dgm:forEach name="Name4" axis="ch" ptType="node">
      <dgm:layoutNode name="vertFlow">
        <dgm:choose name="Name5">
          <dgm:if name="Name6" func="var" arg="dir" op="equ" val="norm">
            <dgm:alg type="lin">
              <dgm:param type="linDir" val="fromT"/>
              <dgm:param type="nodeHorzAlign" val="ctr"/>
              <dgm:param type="nodeVertAlign" val="t"/>
              <dgm:param type="fallback" val="2D"/>
            </dgm:alg>
          </dgm:if>
          <dgm:else name="Name7">
            <dgm:alg type="lin">
              <dgm:param type="linDir" val="fromT"/>
              <dgm:param type="nodeHorzAlign" val="ctr"/>
              <dgm:param type="nodeVertAlign" val="t"/>
              <dgm:param type="fallback" val="2D"/>
            </dgm:alg>
          </dgm:else>
        </dgm:choose>
        <dgm:shape xmlns:r="http://schemas.openxmlformats.org/officeDocument/2006/relationships" r:blip="">
          <dgm:adjLst/>
        </dgm:shape>
        <dgm:presOf/>
        <dgm:constrLst/>
        <dgm:ruleLst/>
        <dgm:layoutNode name="header" styleLbl="node1">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8" axis="ch" ptType="parTrans" cnt="1">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connDist" fact="0.25"/>
              <dgm:constr type="endPad" refType="connDist" fact="0.25"/>
            </dgm:constrLst>
            <dgm:ruleLst/>
          </dgm:layoutNode>
        </dgm:forEach>
        <dgm:forEach name="Name9" axis="ch" ptType="node">
          <dgm:layoutNode name="child" styleLbl="alignAccFollowNode1">
            <dgm:varLst>
              <dgm:chMax val="0"/>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0" axis="followSib" ptType="sibTrans" cnt="1">
            <dgm:layoutNode name="sibTrans" styleLbl="sibTrans2D1">
              <dgm:alg type="conn">
                <dgm:param type="begPts" val="auto"/>
                <dgm:param type="endPts" val="auto"/>
              </dgm:alg>
              <dgm:shape xmlns:r="http://schemas.openxmlformats.org/officeDocument/2006/relationships" type="conn" r:blip="">
                <dgm:adjLst/>
              </dgm:shape>
              <dgm:presOf axis="self"/>
              <dgm:constrLst>
                <dgm:constr type="w" refType="h"/>
                <dgm:constr type="connDist"/>
                <dgm:constr type="wArH" refType="h" fact="0.25"/>
                <dgm:constr type="hArH" refType="wArH" fact="2"/>
                <dgm:constr type="stemThick" refType="hArH" fact="0.667"/>
                <dgm:constr type="begPad" refType="w" fact="0.25"/>
                <dgm:constr type="endPad" refType="w" fact="0.25"/>
              </dgm:constrLst>
              <dgm:ruleLst/>
            </dgm:layoutNode>
          </dgm:forEach>
        </dgm:forEach>
      </dgm:layoutNode>
      <dgm:choose name="Name11">
        <dgm:if name="Name12" axis="self" ptType="node" func="revPos" op="gte" val="2">
          <dgm:layoutNode name="hSp">
            <dgm:alg type="sp"/>
            <dgm:shape xmlns:r="http://schemas.openxmlformats.org/officeDocument/2006/relationships" r:blip="">
              <dgm:adjLst/>
            </dgm:shape>
            <dgm:presOf/>
            <dgm:constrLst/>
            <dgm:ruleLst/>
          </dgm:layoutNode>
        </dgm:if>
        <dgm:else name="Name13"/>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7">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18">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19">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20">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2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2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2891C60-326C-FCE2-8468-7148E181CAD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F3B9C354-7F20-F7A6-C4E7-ABCB03BAB4D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F434D33-81CA-4064-BA54-FCB560D1E6BC}" type="datetimeFigureOut">
              <a:rPr lang="en-US" smtClean="0"/>
              <a:t>8/25/26</a:t>
            </a:fld>
            <a:endParaRPr lang="en-US"/>
          </a:p>
        </p:txBody>
      </p:sp>
      <p:sp>
        <p:nvSpPr>
          <p:cNvPr id="4" name="Footer Placeholder 3">
            <a:extLst>
              <a:ext uri="{FF2B5EF4-FFF2-40B4-BE49-F238E27FC236}">
                <a16:creationId xmlns:a16="http://schemas.microsoft.com/office/drawing/2014/main" id="{82C44F7F-7487-0032-B247-298BC1BB6DA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8D159CD-0CDA-298D-8143-09983F6D54F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DCA9964-A75B-4749-B9E2-F09B470E89BB}" type="slidenum">
              <a:rPr lang="en-US" smtClean="0"/>
              <a:t>‹#›</a:t>
            </a:fld>
            <a:endParaRPr lang="en-US"/>
          </a:p>
        </p:txBody>
      </p:sp>
    </p:spTree>
    <p:extLst>
      <p:ext uri="{BB962C8B-B14F-4D97-AF65-F5344CB8AC3E}">
        <p14:creationId xmlns:p14="http://schemas.microsoft.com/office/powerpoint/2010/main" val="352873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4AF7CD-7510-42BA-BB86-43E243D1FC1F}" type="datetimeFigureOut">
              <a:rPr lang="en-US" smtClean="0"/>
              <a:t>8/25/26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41DB6-8650-4E12-A430-5ACA871920E5}" type="slidenum">
              <a:rPr lang="en-US" smtClean="0"/>
              <a:t>‹#›</a:t>
            </a:fld>
            <a:endParaRPr lang="en-US"/>
          </a:p>
        </p:txBody>
      </p:sp>
    </p:spTree>
    <p:extLst>
      <p:ext uri="{BB962C8B-B14F-4D97-AF65-F5344CB8AC3E}">
        <p14:creationId xmlns:p14="http://schemas.microsoft.com/office/powerpoint/2010/main" val="1825943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a:t>
            </a:fld>
            <a:endParaRPr lang="en-US"/>
          </a:p>
        </p:txBody>
      </p:sp>
    </p:spTree>
    <p:extLst>
      <p:ext uri="{BB962C8B-B14F-4D97-AF65-F5344CB8AC3E}">
        <p14:creationId xmlns:p14="http://schemas.microsoft.com/office/powerpoint/2010/main" val="1604912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11</a:t>
            </a:fld>
            <a:endParaRPr lang="en-US"/>
          </a:p>
        </p:txBody>
      </p:sp>
    </p:spTree>
    <p:extLst>
      <p:ext uri="{BB962C8B-B14F-4D97-AF65-F5344CB8AC3E}">
        <p14:creationId xmlns:p14="http://schemas.microsoft.com/office/powerpoint/2010/main" val="30235124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12</a:t>
            </a:fld>
            <a:endParaRPr lang="en-US"/>
          </a:p>
        </p:txBody>
      </p:sp>
    </p:spTree>
    <p:extLst>
      <p:ext uri="{BB962C8B-B14F-4D97-AF65-F5344CB8AC3E}">
        <p14:creationId xmlns:p14="http://schemas.microsoft.com/office/powerpoint/2010/main" val="39063131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937F48-D485-49AB-BF6E-DE5EA95E8848}" type="slidenum">
              <a:rPr lang="en-US" smtClean="0"/>
              <a:t>13</a:t>
            </a:fld>
            <a:endParaRPr lang="en-US"/>
          </a:p>
        </p:txBody>
      </p:sp>
    </p:spTree>
    <p:extLst>
      <p:ext uri="{BB962C8B-B14F-4D97-AF65-F5344CB8AC3E}">
        <p14:creationId xmlns:p14="http://schemas.microsoft.com/office/powerpoint/2010/main" val="2387649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14</a:t>
            </a:fld>
            <a:endParaRPr lang="en-US"/>
          </a:p>
        </p:txBody>
      </p:sp>
    </p:spTree>
    <p:extLst>
      <p:ext uri="{BB962C8B-B14F-4D97-AF65-F5344CB8AC3E}">
        <p14:creationId xmlns:p14="http://schemas.microsoft.com/office/powerpoint/2010/main" val="40719631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15</a:t>
            </a:fld>
            <a:endParaRPr lang="en-US"/>
          </a:p>
        </p:txBody>
      </p:sp>
    </p:spTree>
    <p:extLst>
      <p:ext uri="{BB962C8B-B14F-4D97-AF65-F5344CB8AC3E}">
        <p14:creationId xmlns:p14="http://schemas.microsoft.com/office/powerpoint/2010/main" val="29605906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16</a:t>
            </a:fld>
            <a:endParaRPr lang="en-US"/>
          </a:p>
        </p:txBody>
      </p:sp>
    </p:spTree>
    <p:extLst>
      <p:ext uri="{BB962C8B-B14F-4D97-AF65-F5344CB8AC3E}">
        <p14:creationId xmlns:p14="http://schemas.microsoft.com/office/powerpoint/2010/main" val="2950101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17</a:t>
            </a:fld>
            <a:endParaRPr lang="en-US"/>
          </a:p>
        </p:txBody>
      </p:sp>
    </p:spTree>
    <p:extLst>
      <p:ext uri="{BB962C8B-B14F-4D97-AF65-F5344CB8AC3E}">
        <p14:creationId xmlns:p14="http://schemas.microsoft.com/office/powerpoint/2010/main" val="27645504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18</a:t>
            </a:fld>
            <a:endParaRPr lang="en-US"/>
          </a:p>
        </p:txBody>
      </p:sp>
    </p:spTree>
    <p:extLst>
      <p:ext uri="{BB962C8B-B14F-4D97-AF65-F5344CB8AC3E}">
        <p14:creationId xmlns:p14="http://schemas.microsoft.com/office/powerpoint/2010/main" val="42433607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4DC95-8B9B-A414-2EC9-02A00E67D9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8DE287-DAA5-467F-708A-526829DA63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1E4EFE-1387-1BE9-AAFD-A6D65C7BA1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C494AB-B401-846F-0F13-1D4FCF08C5FC}"/>
              </a:ext>
            </a:extLst>
          </p:cNvPr>
          <p:cNvSpPr>
            <a:spLocks noGrp="1"/>
          </p:cNvSpPr>
          <p:nvPr>
            <p:ph type="sldNum" sz="quarter" idx="5"/>
          </p:nvPr>
        </p:nvSpPr>
        <p:spPr/>
        <p:txBody>
          <a:bodyPr/>
          <a:lstStyle/>
          <a:p>
            <a:fld id="{80B41DB6-8650-4E12-A430-5ACA871920E5}" type="slidenum">
              <a:rPr lang="en-US" smtClean="0"/>
              <a:t>19</a:t>
            </a:fld>
            <a:endParaRPr lang="en-US"/>
          </a:p>
        </p:txBody>
      </p:sp>
    </p:spTree>
    <p:extLst>
      <p:ext uri="{BB962C8B-B14F-4D97-AF65-F5344CB8AC3E}">
        <p14:creationId xmlns:p14="http://schemas.microsoft.com/office/powerpoint/2010/main" val="7694723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20</a:t>
            </a:fld>
            <a:endParaRPr lang="en-US"/>
          </a:p>
        </p:txBody>
      </p:sp>
    </p:spTree>
    <p:extLst>
      <p:ext uri="{BB962C8B-B14F-4D97-AF65-F5344CB8AC3E}">
        <p14:creationId xmlns:p14="http://schemas.microsoft.com/office/powerpoint/2010/main" val="2857376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a:t>
            </a:fld>
            <a:endParaRPr lang="en-US"/>
          </a:p>
        </p:txBody>
      </p:sp>
    </p:spTree>
    <p:extLst>
      <p:ext uri="{BB962C8B-B14F-4D97-AF65-F5344CB8AC3E}">
        <p14:creationId xmlns:p14="http://schemas.microsoft.com/office/powerpoint/2010/main" val="11104664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287A7B-8593-A08D-CF4F-0FF5F1116F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EFE270-C678-4904-E855-CFA9FFBF9E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0C3C51-0BCD-DA36-4F67-2B3375B2730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FECD92-AC51-164F-4662-F244F3520ACB}"/>
              </a:ext>
            </a:extLst>
          </p:cNvPr>
          <p:cNvSpPr>
            <a:spLocks noGrp="1"/>
          </p:cNvSpPr>
          <p:nvPr>
            <p:ph type="sldNum" sz="quarter" idx="5"/>
          </p:nvPr>
        </p:nvSpPr>
        <p:spPr/>
        <p:txBody>
          <a:bodyPr/>
          <a:lstStyle/>
          <a:p>
            <a:fld id="{80B41DB6-8650-4E12-A430-5ACA871920E5}" type="slidenum">
              <a:rPr lang="en-US" smtClean="0"/>
              <a:t>21</a:t>
            </a:fld>
            <a:endParaRPr lang="en-US"/>
          </a:p>
        </p:txBody>
      </p:sp>
    </p:spTree>
    <p:extLst>
      <p:ext uri="{BB962C8B-B14F-4D97-AF65-F5344CB8AC3E}">
        <p14:creationId xmlns:p14="http://schemas.microsoft.com/office/powerpoint/2010/main" val="15118168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22</a:t>
            </a:fld>
            <a:endParaRPr lang="en-US"/>
          </a:p>
        </p:txBody>
      </p:sp>
    </p:spTree>
    <p:extLst>
      <p:ext uri="{BB962C8B-B14F-4D97-AF65-F5344CB8AC3E}">
        <p14:creationId xmlns:p14="http://schemas.microsoft.com/office/powerpoint/2010/main" val="27987671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CA938-BFF3-730D-6AB0-570E727452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B851EA-F49D-1BEE-E250-6D6C364928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D44D6A-8EA5-6EFD-E433-3614D171E53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F52BEA-6C98-6080-06BD-5A57C6632482}"/>
              </a:ext>
            </a:extLst>
          </p:cNvPr>
          <p:cNvSpPr>
            <a:spLocks noGrp="1"/>
          </p:cNvSpPr>
          <p:nvPr>
            <p:ph type="sldNum" sz="quarter" idx="5"/>
          </p:nvPr>
        </p:nvSpPr>
        <p:spPr/>
        <p:txBody>
          <a:bodyPr/>
          <a:lstStyle/>
          <a:p>
            <a:fld id="{80B41DB6-8650-4E12-A430-5ACA871920E5}" type="slidenum">
              <a:rPr lang="en-US" smtClean="0"/>
              <a:t>23</a:t>
            </a:fld>
            <a:endParaRPr lang="en-US"/>
          </a:p>
        </p:txBody>
      </p:sp>
    </p:spTree>
    <p:extLst>
      <p:ext uri="{BB962C8B-B14F-4D97-AF65-F5344CB8AC3E}">
        <p14:creationId xmlns:p14="http://schemas.microsoft.com/office/powerpoint/2010/main" val="41336907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24</a:t>
            </a:fld>
            <a:endParaRPr lang="en-US"/>
          </a:p>
        </p:txBody>
      </p:sp>
    </p:spTree>
    <p:extLst>
      <p:ext uri="{BB962C8B-B14F-4D97-AF65-F5344CB8AC3E}">
        <p14:creationId xmlns:p14="http://schemas.microsoft.com/office/powerpoint/2010/main" val="22556391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25</a:t>
            </a:fld>
            <a:endParaRPr lang="en-US"/>
          </a:p>
        </p:txBody>
      </p:sp>
    </p:spTree>
    <p:extLst>
      <p:ext uri="{BB962C8B-B14F-4D97-AF65-F5344CB8AC3E}">
        <p14:creationId xmlns:p14="http://schemas.microsoft.com/office/powerpoint/2010/main" val="37638356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0B41DB6-8650-4E12-A430-5ACA871920E5}" type="slidenum">
              <a:rPr lang="en-US" smtClean="0"/>
              <a:t>26</a:t>
            </a:fld>
            <a:endParaRPr lang="en-US"/>
          </a:p>
        </p:txBody>
      </p:sp>
    </p:spTree>
    <p:extLst>
      <p:ext uri="{BB962C8B-B14F-4D97-AF65-F5344CB8AC3E}">
        <p14:creationId xmlns:p14="http://schemas.microsoft.com/office/powerpoint/2010/main" val="24618202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27</a:t>
            </a:fld>
            <a:endParaRPr lang="en-US"/>
          </a:p>
        </p:txBody>
      </p:sp>
    </p:spTree>
    <p:extLst>
      <p:ext uri="{BB962C8B-B14F-4D97-AF65-F5344CB8AC3E}">
        <p14:creationId xmlns:p14="http://schemas.microsoft.com/office/powerpoint/2010/main" val="88096099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28</a:t>
            </a:fld>
            <a:endParaRPr lang="en-US"/>
          </a:p>
        </p:txBody>
      </p:sp>
    </p:spTree>
    <p:extLst>
      <p:ext uri="{BB962C8B-B14F-4D97-AF65-F5344CB8AC3E}">
        <p14:creationId xmlns:p14="http://schemas.microsoft.com/office/powerpoint/2010/main" val="20194440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29</a:t>
            </a:fld>
            <a:endParaRPr lang="en-US"/>
          </a:p>
        </p:txBody>
      </p:sp>
    </p:spTree>
    <p:extLst>
      <p:ext uri="{BB962C8B-B14F-4D97-AF65-F5344CB8AC3E}">
        <p14:creationId xmlns:p14="http://schemas.microsoft.com/office/powerpoint/2010/main" val="27828368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30</a:t>
            </a:fld>
            <a:endParaRPr lang="en-US"/>
          </a:p>
        </p:txBody>
      </p:sp>
    </p:spTree>
    <p:extLst>
      <p:ext uri="{BB962C8B-B14F-4D97-AF65-F5344CB8AC3E}">
        <p14:creationId xmlns:p14="http://schemas.microsoft.com/office/powerpoint/2010/main" val="460896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4</a:t>
            </a:fld>
            <a:endParaRPr lang="en-US"/>
          </a:p>
        </p:txBody>
      </p:sp>
    </p:spTree>
    <p:extLst>
      <p:ext uri="{BB962C8B-B14F-4D97-AF65-F5344CB8AC3E}">
        <p14:creationId xmlns:p14="http://schemas.microsoft.com/office/powerpoint/2010/main" val="38024929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31</a:t>
            </a:fld>
            <a:endParaRPr lang="en-US"/>
          </a:p>
        </p:txBody>
      </p:sp>
    </p:spTree>
    <p:extLst>
      <p:ext uri="{BB962C8B-B14F-4D97-AF65-F5344CB8AC3E}">
        <p14:creationId xmlns:p14="http://schemas.microsoft.com/office/powerpoint/2010/main" val="148163968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33</a:t>
            </a:fld>
            <a:endParaRPr lang="en-US"/>
          </a:p>
        </p:txBody>
      </p:sp>
    </p:spTree>
    <p:extLst>
      <p:ext uri="{BB962C8B-B14F-4D97-AF65-F5344CB8AC3E}">
        <p14:creationId xmlns:p14="http://schemas.microsoft.com/office/powerpoint/2010/main" val="33999735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D7040-31A2-8619-4584-048DA76C58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EA03B7-5C46-9F37-C8F5-FF8E94C0C9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590E4-B672-C070-3769-BDCAB21BB5B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8431F3-0E52-DCEC-7492-AB1CC1B7B806}"/>
              </a:ext>
            </a:extLst>
          </p:cNvPr>
          <p:cNvSpPr>
            <a:spLocks noGrp="1"/>
          </p:cNvSpPr>
          <p:nvPr>
            <p:ph type="sldNum" sz="quarter" idx="5"/>
          </p:nvPr>
        </p:nvSpPr>
        <p:spPr/>
        <p:txBody>
          <a:bodyPr/>
          <a:lstStyle/>
          <a:p>
            <a:fld id="{80B41DB6-8650-4E12-A430-5ACA871920E5}" type="slidenum">
              <a:rPr lang="en-US" smtClean="0"/>
              <a:t>34</a:t>
            </a:fld>
            <a:endParaRPr lang="en-US"/>
          </a:p>
        </p:txBody>
      </p:sp>
    </p:spTree>
    <p:extLst>
      <p:ext uri="{BB962C8B-B14F-4D97-AF65-F5344CB8AC3E}">
        <p14:creationId xmlns:p14="http://schemas.microsoft.com/office/powerpoint/2010/main" val="34506381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7AEFF0-CA35-EEA6-31A4-314C80B2EE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005F8B-65B4-8090-D2A0-6C35DEBBAF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4F20D26-D634-BE37-455E-77D5A7699E8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B1A61E-C841-C92B-A2DB-618A470A2AB8}"/>
              </a:ext>
            </a:extLst>
          </p:cNvPr>
          <p:cNvSpPr>
            <a:spLocks noGrp="1"/>
          </p:cNvSpPr>
          <p:nvPr>
            <p:ph type="sldNum" sz="quarter" idx="5"/>
          </p:nvPr>
        </p:nvSpPr>
        <p:spPr/>
        <p:txBody>
          <a:bodyPr/>
          <a:lstStyle/>
          <a:p>
            <a:fld id="{80B41DB6-8650-4E12-A430-5ACA871920E5}" type="slidenum">
              <a:rPr lang="en-US" smtClean="0"/>
              <a:t>35</a:t>
            </a:fld>
            <a:endParaRPr lang="en-US"/>
          </a:p>
        </p:txBody>
      </p:sp>
    </p:spTree>
    <p:extLst>
      <p:ext uri="{BB962C8B-B14F-4D97-AF65-F5344CB8AC3E}">
        <p14:creationId xmlns:p14="http://schemas.microsoft.com/office/powerpoint/2010/main" val="9653084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36</a:t>
            </a:fld>
            <a:endParaRPr lang="en-US"/>
          </a:p>
        </p:txBody>
      </p:sp>
    </p:spTree>
    <p:extLst>
      <p:ext uri="{BB962C8B-B14F-4D97-AF65-F5344CB8AC3E}">
        <p14:creationId xmlns:p14="http://schemas.microsoft.com/office/powerpoint/2010/main" val="24974129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38</a:t>
            </a:fld>
            <a:endParaRPr lang="en-US"/>
          </a:p>
        </p:txBody>
      </p:sp>
    </p:spTree>
    <p:extLst>
      <p:ext uri="{BB962C8B-B14F-4D97-AF65-F5344CB8AC3E}">
        <p14:creationId xmlns:p14="http://schemas.microsoft.com/office/powerpoint/2010/main" val="8012890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41</a:t>
            </a:fld>
            <a:endParaRPr lang="en-US"/>
          </a:p>
        </p:txBody>
      </p:sp>
    </p:spTree>
    <p:extLst>
      <p:ext uri="{BB962C8B-B14F-4D97-AF65-F5344CB8AC3E}">
        <p14:creationId xmlns:p14="http://schemas.microsoft.com/office/powerpoint/2010/main" val="34461617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DBC610-EA98-6AF8-26C8-7211FEB14E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EDB8D4-FF71-3ADE-C938-D2611BF2542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F7AD00-D897-5FEA-132F-7DAFA83B5B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0E757CE-85EB-BADF-E299-6B9810B39512}"/>
              </a:ext>
            </a:extLst>
          </p:cNvPr>
          <p:cNvSpPr>
            <a:spLocks noGrp="1"/>
          </p:cNvSpPr>
          <p:nvPr>
            <p:ph type="sldNum" sz="quarter" idx="5"/>
          </p:nvPr>
        </p:nvSpPr>
        <p:spPr/>
        <p:txBody>
          <a:bodyPr/>
          <a:lstStyle/>
          <a:p>
            <a:fld id="{80B41DB6-8650-4E12-A430-5ACA871920E5}" type="slidenum">
              <a:rPr lang="en-US" smtClean="0"/>
              <a:t>5</a:t>
            </a:fld>
            <a:endParaRPr lang="en-US"/>
          </a:p>
        </p:txBody>
      </p:sp>
    </p:spTree>
    <p:extLst>
      <p:ext uri="{BB962C8B-B14F-4D97-AF65-F5344CB8AC3E}">
        <p14:creationId xmlns:p14="http://schemas.microsoft.com/office/powerpoint/2010/main" val="24412094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21628-F8D8-9127-66EF-068A926C2D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42E0AD-FF53-B55B-202A-39E79E15C0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A9EA7A-D867-5CFB-F67F-44FF9B7135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7B6D42-7143-3D0C-F768-2830E5C07718}"/>
              </a:ext>
            </a:extLst>
          </p:cNvPr>
          <p:cNvSpPr>
            <a:spLocks noGrp="1"/>
          </p:cNvSpPr>
          <p:nvPr>
            <p:ph type="sldNum" sz="quarter" idx="5"/>
          </p:nvPr>
        </p:nvSpPr>
        <p:spPr/>
        <p:txBody>
          <a:bodyPr/>
          <a:lstStyle/>
          <a:p>
            <a:fld id="{80B41DB6-8650-4E12-A430-5ACA871920E5}" type="slidenum">
              <a:rPr lang="en-US" smtClean="0"/>
              <a:t>6</a:t>
            </a:fld>
            <a:endParaRPr lang="en-US"/>
          </a:p>
        </p:txBody>
      </p:sp>
    </p:spTree>
    <p:extLst>
      <p:ext uri="{BB962C8B-B14F-4D97-AF65-F5344CB8AC3E}">
        <p14:creationId xmlns:p14="http://schemas.microsoft.com/office/powerpoint/2010/main" val="6113608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7</a:t>
            </a:fld>
            <a:endParaRPr lang="en-US"/>
          </a:p>
        </p:txBody>
      </p:sp>
    </p:spTree>
    <p:extLst>
      <p:ext uri="{BB962C8B-B14F-4D97-AF65-F5344CB8AC3E}">
        <p14:creationId xmlns:p14="http://schemas.microsoft.com/office/powerpoint/2010/main" val="34298572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8</a:t>
            </a:fld>
            <a:endParaRPr lang="en-US"/>
          </a:p>
        </p:txBody>
      </p:sp>
    </p:spTree>
    <p:extLst>
      <p:ext uri="{BB962C8B-B14F-4D97-AF65-F5344CB8AC3E}">
        <p14:creationId xmlns:p14="http://schemas.microsoft.com/office/powerpoint/2010/main" val="42811575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9</a:t>
            </a:fld>
            <a:endParaRPr lang="en-US"/>
          </a:p>
        </p:txBody>
      </p:sp>
    </p:spTree>
    <p:extLst>
      <p:ext uri="{BB962C8B-B14F-4D97-AF65-F5344CB8AC3E}">
        <p14:creationId xmlns:p14="http://schemas.microsoft.com/office/powerpoint/2010/main" val="16774117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B41DB6-8650-4E12-A430-5ACA871920E5}" type="slidenum">
              <a:rPr lang="en-US" smtClean="0"/>
              <a:t>10</a:t>
            </a:fld>
            <a:endParaRPr lang="en-US"/>
          </a:p>
        </p:txBody>
      </p:sp>
    </p:spTree>
    <p:extLst>
      <p:ext uri="{BB962C8B-B14F-4D97-AF65-F5344CB8AC3E}">
        <p14:creationId xmlns:p14="http://schemas.microsoft.com/office/powerpoint/2010/main" val="40911982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D1C6DB31-0A8F-3189-E999-AB2A745EAC0D}"/>
              </a:ext>
            </a:extLst>
          </p:cNvPr>
          <p:cNvSpPr>
            <a:spLocks noGrp="1"/>
          </p:cNvSpPr>
          <p:nvPr>
            <p:ph type="ctrTitle" hasCustomPrompt="1"/>
          </p:nvPr>
        </p:nvSpPr>
        <p:spPr>
          <a:xfrm>
            <a:off x="3927552" y="1998522"/>
            <a:ext cx="7796690" cy="1724297"/>
          </a:xfrm>
          <a:prstGeom prst="rect">
            <a:avLst/>
          </a:prstGeom>
        </p:spPr>
        <p:txBody>
          <a:bodyPr anchor="b">
            <a:normAutofit/>
          </a:bodyPr>
          <a:lstStyle>
            <a:lvl1pPr algn="l">
              <a:defRPr sz="4400" b="1" cap="none" baseline="0">
                <a:solidFill>
                  <a:schemeClr val="tx2"/>
                </a:solidFill>
                <a:latin typeface="+mn-lt"/>
                <a:ea typeface="Cambria" charset="0"/>
                <a:cs typeface="DokChampa" panose="020B0502040204020203" pitchFamily="34" charset="-34"/>
              </a:defRPr>
            </a:lvl1pPr>
          </a:lstStyle>
          <a:p>
            <a:r>
              <a:rPr lang="en-US" dirty="0"/>
              <a:t>Click to edit presentation title</a:t>
            </a:r>
          </a:p>
        </p:txBody>
      </p:sp>
      <p:sp>
        <p:nvSpPr>
          <p:cNvPr id="8" name="Subtitle 2">
            <a:extLst>
              <a:ext uri="{FF2B5EF4-FFF2-40B4-BE49-F238E27FC236}">
                <a16:creationId xmlns:a16="http://schemas.microsoft.com/office/drawing/2014/main" id="{7D003AB2-0822-0240-0618-78300846F821}"/>
              </a:ext>
            </a:extLst>
          </p:cNvPr>
          <p:cNvSpPr>
            <a:spLocks noGrp="1"/>
          </p:cNvSpPr>
          <p:nvPr>
            <p:ph type="subTitle" idx="1" hasCustomPrompt="1"/>
          </p:nvPr>
        </p:nvSpPr>
        <p:spPr>
          <a:xfrm>
            <a:off x="3927551" y="4074269"/>
            <a:ext cx="7796692" cy="294203"/>
          </a:xfrm>
        </p:spPr>
        <p:txBody>
          <a:bodyPr>
            <a:noAutofit/>
          </a:bodyPr>
          <a:lstStyle>
            <a:lvl1pPr marL="0" indent="0" algn="l">
              <a:buNone/>
              <a:defRPr sz="2800" b="1">
                <a:solidFill>
                  <a:schemeClr val="accent1"/>
                </a:solidFill>
                <a:latin typeface="+mj-lt"/>
                <a:ea typeface="Arial" charset="0"/>
                <a:cs typeface="Arial"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subtitle</a:t>
            </a:r>
          </a:p>
        </p:txBody>
      </p:sp>
      <p:sp>
        <p:nvSpPr>
          <p:cNvPr id="11" name="Text Placeholder 9">
            <a:extLst>
              <a:ext uri="{FF2B5EF4-FFF2-40B4-BE49-F238E27FC236}">
                <a16:creationId xmlns:a16="http://schemas.microsoft.com/office/drawing/2014/main" id="{57CB72D2-4A6F-E184-EBAA-692DE1E9947B}"/>
              </a:ext>
            </a:extLst>
          </p:cNvPr>
          <p:cNvSpPr>
            <a:spLocks noGrp="1"/>
          </p:cNvSpPr>
          <p:nvPr>
            <p:ph type="body" sz="quarter" idx="13" hasCustomPrompt="1"/>
          </p:nvPr>
        </p:nvSpPr>
        <p:spPr>
          <a:xfrm>
            <a:off x="3928612" y="4860530"/>
            <a:ext cx="7795715" cy="281257"/>
          </a:xfrm>
          <a:prstGeom prst="rect">
            <a:avLst/>
          </a:prstGeom>
        </p:spPr>
        <p:txBody>
          <a:bodyPr>
            <a:noAutofit/>
          </a:bodyPr>
          <a:lstStyle>
            <a:lvl1pPr marL="0" indent="0" algn="l">
              <a:buNone/>
              <a:defRPr sz="2000" b="1">
                <a:solidFill>
                  <a:schemeClr val="tx2"/>
                </a:solidFill>
              </a:defRPr>
            </a:lvl1pPr>
          </a:lstStyle>
          <a:p>
            <a:pPr lvl="0"/>
            <a:r>
              <a:rPr lang="en-US" dirty="0"/>
              <a:t>Click to edit DEPARMENT NAME</a:t>
            </a:r>
          </a:p>
        </p:txBody>
      </p:sp>
      <p:sp>
        <p:nvSpPr>
          <p:cNvPr id="15" name="Text Placeholder 14">
            <a:extLst>
              <a:ext uri="{FF2B5EF4-FFF2-40B4-BE49-F238E27FC236}">
                <a16:creationId xmlns:a16="http://schemas.microsoft.com/office/drawing/2014/main" id="{4E76748A-07B3-42A4-A1A1-A983F80AD51F}"/>
              </a:ext>
            </a:extLst>
          </p:cNvPr>
          <p:cNvSpPr>
            <a:spLocks noGrp="1"/>
          </p:cNvSpPr>
          <p:nvPr>
            <p:ph type="body" sz="quarter" idx="15" hasCustomPrompt="1"/>
          </p:nvPr>
        </p:nvSpPr>
        <p:spPr>
          <a:xfrm>
            <a:off x="3927475" y="5177086"/>
            <a:ext cx="7795715" cy="294202"/>
          </a:xfrm>
        </p:spPr>
        <p:txBody>
          <a:bodyPr>
            <a:noAutofit/>
          </a:bodyPr>
          <a:lstStyle>
            <a:lvl1pPr marL="0" indent="0">
              <a:buNone/>
              <a:defRPr lang="en-US" sz="1800" i="1" dirty="0"/>
            </a:lvl1pPr>
          </a:lstStyle>
          <a:p>
            <a:pPr marL="0" marR="0" lvl="0" indent="0" algn="l" defTabSz="914400" rtl="0" eaLnBrk="1" fontAlgn="auto" latinLnBrk="0" hangingPunct="1">
              <a:lnSpc>
                <a:spcPct val="100000"/>
              </a:lnSpc>
              <a:spcBef>
                <a:spcPts val="600"/>
              </a:spcBef>
              <a:spcAft>
                <a:spcPts val="600"/>
              </a:spcAft>
              <a:buClr>
                <a:schemeClr val="accent1"/>
              </a:buClr>
              <a:buSzTx/>
              <a:buFont typeface="Calibri" panose="020F0502020204030204" pitchFamily="34" charset="0"/>
              <a:buNone/>
              <a:tabLst/>
              <a:defRPr/>
            </a:pPr>
            <a:r>
              <a:rPr lang="en-US" dirty="0"/>
              <a:t>Click to edit Date</a:t>
            </a:r>
          </a:p>
        </p:txBody>
      </p:sp>
      <p:sp>
        <p:nvSpPr>
          <p:cNvPr id="17" name="Picture Placeholder 16">
            <a:extLst>
              <a:ext uri="{FF2B5EF4-FFF2-40B4-BE49-F238E27FC236}">
                <a16:creationId xmlns:a16="http://schemas.microsoft.com/office/drawing/2014/main" id="{BCD86D16-4920-A31D-E8B6-511E2BFBEBF7}"/>
              </a:ext>
            </a:extLst>
          </p:cNvPr>
          <p:cNvSpPr>
            <a:spLocks noGrp="1"/>
          </p:cNvSpPr>
          <p:nvPr>
            <p:ph type="pic" sz="quarter" idx="16"/>
          </p:nvPr>
        </p:nvSpPr>
        <p:spPr>
          <a:xfrm>
            <a:off x="471195" y="-13632"/>
            <a:ext cx="3152776" cy="5974722"/>
          </a:xfrm>
        </p:spPr>
        <p:txBody>
          <a:bodyPr/>
          <a:lstStyle>
            <a:lvl1pPr marL="0" indent="0">
              <a:buNone/>
              <a:defRPr/>
            </a:lvl1pPr>
          </a:lstStyle>
          <a:p>
            <a:r>
              <a:rPr lang="en-US"/>
              <a:t>Click icon to add picture</a:t>
            </a:r>
            <a:endParaRPr lang="en-US" dirty="0"/>
          </a:p>
        </p:txBody>
      </p:sp>
      <p:sp>
        <p:nvSpPr>
          <p:cNvPr id="21" name="Text Placeholder 20">
            <a:extLst>
              <a:ext uri="{FF2B5EF4-FFF2-40B4-BE49-F238E27FC236}">
                <a16:creationId xmlns:a16="http://schemas.microsoft.com/office/drawing/2014/main" id="{D11A8111-EF09-D40E-3A23-157EF7392C86}"/>
              </a:ext>
            </a:extLst>
          </p:cNvPr>
          <p:cNvSpPr>
            <a:spLocks noGrp="1"/>
          </p:cNvSpPr>
          <p:nvPr>
            <p:ph type="body" sz="quarter" idx="17"/>
          </p:nvPr>
        </p:nvSpPr>
        <p:spPr>
          <a:xfrm>
            <a:off x="471488" y="6154738"/>
            <a:ext cx="3152775" cy="430212"/>
          </a:xfrm>
        </p:spPr>
        <p:txBody>
          <a:bodyPr>
            <a:normAutofit/>
          </a:bodyPr>
          <a:lstStyle>
            <a:lvl1pPr marL="0" indent="0" algn="ctr">
              <a:buNone/>
              <a:defRPr sz="1400" b="1"/>
            </a:lvl1pPr>
          </a:lstStyle>
          <a:p>
            <a:pPr lvl="0"/>
            <a:r>
              <a:rPr lang="en-US"/>
              <a:t>Click to edit Master text styles</a:t>
            </a:r>
          </a:p>
        </p:txBody>
      </p:sp>
      <p:cxnSp>
        <p:nvCxnSpPr>
          <p:cNvPr id="2" name="Straight Connector 1">
            <a:extLst>
              <a:ext uri="{FF2B5EF4-FFF2-40B4-BE49-F238E27FC236}">
                <a16:creationId xmlns:a16="http://schemas.microsoft.com/office/drawing/2014/main" id="{FA7BCE87-0ACC-8560-B134-2524AFD23647}"/>
              </a:ext>
              <a:ext uri="{C183D7F6-B498-43B3-948B-1728B52AA6E4}">
                <adec:decorative xmlns:adec="http://schemas.microsoft.com/office/drawing/2017/decorative" val="1"/>
              </a:ext>
            </a:extLst>
          </p:cNvPr>
          <p:cNvCxnSpPr>
            <a:cxnSpLocks/>
          </p:cNvCxnSpPr>
          <p:nvPr userDrawn="1"/>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5400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endParaRPr lang="en-US" dirty="0"/>
          </a:p>
        </p:txBody>
      </p:sp>
      <p:sp>
        <p:nvSpPr>
          <p:cNvPr id="5" name="Text Placeholder 18">
            <a:extLst>
              <a:ext uri="{FF2B5EF4-FFF2-40B4-BE49-F238E27FC236}">
                <a16:creationId xmlns:a16="http://schemas.microsoft.com/office/drawing/2014/main" id="{0666C2C4-CB95-9095-9AEA-37E9A80E3346}"/>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46F5C12-53A6-41D8-11E8-370925C95034}"/>
              </a:ext>
            </a:extLst>
          </p:cNvPr>
          <p:cNvSpPr>
            <a:spLocks noGrp="1"/>
          </p:cNvSpPr>
          <p:nvPr>
            <p:ph sz="quarter" idx="37" hasCustomPrompt="1"/>
          </p:nvPr>
        </p:nvSpPr>
        <p:spPr>
          <a:xfrm>
            <a:off x="560428"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929F6894-5848-6A61-A7AB-A188F4DFDB8C}"/>
              </a:ext>
            </a:extLst>
          </p:cNvPr>
          <p:cNvSpPr>
            <a:spLocks noGrp="1"/>
          </p:cNvSpPr>
          <p:nvPr>
            <p:ph sz="quarter" idx="31" hasCustomPrompt="1"/>
          </p:nvPr>
        </p:nvSpPr>
        <p:spPr>
          <a:xfrm>
            <a:off x="560428" y="4739613"/>
            <a:ext cx="2415009" cy="1828799"/>
          </a:xfrm>
        </p:spPr>
        <p:txBody>
          <a:bodyPr/>
          <a:lstStyle>
            <a:lvl1pPr marL="0" indent="0" algn="ctr">
              <a:buNone/>
              <a:defRPr/>
            </a:lvl1pPr>
          </a:lstStyle>
          <a:p>
            <a:pPr lvl="0"/>
            <a:r>
              <a:rPr lang="en-US" dirty="0"/>
              <a:t>Add text or image</a:t>
            </a:r>
          </a:p>
        </p:txBody>
      </p:sp>
      <p:sp>
        <p:nvSpPr>
          <p:cNvPr id="15" name="Content Placeholder 4">
            <a:extLst>
              <a:ext uri="{FF2B5EF4-FFF2-40B4-BE49-F238E27FC236}">
                <a16:creationId xmlns:a16="http://schemas.microsoft.com/office/drawing/2014/main" id="{8DB0FB18-E838-29EF-E1AE-BDDA875C4399}"/>
              </a:ext>
            </a:extLst>
          </p:cNvPr>
          <p:cNvSpPr>
            <a:spLocks noGrp="1"/>
          </p:cNvSpPr>
          <p:nvPr>
            <p:ph sz="quarter" idx="38" hasCustomPrompt="1"/>
          </p:nvPr>
        </p:nvSpPr>
        <p:spPr>
          <a:xfrm>
            <a:off x="3398319"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16" name="Content Placeholder 3">
            <a:extLst>
              <a:ext uri="{FF2B5EF4-FFF2-40B4-BE49-F238E27FC236}">
                <a16:creationId xmlns:a16="http://schemas.microsoft.com/office/drawing/2014/main" id="{EE52331F-9869-8C27-8BDD-9270EF6DA147}"/>
              </a:ext>
            </a:extLst>
          </p:cNvPr>
          <p:cNvSpPr>
            <a:spLocks noGrp="1"/>
          </p:cNvSpPr>
          <p:nvPr>
            <p:ph sz="quarter" idx="39" hasCustomPrompt="1"/>
          </p:nvPr>
        </p:nvSpPr>
        <p:spPr>
          <a:xfrm>
            <a:off x="3395006" y="4739613"/>
            <a:ext cx="2415009" cy="1828799"/>
          </a:xfrm>
        </p:spPr>
        <p:txBody>
          <a:bodyPr/>
          <a:lstStyle>
            <a:lvl1pPr marL="0" indent="0" algn="ctr">
              <a:buNone/>
              <a:defRPr/>
            </a:lvl1pPr>
          </a:lstStyle>
          <a:p>
            <a:pPr lvl="0"/>
            <a:r>
              <a:rPr lang="en-US" dirty="0"/>
              <a:t>Add text or image</a:t>
            </a:r>
          </a:p>
        </p:txBody>
      </p:sp>
      <p:sp>
        <p:nvSpPr>
          <p:cNvPr id="17" name="Content Placeholder 4">
            <a:extLst>
              <a:ext uri="{FF2B5EF4-FFF2-40B4-BE49-F238E27FC236}">
                <a16:creationId xmlns:a16="http://schemas.microsoft.com/office/drawing/2014/main" id="{CBE96124-C53F-3D77-4D2E-723CBFCCB16F}"/>
              </a:ext>
            </a:extLst>
          </p:cNvPr>
          <p:cNvSpPr>
            <a:spLocks noGrp="1"/>
          </p:cNvSpPr>
          <p:nvPr>
            <p:ph sz="quarter" idx="40" hasCustomPrompt="1"/>
          </p:nvPr>
        </p:nvSpPr>
        <p:spPr>
          <a:xfrm>
            <a:off x="6226272"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18" name="Content Placeholder 3">
            <a:extLst>
              <a:ext uri="{FF2B5EF4-FFF2-40B4-BE49-F238E27FC236}">
                <a16:creationId xmlns:a16="http://schemas.microsoft.com/office/drawing/2014/main" id="{6B7770DE-D134-8D53-DDEA-43A586D653E6}"/>
              </a:ext>
            </a:extLst>
          </p:cNvPr>
          <p:cNvSpPr>
            <a:spLocks noGrp="1"/>
          </p:cNvSpPr>
          <p:nvPr>
            <p:ph sz="quarter" idx="41" hasCustomPrompt="1"/>
          </p:nvPr>
        </p:nvSpPr>
        <p:spPr>
          <a:xfrm>
            <a:off x="6229584" y="4739613"/>
            <a:ext cx="2415009" cy="1828799"/>
          </a:xfrm>
        </p:spPr>
        <p:txBody>
          <a:bodyPr/>
          <a:lstStyle>
            <a:lvl1pPr marL="0" indent="0" algn="ctr">
              <a:buNone/>
              <a:defRPr/>
            </a:lvl1pPr>
          </a:lstStyle>
          <a:p>
            <a:pPr lvl="0"/>
            <a:r>
              <a:rPr lang="en-US" dirty="0"/>
              <a:t>Add text or image</a:t>
            </a:r>
          </a:p>
        </p:txBody>
      </p:sp>
      <p:sp>
        <p:nvSpPr>
          <p:cNvPr id="19" name="Content Placeholder 4">
            <a:extLst>
              <a:ext uri="{FF2B5EF4-FFF2-40B4-BE49-F238E27FC236}">
                <a16:creationId xmlns:a16="http://schemas.microsoft.com/office/drawing/2014/main" id="{1EE8AD13-B3F1-FAE6-179A-369E14C91F55}"/>
              </a:ext>
            </a:extLst>
          </p:cNvPr>
          <p:cNvSpPr>
            <a:spLocks noGrp="1"/>
          </p:cNvSpPr>
          <p:nvPr>
            <p:ph sz="quarter" idx="42" hasCustomPrompt="1"/>
          </p:nvPr>
        </p:nvSpPr>
        <p:spPr>
          <a:xfrm>
            <a:off x="9064163" y="2748662"/>
            <a:ext cx="2415009" cy="1828800"/>
          </a:xfrm>
          <a:prstGeom prst="rect">
            <a:avLst/>
          </a:prstGeom>
        </p:spPr>
        <p:txBody>
          <a:bodyPr anchor="ctr"/>
          <a:lstStyle>
            <a:lvl1pPr marL="0" indent="0" algn="ctr">
              <a:buNone/>
              <a:defRPr/>
            </a:lvl1pPr>
          </a:lstStyle>
          <a:p>
            <a:pPr lvl="0"/>
            <a:r>
              <a:rPr lang="en-US" dirty="0"/>
              <a:t>Add text or image</a:t>
            </a:r>
          </a:p>
        </p:txBody>
      </p:sp>
      <p:sp>
        <p:nvSpPr>
          <p:cNvPr id="20" name="Content Placeholder 3">
            <a:extLst>
              <a:ext uri="{FF2B5EF4-FFF2-40B4-BE49-F238E27FC236}">
                <a16:creationId xmlns:a16="http://schemas.microsoft.com/office/drawing/2014/main" id="{16AF1872-596D-D0F0-0578-601B8A00D301}"/>
              </a:ext>
            </a:extLst>
          </p:cNvPr>
          <p:cNvSpPr>
            <a:spLocks noGrp="1"/>
          </p:cNvSpPr>
          <p:nvPr>
            <p:ph sz="quarter" idx="43" hasCustomPrompt="1"/>
          </p:nvPr>
        </p:nvSpPr>
        <p:spPr>
          <a:xfrm>
            <a:off x="9064163" y="4739613"/>
            <a:ext cx="2415009" cy="1828799"/>
          </a:xfrm>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251714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ic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FEA851C1-9ABD-F266-28F4-B65A6705E28B}"/>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Content Placeholder 4">
            <a:extLst>
              <a:ext uri="{FF2B5EF4-FFF2-40B4-BE49-F238E27FC236}">
                <a16:creationId xmlns:a16="http://schemas.microsoft.com/office/drawing/2014/main" id="{D9E40824-578A-54AA-3604-D7D64317DAB0}"/>
              </a:ext>
            </a:extLst>
          </p:cNvPr>
          <p:cNvSpPr>
            <a:spLocks noGrp="1"/>
          </p:cNvSpPr>
          <p:nvPr>
            <p:ph sz="quarter" idx="32" hasCustomPrompt="1"/>
          </p:nvPr>
        </p:nvSpPr>
        <p:spPr>
          <a:xfrm>
            <a:off x="638355" y="2859417"/>
            <a:ext cx="3064813" cy="1828800"/>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5C7B9BAC-F706-0EA1-A07C-C57820EFFBFB}"/>
              </a:ext>
            </a:extLst>
          </p:cNvPr>
          <p:cNvSpPr>
            <a:spLocks noGrp="1"/>
          </p:cNvSpPr>
          <p:nvPr>
            <p:ph sz="quarter" idx="31" hasCustomPrompt="1"/>
          </p:nvPr>
        </p:nvSpPr>
        <p:spPr>
          <a:xfrm>
            <a:off x="701951" y="4850368"/>
            <a:ext cx="3001217" cy="1828799"/>
          </a:xfrm>
        </p:spPr>
        <p:txBody>
          <a:bodyPr>
            <a:normAutofit/>
          </a:bodyPr>
          <a:lstStyle>
            <a:lvl1pPr marL="0" indent="0" algn="ctr">
              <a:buNone/>
              <a:defRPr sz="1800"/>
            </a:lvl1pPr>
          </a:lstStyle>
          <a:p>
            <a:pPr lvl="0"/>
            <a:r>
              <a:rPr lang="en-US" dirty="0"/>
              <a:t>Add text or image</a:t>
            </a:r>
          </a:p>
        </p:txBody>
      </p:sp>
      <p:sp>
        <p:nvSpPr>
          <p:cNvPr id="5" name="Content Placeholder 4">
            <a:extLst>
              <a:ext uri="{FF2B5EF4-FFF2-40B4-BE49-F238E27FC236}">
                <a16:creationId xmlns:a16="http://schemas.microsoft.com/office/drawing/2014/main" id="{F2F55F76-8043-2322-DD82-F0E139339371}"/>
              </a:ext>
            </a:extLst>
          </p:cNvPr>
          <p:cNvSpPr>
            <a:spLocks noGrp="1"/>
          </p:cNvSpPr>
          <p:nvPr>
            <p:ph sz="quarter" idx="33" hasCustomPrompt="1"/>
          </p:nvPr>
        </p:nvSpPr>
        <p:spPr>
          <a:xfrm>
            <a:off x="4519192" y="2859417"/>
            <a:ext cx="3001217" cy="1828800"/>
          </a:xfrm>
          <a:prstGeom prst="rect">
            <a:avLst/>
          </a:prstGeo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2434AA95-5602-7F5C-727E-43F80750866A}"/>
              </a:ext>
            </a:extLst>
          </p:cNvPr>
          <p:cNvSpPr>
            <a:spLocks noGrp="1"/>
          </p:cNvSpPr>
          <p:nvPr>
            <p:ph sz="quarter" idx="34" hasCustomPrompt="1"/>
          </p:nvPr>
        </p:nvSpPr>
        <p:spPr>
          <a:xfrm>
            <a:off x="4519192" y="4850368"/>
            <a:ext cx="3001217" cy="1828799"/>
          </a:xfrm>
        </p:spPr>
        <p:txBody>
          <a:bodyPr>
            <a:normAutofit/>
          </a:bodyPr>
          <a:lstStyle>
            <a:lvl1pPr marL="0" indent="0" algn="ctr">
              <a:buNone/>
              <a:defRPr sz="1800"/>
            </a:lvl1pPr>
          </a:lstStyle>
          <a:p>
            <a:pPr lvl="0"/>
            <a:r>
              <a:rPr lang="en-US" dirty="0"/>
              <a:t>Add text or image</a:t>
            </a:r>
          </a:p>
        </p:txBody>
      </p:sp>
      <p:sp>
        <p:nvSpPr>
          <p:cNvPr id="9" name="Content Placeholder 4">
            <a:extLst>
              <a:ext uri="{FF2B5EF4-FFF2-40B4-BE49-F238E27FC236}">
                <a16:creationId xmlns:a16="http://schemas.microsoft.com/office/drawing/2014/main" id="{1658D3E3-CD3E-1EA7-73B3-1A0472CD02C6}"/>
              </a:ext>
            </a:extLst>
          </p:cNvPr>
          <p:cNvSpPr>
            <a:spLocks noGrp="1"/>
          </p:cNvSpPr>
          <p:nvPr>
            <p:ph sz="quarter" idx="35" hasCustomPrompt="1"/>
          </p:nvPr>
        </p:nvSpPr>
        <p:spPr>
          <a:xfrm>
            <a:off x="8336432" y="2854798"/>
            <a:ext cx="3001217" cy="1828800"/>
          </a:xfrm>
          <a:prstGeom prst="rect">
            <a:avLst/>
          </a:prstGeo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DBB6C387-2914-810E-B278-3C5D184709FD}"/>
              </a:ext>
            </a:extLst>
          </p:cNvPr>
          <p:cNvSpPr>
            <a:spLocks noGrp="1"/>
          </p:cNvSpPr>
          <p:nvPr>
            <p:ph sz="quarter" idx="36" hasCustomPrompt="1"/>
          </p:nvPr>
        </p:nvSpPr>
        <p:spPr>
          <a:xfrm>
            <a:off x="8336434" y="4845749"/>
            <a:ext cx="3001217" cy="1828799"/>
          </a:xfrm>
        </p:spPr>
        <p:txBody>
          <a:bodyPr>
            <a:normAutofit/>
          </a:bodyPr>
          <a:lstStyle>
            <a:lvl1pPr marL="0" indent="0" algn="ctr">
              <a:buNone/>
              <a:defRPr sz="1800"/>
            </a:lvl1pPr>
          </a:lstStyle>
          <a:p>
            <a:pPr lvl="0"/>
            <a:r>
              <a:rPr lang="en-US" dirty="0"/>
              <a:t>Add text or image</a:t>
            </a:r>
          </a:p>
        </p:txBody>
      </p:sp>
    </p:spTree>
    <p:extLst>
      <p:ext uri="{BB962C8B-B14F-4D97-AF65-F5344CB8AC3E}">
        <p14:creationId xmlns:p14="http://schemas.microsoft.com/office/powerpoint/2010/main" val="3127273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icon vertical">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3" name="Text Placeholder 18">
            <a:extLst>
              <a:ext uri="{FF2B5EF4-FFF2-40B4-BE49-F238E27FC236}">
                <a16:creationId xmlns:a16="http://schemas.microsoft.com/office/drawing/2014/main" id="{C7337CC2-3E43-CC44-6E4B-98BD9100A5F7}"/>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12" name="Content Placeholder 4">
            <a:extLst>
              <a:ext uri="{FF2B5EF4-FFF2-40B4-BE49-F238E27FC236}">
                <a16:creationId xmlns:a16="http://schemas.microsoft.com/office/drawing/2014/main" id="{F5EB4781-85D5-D3F0-125C-D6B563F04AEE}"/>
              </a:ext>
            </a:extLst>
          </p:cNvPr>
          <p:cNvSpPr>
            <a:spLocks noGrp="1"/>
          </p:cNvSpPr>
          <p:nvPr>
            <p:ph sz="quarter" idx="32" hasCustomPrompt="1"/>
          </p:nvPr>
        </p:nvSpPr>
        <p:spPr>
          <a:xfrm>
            <a:off x="838200" y="2754206"/>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3" name="Content Placeholder 3">
            <a:extLst>
              <a:ext uri="{FF2B5EF4-FFF2-40B4-BE49-F238E27FC236}">
                <a16:creationId xmlns:a16="http://schemas.microsoft.com/office/drawing/2014/main" id="{1F1042B2-7E58-525D-A5AD-015F9D7BD5E8}"/>
              </a:ext>
            </a:extLst>
          </p:cNvPr>
          <p:cNvSpPr>
            <a:spLocks noGrp="1"/>
          </p:cNvSpPr>
          <p:nvPr>
            <p:ph sz="quarter" idx="31" hasCustomPrompt="1"/>
          </p:nvPr>
        </p:nvSpPr>
        <p:spPr>
          <a:xfrm>
            <a:off x="2342290" y="2754205"/>
            <a:ext cx="9011510" cy="1225387"/>
          </a:xfrm>
        </p:spPr>
        <p:txBody>
          <a:bodyPr anchor="ctr">
            <a:normAutofit/>
          </a:bodyPr>
          <a:lstStyle>
            <a:lvl1pPr marL="0" indent="0">
              <a:buNone/>
              <a:defRPr sz="1800"/>
            </a:lvl1pPr>
          </a:lstStyle>
          <a:p>
            <a:pPr lvl="0"/>
            <a:r>
              <a:rPr lang="en-US" dirty="0"/>
              <a:t>Add text or image</a:t>
            </a:r>
          </a:p>
        </p:txBody>
      </p:sp>
      <p:sp>
        <p:nvSpPr>
          <p:cNvPr id="14" name="Content Placeholder 4">
            <a:extLst>
              <a:ext uri="{FF2B5EF4-FFF2-40B4-BE49-F238E27FC236}">
                <a16:creationId xmlns:a16="http://schemas.microsoft.com/office/drawing/2014/main" id="{08422D85-4D05-A9D2-8F9C-BFC93445398C}"/>
              </a:ext>
            </a:extLst>
          </p:cNvPr>
          <p:cNvSpPr>
            <a:spLocks noGrp="1"/>
          </p:cNvSpPr>
          <p:nvPr>
            <p:ph sz="quarter" idx="33" hasCustomPrompt="1"/>
          </p:nvPr>
        </p:nvSpPr>
        <p:spPr>
          <a:xfrm>
            <a:off x="838200" y="4119618"/>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5" name="Content Placeholder 3">
            <a:extLst>
              <a:ext uri="{FF2B5EF4-FFF2-40B4-BE49-F238E27FC236}">
                <a16:creationId xmlns:a16="http://schemas.microsoft.com/office/drawing/2014/main" id="{81F72858-AF2D-1823-9C71-1E20E4FE4866}"/>
              </a:ext>
            </a:extLst>
          </p:cNvPr>
          <p:cNvSpPr>
            <a:spLocks noGrp="1"/>
          </p:cNvSpPr>
          <p:nvPr>
            <p:ph sz="quarter" idx="34" hasCustomPrompt="1"/>
          </p:nvPr>
        </p:nvSpPr>
        <p:spPr>
          <a:xfrm>
            <a:off x="2342290" y="4119617"/>
            <a:ext cx="9011510" cy="1225387"/>
          </a:xfrm>
        </p:spPr>
        <p:txBody>
          <a:bodyPr anchor="ctr">
            <a:normAutofit/>
          </a:bodyPr>
          <a:lstStyle>
            <a:lvl1pPr marL="0" indent="0">
              <a:buNone/>
              <a:defRPr sz="1800"/>
            </a:lvl1pPr>
          </a:lstStyle>
          <a:p>
            <a:pPr lvl="0"/>
            <a:r>
              <a:rPr lang="en-US" dirty="0"/>
              <a:t>Add text or image</a:t>
            </a:r>
          </a:p>
        </p:txBody>
      </p:sp>
      <p:sp>
        <p:nvSpPr>
          <p:cNvPr id="16" name="Content Placeholder 4">
            <a:extLst>
              <a:ext uri="{FF2B5EF4-FFF2-40B4-BE49-F238E27FC236}">
                <a16:creationId xmlns:a16="http://schemas.microsoft.com/office/drawing/2014/main" id="{9059C6A3-71B2-1329-3449-79A913151A6C}"/>
              </a:ext>
            </a:extLst>
          </p:cNvPr>
          <p:cNvSpPr>
            <a:spLocks noGrp="1"/>
          </p:cNvSpPr>
          <p:nvPr>
            <p:ph sz="quarter" idx="35" hasCustomPrompt="1"/>
          </p:nvPr>
        </p:nvSpPr>
        <p:spPr>
          <a:xfrm>
            <a:off x="838200" y="5454704"/>
            <a:ext cx="1225387" cy="1225387"/>
          </a:xfrm>
          <a:prstGeom prst="rect">
            <a:avLst/>
          </a:prstGeom>
        </p:spPr>
        <p:txBody>
          <a:bodyPr anchor="ctr">
            <a:noAutofit/>
          </a:bodyPr>
          <a:lstStyle>
            <a:lvl1pPr marL="0" indent="0" algn="ctr">
              <a:buNone/>
              <a:defRPr sz="1800"/>
            </a:lvl1pPr>
          </a:lstStyle>
          <a:p>
            <a:pPr lvl="0"/>
            <a:r>
              <a:rPr lang="en-US" dirty="0"/>
              <a:t>Add text or image</a:t>
            </a:r>
          </a:p>
        </p:txBody>
      </p:sp>
      <p:sp>
        <p:nvSpPr>
          <p:cNvPr id="17" name="Content Placeholder 3">
            <a:extLst>
              <a:ext uri="{FF2B5EF4-FFF2-40B4-BE49-F238E27FC236}">
                <a16:creationId xmlns:a16="http://schemas.microsoft.com/office/drawing/2014/main" id="{D26E7E5E-546A-B37A-4F24-671B02F4A3B7}"/>
              </a:ext>
            </a:extLst>
          </p:cNvPr>
          <p:cNvSpPr>
            <a:spLocks noGrp="1"/>
          </p:cNvSpPr>
          <p:nvPr>
            <p:ph sz="quarter" idx="36" hasCustomPrompt="1"/>
          </p:nvPr>
        </p:nvSpPr>
        <p:spPr>
          <a:xfrm>
            <a:off x="2342290" y="5454703"/>
            <a:ext cx="9011510" cy="1225387"/>
          </a:xfrm>
        </p:spPr>
        <p:txBody>
          <a:bodyPr anchor="ctr">
            <a:normAutofit/>
          </a:bodyPr>
          <a:lstStyle>
            <a:lvl1pPr marL="0" indent="0">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403232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icon up">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6" name="Text Placeholder 18">
            <a:extLst>
              <a:ext uri="{FF2B5EF4-FFF2-40B4-BE49-F238E27FC236}">
                <a16:creationId xmlns:a16="http://schemas.microsoft.com/office/drawing/2014/main" id="{3AE1F852-0BC6-B2BD-34E0-9D06A6320360}"/>
              </a:ext>
            </a:extLst>
          </p:cNvPr>
          <p:cNvSpPr>
            <a:spLocks noGrp="1"/>
          </p:cNvSpPr>
          <p:nvPr>
            <p:ph type="body" sz="quarter" idx="18"/>
          </p:nvPr>
        </p:nvSpPr>
        <p:spPr>
          <a:xfrm>
            <a:off x="838200" y="1782763"/>
            <a:ext cx="10515600" cy="951900"/>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4" name="Content Placeholder 4">
            <a:extLst>
              <a:ext uri="{FF2B5EF4-FFF2-40B4-BE49-F238E27FC236}">
                <a16:creationId xmlns:a16="http://schemas.microsoft.com/office/drawing/2014/main" id="{6BB9FD05-51DA-B84E-022B-E9CACF102EDA}"/>
              </a:ext>
            </a:extLst>
          </p:cNvPr>
          <p:cNvSpPr>
            <a:spLocks noGrp="1"/>
          </p:cNvSpPr>
          <p:nvPr>
            <p:ph sz="quarter" idx="32" hasCustomPrompt="1"/>
          </p:nvPr>
        </p:nvSpPr>
        <p:spPr>
          <a:xfrm>
            <a:off x="838200" y="2734663"/>
            <a:ext cx="1828800" cy="1828800"/>
          </a:xfrm>
          <a:prstGeom prst="rect">
            <a:avLst/>
          </a:prstGeo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8466E146-5B59-2EF3-65B9-C074A70544B4}"/>
              </a:ext>
            </a:extLst>
          </p:cNvPr>
          <p:cNvSpPr>
            <a:spLocks noGrp="1"/>
          </p:cNvSpPr>
          <p:nvPr>
            <p:ph sz="quarter" idx="31" hasCustomPrompt="1"/>
          </p:nvPr>
        </p:nvSpPr>
        <p:spPr>
          <a:xfrm>
            <a:off x="2895729" y="2734664"/>
            <a:ext cx="3001217" cy="1828799"/>
          </a:xfrm>
        </p:spPr>
        <p:txBody>
          <a:bodyPr anchor="ctr">
            <a:normAutofit/>
          </a:bodyPr>
          <a:lstStyle>
            <a:lvl1pPr marL="0" indent="0">
              <a:buNone/>
              <a:defRPr sz="1800"/>
            </a:lvl1pPr>
          </a:lstStyle>
          <a:p>
            <a:pPr lvl="0"/>
            <a:r>
              <a:rPr lang="en-US" dirty="0"/>
              <a:t>Add text or image</a:t>
            </a:r>
          </a:p>
        </p:txBody>
      </p:sp>
      <p:sp>
        <p:nvSpPr>
          <p:cNvPr id="9" name="Content Placeholder 4">
            <a:extLst>
              <a:ext uri="{FF2B5EF4-FFF2-40B4-BE49-F238E27FC236}">
                <a16:creationId xmlns:a16="http://schemas.microsoft.com/office/drawing/2014/main" id="{2691D4DB-D96D-C379-BA90-DECB38D58E67}"/>
              </a:ext>
            </a:extLst>
          </p:cNvPr>
          <p:cNvSpPr>
            <a:spLocks noGrp="1"/>
          </p:cNvSpPr>
          <p:nvPr>
            <p:ph sz="quarter" idx="36" hasCustomPrompt="1"/>
          </p:nvPr>
        </p:nvSpPr>
        <p:spPr>
          <a:xfrm>
            <a:off x="6277946" y="2734663"/>
            <a:ext cx="1828800" cy="1828800"/>
          </a:xfrm>
          <a:prstGeom prst="rect">
            <a:avLst/>
          </a:prstGeom>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ED63F715-814C-7676-5F14-0F6B5B71CF4E}"/>
              </a:ext>
            </a:extLst>
          </p:cNvPr>
          <p:cNvSpPr>
            <a:spLocks noGrp="1"/>
          </p:cNvSpPr>
          <p:nvPr>
            <p:ph sz="quarter" idx="35" hasCustomPrompt="1"/>
          </p:nvPr>
        </p:nvSpPr>
        <p:spPr>
          <a:xfrm>
            <a:off x="8335475" y="2734664"/>
            <a:ext cx="3001217" cy="1828799"/>
          </a:xfrm>
        </p:spPr>
        <p:txBody>
          <a:bodyPr anchor="ctr">
            <a:normAutofit/>
          </a:bodyPr>
          <a:lstStyle>
            <a:lvl1pPr marL="0" indent="0">
              <a:buNone/>
              <a:defRPr sz="1800"/>
            </a:lvl1pPr>
          </a:lstStyle>
          <a:p>
            <a:pPr lvl="0"/>
            <a:r>
              <a:rPr lang="en-US" dirty="0"/>
              <a:t>Add text or image</a:t>
            </a:r>
          </a:p>
        </p:txBody>
      </p:sp>
      <p:sp>
        <p:nvSpPr>
          <p:cNvPr id="11" name="Content Placeholder 4">
            <a:extLst>
              <a:ext uri="{FF2B5EF4-FFF2-40B4-BE49-F238E27FC236}">
                <a16:creationId xmlns:a16="http://schemas.microsoft.com/office/drawing/2014/main" id="{85086274-F606-31F2-C81F-6A4638816B4E}"/>
              </a:ext>
            </a:extLst>
          </p:cNvPr>
          <p:cNvSpPr>
            <a:spLocks noGrp="1"/>
          </p:cNvSpPr>
          <p:nvPr>
            <p:ph sz="quarter" idx="34" hasCustomPrompt="1"/>
          </p:nvPr>
        </p:nvSpPr>
        <p:spPr>
          <a:xfrm>
            <a:off x="838200" y="4829845"/>
            <a:ext cx="1828800" cy="1828800"/>
          </a:xfrm>
          <a:prstGeom prst="rect">
            <a:avLst/>
          </a:prstGeo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9C4EBA00-4B92-CDD2-E014-D94A62B47E86}"/>
              </a:ext>
            </a:extLst>
          </p:cNvPr>
          <p:cNvSpPr>
            <a:spLocks noGrp="1"/>
          </p:cNvSpPr>
          <p:nvPr>
            <p:ph sz="quarter" idx="33" hasCustomPrompt="1"/>
          </p:nvPr>
        </p:nvSpPr>
        <p:spPr>
          <a:xfrm>
            <a:off x="2895729" y="4829846"/>
            <a:ext cx="3001217" cy="1828799"/>
          </a:xfrm>
        </p:spPr>
        <p:txBody>
          <a:bodyPr anchor="ctr">
            <a:normAutofit/>
          </a:bodyPr>
          <a:lstStyle>
            <a:lvl1pPr marL="0" indent="0">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0F68440F-0428-8658-71B0-C5618B665AEC}"/>
              </a:ext>
            </a:extLst>
          </p:cNvPr>
          <p:cNvSpPr>
            <a:spLocks noGrp="1"/>
          </p:cNvSpPr>
          <p:nvPr>
            <p:ph sz="quarter" idx="38" hasCustomPrompt="1"/>
          </p:nvPr>
        </p:nvSpPr>
        <p:spPr>
          <a:xfrm>
            <a:off x="6277946" y="4829845"/>
            <a:ext cx="1828800" cy="1828800"/>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702023EB-D60B-2042-408D-24B9F9A32192}"/>
              </a:ext>
            </a:extLst>
          </p:cNvPr>
          <p:cNvSpPr>
            <a:spLocks noGrp="1"/>
          </p:cNvSpPr>
          <p:nvPr>
            <p:ph sz="quarter" idx="37" hasCustomPrompt="1"/>
          </p:nvPr>
        </p:nvSpPr>
        <p:spPr>
          <a:xfrm>
            <a:off x="8335475" y="4829846"/>
            <a:ext cx="3001217" cy="1828799"/>
          </a:xfrm>
        </p:spPr>
        <p:txBody>
          <a:bodyPr anchor="ctr">
            <a:normAutofit/>
          </a:bodyPr>
          <a:lstStyle>
            <a:lvl1pPr marL="0" indent="0">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948967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ulti image 6">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dirty="0"/>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dirty="0"/>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838200" y="3029008"/>
            <a:ext cx="2743200" cy="1544638"/>
          </a:xfrm>
          <a:effectLst/>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4700789" y="3029008"/>
            <a:ext cx="2743200" cy="1544638"/>
          </a:xfrm>
          <a:effectLst/>
        </p:spPr>
        <p:txBody>
          <a:bodyPr anchor="ctr"/>
          <a:lstStyle>
            <a:lvl1pPr marL="0" indent="0" algn="ctr">
              <a:buNone/>
              <a:defRPr/>
            </a:lvl1pPr>
          </a:lstStyle>
          <a:p>
            <a:pPr lvl="0"/>
            <a:r>
              <a:rPr lang="en-US" dirty="0"/>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8614452" y="3022119"/>
            <a:ext cx="2743200" cy="1544638"/>
          </a:xfrm>
          <a:effectLst/>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838200" y="4727575"/>
            <a:ext cx="2743200" cy="1544638"/>
          </a:xfrm>
          <a:effectLst/>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4724400" y="4711885"/>
            <a:ext cx="2743200" cy="1544638"/>
          </a:xfrm>
          <a:effectLst/>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8616696" y="4711885"/>
            <a:ext cx="2743200" cy="1544638"/>
          </a:xfrm>
          <a:effectLst/>
        </p:spPr>
        <p:txBody>
          <a:bodyPr anchor="ct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7700457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ulti image 8">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hasCustomPrompt="1"/>
          </p:nvPr>
        </p:nvSpPr>
        <p:spPr/>
        <p:txBody>
          <a:bodyPr/>
          <a:lstStyle/>
          <a:p>
            <a:r>
              <a:rPr lang="en-US" dirty="0"/>
              <a:t>Click to edit title</a:t>
            </a:r>
          </a:p>
        </p:txBody>
      </p:sp>
      <p:sp>
        <p:nvSpPr>
          <p:cNvPr id="22" name="Text Placeholder 21">
            <a:extLst>
              <a:ext uri="{FF2B5EF4-FFF2-40B4-BE49-F238E27FC236}">
                <a16:creationId xmlns:a16="http://schemas.microsoft.com/office/drawing/2014/main" id="{C564B0F3-0A9C-B646-EC6C-7D0D431F5E5C}"/>
              </a:ext>
            </a:extLst>
          </p:cNvPr>
          <p:cNvSpPr>
            <a:spLocks noGrp="1"/>
          </p:cNvSpPr>
          <p:nvPr>
            <p:ph type="body" sz="quarter" idx="10" hasCustomPrompt="1"/>
          </p:nvPr>
        </p:nvSpPr>
        <p:spPr>
          <a:xfrm>
            <a:off x="838200" y="1864865"/>
            <a:ext cx="10731500" cy="1141564"/>
          </a:xfrm>
        </p:spPr>
        <p:txBody>
          <a:bodyPr>
            <a:normAutofit/>
          </a:bodyPr>
          <a:lstStyle>
            <a:lvl1pPr marL="0" indent="0">
              <a:buNone/>
              <a:defRPr sz="1800"/>
            </a:lvl1pPr>
            <a:lvl2pPr marL="457200" indent="0">
              <a:buNone/>
              <a:defRPr/>
            </a:lvl2pPr>
            <a:lvl3pPr marL="822960" indent="0">
              <a:buNone/>
              <a:defRPr/>
            </a:lvl3pPr>
            <a:lvl4pPr marL="1188720" indent="0">
              <a:buNone/>
              <a:defRPr/>
            </a:lvl4pPr>
            <a:lvl5pPr marL="1554480" indent="0">
              <a:buNone/>
              <a:defRPr/>
            </a:lvl5pPr>
          </a:lstStyle>
          <a:p>
            <a:pPr lvl="0"/>
            <a:r>
              <a:rPr lang="en-US" dirty="0"/>
              <a:t>Click to edit text</a:t>
            </a:r>
          </a:p>
        </p:txBody>
      </p:sp>
      <p:sp>
        <p:nvSpPr>
          <p:cNvPr id="13" name="Content Placeholder 3">
            <a:extLst>
              <a:ext uri="{FF2B5EF4-FFF2-40B4-BE49-F238E27FC236}">
                <a16:creationId xmlns:a16="http://schemas.microsoft.com/office/drawing/2014/main" id="{AC5DF33F-8E74-45AE-9BFA-E0956DE6D254}"/>
              </a:ext>
            </a:extLst>
          </p:cNvPr>
          <p:cNvSpPr>
            <a:spLocks noGrp="1"/>
          </p:cNvSpPr>
          <p:nvPr>
            <p:ph sz="quarter" idx="31" hasCustomPrompt="1"/>
          </p:nvPr>
        </p:nvSpPr>
        <p:spPr>
          <a:xfrm>
            <a:off x="380198" y="3029008"/>
            <a:ext cx="2743200" cy="1544638"/>
          </a:xfrm>
        </p:spPr>
        <p:txBody>
          <a:bodyPr anchor="ctr"/>
          <a:lstStyle>
            <a:lvl1pPr marL="0" indent="0" algn="ctr">
              <a:buNone/>
              <a:defRPr/>
            </a:lvl1pPr>
          </a:lstStyle>
          <a:p>
            <a:pPr lvl="0"/>
            <a:r>
              <a:rPr lang="en-US" dirty="0"/>
              <a:t>Add text or image</a:t>
            </a:r>
          </a:p>
        </p:txBody>
      </p:sp>
      <p:sp>
        <p:nvSpPr>
          <p:cNvPr id="12" name="Content Placeholder 3">
            <a:extLst>
              <a:ext uri="{FF2B5EF4-FFF2-40B4-BE49-F238E27FC236}">
                <a16:creationId xmlns:a16="http://schemas.microsoft.com/office/drawing/2014/main" id="{7EF1EB41-68B6-A856-901E-6C4616997DB5}"/>
              </a:ext>
            </a:extLst>
          </p:cNvPr>
          <p:cNvSpPr>
            <a:spLocks noGrp="1"/>
          </p:cNvSpPr>
          <p:nvPr>
            <p:ph sz="quarter" idx="30" hasCustomPrompt="1"/>
          </p:nvPr>
        </p:nvSpPr>
        <p:spPr>
          <a:xfrm>
            <a:off x="3268462" y="3029008"/>
            <a:ext cx="2743200" cy="1544638"/>
          </a:xfrm>
        </p:spPr>
        <p:txBody>
          <a:bodyPr anchor="ctr"/>
          <a:lstStyle>
            <a:lvl1pPr marL="0" indent="0" algn="ctr">
              <a:buNone/>
              <a:defRPr/>
            </a:lvl1pPr>
          </a:lstStyle>
          <a:p>
            <a:pPr lvl="0"/>
            <a:r>
              <a:rPr lang="en-US" dirty="0"/>
              <a:t>Add text or image</a:t>
            </a:r>
          </a:p>
        </p:txBody>
      </p:sp>
      <p:sp>
        <p:nvSpPr>
          <p:cNvPr id="11" name="Content Placeholder 3">
            <a:extLst>
              <a:ext uri="{FF2B5EF4-FFF2-40B4-BE49-F238E27FC236}">
                <a16:creationId xmlns:a16="http://schemas.microsoft.com/office/drawing/2014/main" id="{E36EA961-1662-73ED-3559-4BF63A72C3EB}"/>
              </a:ext>
            </a:extLst>
          </p:cNvPr>
          <p:cNvSpPr>
            <a:spLocks noGrp="1"/>
          </p:cNvSpPr>
          <p:nvPr>
            <p:ph sz="quarter" idx="29" hasCustomPrompt="1"/>
          </p:nvPr>
        </p:nvSpPr>
        <p:spPr>
          <a:xfrm>
            <a:off x="6203950" y="3022119"/>
            <a:ext cx="2743200" cy="1544638"/>
          </a:xfrm>
        </p:spPr>
        <p:txBody>
          <a:bodyPr anchor="ctr"/>
          <a:lstStyle>
            <a:lvl1pPr marL="0" indent="0" algn="ctr">
              <a:buNone/>
              <a:defRPr/>
            </a:lvl1pPr>
          </a:lstStyle>
          <a:p>
            <a:pPr lvl="0"/>
            <a:r>
              <a:rPr lang="en-US" dirty="0"/>
              <a:t>Add text or image</a:t>
            </a:r>
          </a:p>
        </p:txBody>
      </p:sp>
      <p:sp>
        <p:nvSpPr>
          <p:cNvPr id="10" name="Content Placeholder 3">
            <a:extLst>
              <a:ext uri="{FF2B5EF4-FFF2-40B4-BE49-F238E27FC236}">
                <a16:creationId xmlns:a16="http://schemas.microsoft.com/office/drawing/2014/main" id="{0F7A9F1E-8D39-9C57-37F9-8C73E96C45FE}"/>
              </a:ext>
            </a:extLst>
          </p:cNvPr>
          <p:cNvSpPr>
            <a:spLocks noGrp="1"/>
          </p:cNvSpPr>
          <p:nvPr>
            <p:ph sz="quarter" idx="28" hasCustomPrompt="1"/>
          </p:nvPr>
        </p:nvSpPr>
        <p:spPr>
          <a:xfrm>
            <a:off x="9092214" y="3022119"/>
            <a:ext cx="2743200" cy="1544638"/>
          </a:xfr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5B429B10-EF4E-9109-5450-99D9F8C2D0DB}"/>
              </a:ext>
            </a:extLst>
          </p:cNvPr>
          <p:cNvSpPr>
            <a:spLocks noGrp="1"/>
          </p:cNvSpPr>
          <p:nvPr>
            <p:ph sz="quarter" idx="27" hasCustomPrompt="1"/>
          </p:nvPr>
        </p:nvSpPr>
        <p:spPr>
          <a:xfrm>
            <a:off x="380198" y="4711885"/>
            <a:ext cx="2743200" cy="1544638"/>
          </a:xfrm>
        </p:spPr>
        <p:txBody>
          <a:bodyPr anchor="ctr"/>
          <a:lstStyle>
            <a:lvl1pPr marL="0" indent="0" algn="ctr">
              <a:buNone/>
              <a:defRPr/>
            </a:lvl1pPr>
          </a:lstStyle>
          <a:p>
            <a:pPr lvl="0"/>
            <a:r>
              <a:rPr lang="en-US" dirty="0"/>
              <a:t>Add text or image</a:t>
            </a:r>
          </a:p>
        </p:txBody>
      </p:sp>
      <p:sp>
        <p:nvSpPr>
          <p:cNvPr id="6" name="Content Placeholder 3">
            <a:extLst>
              <a:ext uri="{FF2B5EF4-FFF2-40B4-BE49-F238E27FC236}">
                <a16:creationId xmlns:a16="http://schemas.microsoft.com/office/drawing/2014/main" id="{A9C20221-E3BA-1507-13FA-7FE1A034073D}"/>
              </a:ext>
            </a:extLst>
          </p:cNvPr>
          <p:cNvSpPr>
            <a:spLocks noGrp="1"/>
          </p:cNvSpPr>
          <p:nvPr>
            <p:ph sz="quarter" idx="26" hasCustomPrompt="1"/>
          </p:nvPr>
        </p:nvSpPr>
        <p:spPr>
          <a:xfrm>
            <a:off x="3268462" y="4711885"/>
            <a:ext cx="2743200" cy="1544638"/>
          </a:xfrm>
        </p:spPr>
        <p:txBody>
          <a:bodyPr anchor="ct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E525F061-3672-AB29-9CBB-C35FA309F834}"/>
              </a:ext>
            </a:extLst>
          </p:cNvPr>
          <p:cNvSpPr>
            <a:spLocks noGrp="1"/>
          </p:cNvSpPr>
          <p:nvPr>
            <p:ph sz="quarter" idx="25" hasCustomPrompt="1"/>
          </p:nvPr>
        </p:nvSpPr>
        <p:spPr>
          <a:xfrm>
            <a:off x="6203950" y="4704996"/>
            <a:ext cx="2743200" cy="1544638"/>
          </a:xfr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3B4191-256C-FC1B-A545-51C314FFD6CA}"/>
              </a:ext>
            </a:extLst>
          </p:cNvPr>
          <p:cNvSpPr>
            <a:spLocks noGrp="1"/>
          </p:cNvSpPr>
          <p:nvPr>
            <p:ph sz="quarter" idx="24" hasCustomPrompt="1"/>
          </p:nvPr>
        </p:nvSpPr>
        <p:spPr>
          <a:xfrm>
            <a:off x="9092214" y="4704996"/>
            <a:ext cx="2743200" cy="1544638"/>
          </a:xfrm>
        </p:spPr>
        <p:txBody>
          <a:bodyPr anchor="ct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1372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navy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303520"/>
          </a:xfrm>
          <a:prstGeom prst="wedgeRoundRectCallout">
            <a:avLst>
              <a:gd name="adj1" fmla="val -20356"/>
              <a:gd name="adj2" fmla="val 65922"/>
              <a:gd name="adj3" fmla="val 16667"/>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784860" y="789408"/>
            <a:ext cx="10607040" cy="4389120"/>
          </a:xfrm>
        </p:spPr>
        <p:txBody>
          <a:bodyPr>
            <a:normAutofit/>
          </a:bodyPr>
          <a:lstStyle>
            <a:lvl1pPr algn="ctr">
              <a:defRPr sz="3600" b="0">
                <a:solidFill>
                  <a:schemeClr val="bg2"/>
                </a:solidFill>
              </a:defRPr>
            </a:lvl1pPr>
          </a:lstStyle>
          <a:p>
            <a:pPr lvl="0"/>
            <a:r>
              <a:rPr lang="en-US" dirty="0"/>
              <a:t>“This is a quote layout feature with a navy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7"/>
            <a:ext cx="6699877" cy="1236603"/>
          </a:xfrm>
        </p:spPr>
        <p:txBody>
          <a:bodyPr anchor="ctr">
            <a:normAutofit/>
          </a:bodyPr>
          <a:lstStyle>
            <a:lvl1pPr marL="0" indent="0" algn="r">
              <a:spcBef>
                <a:spcPts val="0"/>
              </a:spcBef>
              <a:spcAft>
                <a:spcPts val="0"/>
              </a:spcAft>
              <a:buNone/>
              <a:defRPr sz="2000" i="1">
                <a:solidFill>
                  <a:schemeClr val="tx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3725832369"/>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green on white">
    <p:bg>
      <p:bgRef idx="1001">
        <a:schemeClr val="bg1"/>
      </p:bgRef>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rgbClr val="00804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dirty="0"/>
              <a:t>“This is a quote layout feature with a green bubble and a white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4692023" y="5621398"/>
            <a:ext cx="6699877" cy="1236602"/>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495417748"/>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white on navy">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bg2"/>
                </a:solidFill>
              </a:defRPr>
            </a:lvl1pPr>
          </a:lstStyle>
          <a:p>
            <a:r>
              <a:rPr lang="en-US" dirty="0"/>
              <a:t>“This is a quote layout feature with a white bubble and a navy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bg2"/>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4232967321"/>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ote white on green">
    <p:bg>
      <p:bgPr>
        <a:pattFill prst="pct5">
          <a:fgClr>
            <a:schemeClr val="bg2"/>
          </a:fgClr>
          <a:bgClr>
            <a:schemeClr val="accent1"/>
          </a:bgClr>
        </a:pattFill>
        <a:effectLst/>
      </p:bgPr>
    </p:bg>
    <p:spTree>
      <p:nvGrpSpPr>
        <p:cNvPr id="1" name=""/>
        <p:cNvGrpSpPr/>
        <p:nvPr/>
      </p:nvGrpSpPr>
      <p:grpSpPr>
        <a:xfrm>
          <a:off x="0" y="0"/>
          <a:ext cx="0" cy="0"/>
          <a:chOff x="0" y="0"/>
          <a:chExt cx="0" cy="0"/>
        </a:xfrm>
      </p:grpSpPr>
      <p:sp>
        <p:nvSpPr>
          <p:cNvPr id="3" name="Speech Bubble: Rectangle with Corners Rounded 2">
            <a:extLst>
              <a:ext uri="{FF2B5EF4-FFF2-40B4-BE49-F238E27FC236}">
                <a16:creationId xmlns:a16="http://schemas.microsoft.com/office/drawing/2014/main" id="{0FCCE622-B043-E06D-6E10-F5DE46595C2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62339" y="346539"/>
            <a:ext cx="11467322" cy="5236181"/>
          </a:xfrm>
          <a:prstGeom prst="wedgeRoundRectCallout">
            <a:avLst>
              <a:gd name="adj1" fmla="val -20356"/>
              <a:gd name="adj2" fmla="val 65922"/>
              <a:gd name="adj3" fmla="val 16667"/>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2"/>
              </a:solidFill>
            </a:endParaRPr>
          </a:p>
        </p:txBody>
      </p:sp>
      <p:sp>
        <p:nvSpPr>
          <p:cNvPr id="2" name="Title 1">
            <a:extLst>
              <a:ext uri="{FF2B5EF4-FFF2-40B4-BE49-F238E27FC236}">
                <a16:creationId xmlns:a16="http://schemas.microsoft.com/office/drawing/2014/main" id="{E9E2577D-5589-16E1-24DD-5F2DB78F9703}"/>
              </a:ext>
            </a:extLst>
          </p:cNvPr>
          <p:cNvSpPr>
            <a:spLocks noGrp="1"/>
          </p:cNvSpPr>
          <p:nvPr>
            <p:ph type="title" hasCustomPrompt="1"/>
          </p:nvPr>
        </p:nvSpPr>
        <p:spPr>
          <a:xfrm>
            <a:off x="975360" y="770069"/>
            <a:ext cx="10241280" cy="4389120"/>
          </a:xfrm>
        </p:spPr>
        <p:txBody>
          <a:bodyPr>
            <a:normAutofit/>
          </a:bodyPr>
          <a:lstStyle>
            <a:lvl1pPr algn="ctr">
              <a:defRPr sz="3600" b="0">
                <a:solidFill>
                  <a:schemeClr val="accent1"/>
                </a:solidFill>
              </a:defRPr>
            </a:lvl1pPr>
          </a:lstStyle>
          <a:p>
            <a:r>
              <a:rPr lang="en-US" dirty="0"/>
              <a:t>“This is a quote layout feature with a white bubble and a green background.”</a:t>
            </a:r>
          </a:p>
        </p:txBody>
      </p:sp>
      <p:sp>
        <p:nvSpPr>
          <p:cNvPr id="6" name="Text Placeholder 4">
            <a:extLst>
              <a:ext uri="{FF2B5EF4-FFF2-40B4-BE49-F238E27FC236}">
                <a16:creationId xmlns:a16="http://schemas.microsoft.com/office/drawing/2014/main" id="{38B3FD9C-C3F6-B981-9E85-5BAA70E26C12}"/>
              </a:ext>
            </a:extLst>
          </p:cNvPr>
          <p:cNvSpPr>
            <a:spLocks noGrp="1"/>
          </p:cNvSpPr>
          <p:nvPr>
            <p:ph type="body" sz="quarter" idx="11" hasCustomPrompt="1"/>
          </p:nvPr>
        </p:nvSpPr>
        <p:spPr>
          <a:xfrm>
            <a:off x="975361" y="4930589"/>
            <a:ext cx="10241280" cy="457200"/>
          </a:xfrm>
        </p:spPr>
        <p:txBody>
          <a:bodyPr anchor="ctr">
            <a:normAutofit/>
          </a:bodyPr>
          <a:lstStyle>
            <a:lvl1pPr marL="0" indent="0" algn="r">
              <a:spcBef>
                <a:spcPts val="0"/>
              </a:spcBef>
              <a:spcAft>
                <a:spcPts val="0"/>
              </a:spcAft>
              <a:buNone/>
              <a:defRPr sz="2000" i="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dirty="0"/>
              <a:t> Add your quote attribution here</a:t>
            </a:r>
          </a:p>
        </p:txBody>
      </p:sp>
    </p:spTree>
    <p:extLst>
      <p:ext uri="{BB962C8B-B14F-4D97-AF65-F5344CB8AC3E}">
        <p14:creationId xmlns:p14="http://schemas.microsoft.com/office/powerpoint/2010/main" val="2457126663"/>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515600"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10515599"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57084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76563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74666-F8C9-94C8-ABBD-CD5DE4314E68}"/>
              </a:ext>
            </a:extLst>
          </p:cNvPr>
          <p:cNvSpPr>
            <a:spLocks noGrp="1"/>
          </p:cNvSpPr>
          <p:nvPr>
            <p:ph type="title" hasCustomPrompt="1"/>
          </p:nvPr>
        </p:nvSpPr>
        <p:spPr>
          <a:xfrm>
            <a:off x="831850" y="2651847"/>
            <a:ext cx="10515600" cy="1714874"/>
          </a:xfrm>
        </p:spPr>
        <p:txBody>
          <a:bodyPr anchor="b"/>
          <a:lstStyle>
            <a:lvl1pPr algn="ctr">
              <a:defRPr sz="6000"/>
            </a:lvl1pPr>
          </a:lstStyle>
          <a:p>
            <a:r>
              <a:rPr lang="en-US" dirty="0"/>
              <a:t>Click to edit section</a:t>
            </a:r>
          </a:p>
        </p:txBody>
      </p:sp>
      <p:sp>
        <p:nvSpPr>
          <p:cNvPr id="3" name="Text Placeholder 2">
            <a:extLst>
              <a:ext uri="{FF2B5EF4-FFF2-40B4-BE49-F238E27FC236}">
                <a16:creationId xmlns:a16="http://schemas.microsoft.com/office/drawing/2014/main" id="{BFA70C13-D968-B83E-ED69-6D5886AFAFBB}"/>
              </a:ext>
            </a:extLst>
          </p:cNvPr>
          <p:cNvSpPr>
            <a:spLocks noGrp="1"/>
          </p:cNvSpPr>
          <p:nvPr>
            <p:ph type="body" idx="1" hasCustomPrompt="1"/>
          </p:nvPr>
        </p:nvSpPr>
        <p:spPr>
          <a:xfrm>
            <a:off x="831850" y="4382624"/>
            <a:ext cx="10515600" cy="1500187"/>
          </a:xfrm>
        </p:spPr>
        <p:txBody>
          <a:bodyPr/>
          <a:lstStyle>
            <a:lvl1pPr marL="0" indent="0" algn="ctr">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dirty="0"/>
              <a:t>Click to edit subhead</a:t>
            </a:r>
          </a:p>
        </p:txBody>
      </p:sp>
      <p:pic>
        <p:nvPicPr>
          <p:cNvPr id="12" name="Picture 11" descr="Minnesota State logo.">
            <a:extLst>
              <a:ext uri="{FF2B5EF4-FFF2-40B4-BE49-F238E27FC236}">
                <a16:creationId xmlns:a16="http://schemas.microsoft.com/office/drawing/2014/main" id="{49F64128-6048-E53E-B9F6-3301E620D1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1" name="TextBox 10">
            <a:extLst>
              <a:ext uri="{FF2B5EF4-FFF2-40B4-BE49-F238E27FC236}">
                <a16:creationId xmlns:a16="http://schemas.microsoft.com/office/drawing/2014/main" id="{33412D47-DCC0-92E8-1A1C-0F237A4F045C}"/>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grpSp>
        <p:nvGrpSpPr>
          <p:cNvPr id="5" name="Group 4">
            <a:extLst>
              <a:ext uri="{FF2B5EF4-FFF2-40B4-BE49-F238E27FC236}">
                <a16:creationId xmlns:a16="http://schemas.microsoft.com/office/drawing/2014/main" id="{A3FC2FB5-511D-CF7C-4BBC-79730F8DBCF2}"/>
              </a:ext>
              <a:ext uri="{C183D7F6-B498-43B3-948B-1728B52AA6E4}">
                <adec:decorative xmlns:adec="http://schemas.microsoft.com/office/drawing/2017/decorative" val="1"/>
              </a:ext>
            </a:extLst>
          </p:cNvPr>
          <p:cNvGrpSpPr/>
          <p:nvPr userDrawn="1"/>
        </p:nvGrpSpPr>
        <p:grpSpPr>
          <a:xfrm>
            <a:off x="0" y="2057400"/>
            <a:ext cx="12192000" cy="594447"/>
            <a:chOff x="0" y="-15903"/>
            <a:chExt cx="12192000" cy="594447"/>
          </a:xfrm>
        </p:grpSpPr>
        <p:cxnSp>
          <p:nvCxnSpPr>
            <p:cNvPr id="6" name="Straight Connector 5">
              <a:extLst>
                <a:ext uri="{FF2B5EF4-FFF2-40B4-BE49-F238E27FC236}">
                  <a16:creationId xmlns:a16="http://schemas.microsoft.com/office/drawing/2014/main" id="{18CB198D-A13E-83C8-6DE9-BAF3666FC1F2}"/>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 name="Isosceles Triangle 6">
              <a:extLst>
                <a:ext uri="{FF2B5EF4-FFF2-40B4-BE49-F238E27FC236}">
                  <a16:creationId xmlns:a16="http://schemas.microsoft.com/office/drawing/2014/main" id="{33738316-590C-06F1-7DEF-C06661C6A6F2}"/>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392D985-4251-9CE8-B366-413CADE73019}"/>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Tree>
    <p:extLst>
      <p:ext uri="{BB962C8B-B14F-4D97-AF65-F5344CB8AC3E}">
        <p14:creationId xmlns:p14="http://schemas.microsoft.com/office/powerpoint/2010/main" val="477272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Agenda with time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times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0" indent="0" algn="l">
              <a:buNone/>
              <a:defRPr/>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9-9:15 a.m. – First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0935435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genda with bullet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bullets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457200" indent="-457200" algn="l">
              <a:buFont typeface="Calibri" panose="020F0502020204030204" pitchFamily="34" charset="0"/>
              <a:buChar char="»"/>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First item</a:t>
            </a:r>
          </a:p>
          <a:p>
            <a:pPr lvl="0"/>
            <a:r>
              <a:rPr lang="en-US" dirty="0"/>
              <a:t>Second item</a:t>
            </a:r>
          </a:p>
          <a:p>
            <a:pPr lvl="0"/>
            <a:r>
              <a:rPr lang="en-US" dirty="0"/>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5834080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genda with numbers">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p:txBody>
          <a:bodyPr/>
          <a:lstStyle>
            <a:lvl1pPr>
              <a:defRPr/>
            </a:lvl1pPr>
          </a:lstStyle>
          <a:p>
            <a:r>
              <a:rPr lang="en-US" dirty="0"/>
              <a:t>Agenda with numbers</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838200" y="1825625"/>
            <a:ext cx="10515600" cy="4351338"/>
          </a:xfrm>
        </p:spPr>
        <p:txBody>
          <a:bodyPr rIns="0"/>
          <a:lstStyle>
            <a:lvl1pPr marL="514350" indent="-514350" algn="l">
              <a:buFont typeface="+mj-lt"/>
              <a:buAutoNum type="arabicPeriod"/>
              <a:defRPr lang="en-US" dirty="0"/>
            </a:lvl1pPr>
            <a:lvl2pPr marL="457200" indent="0" algn="r">
              <a:buNone/>
              <a:defRPr/>
            </a:lvl2pPr>
            <a:lvl3pPr marL="822960" indent="0" algn="r">
              <a:buNone/>
              <a:defRPr/>
            </a:lvl3pPr>
            <a:lvl4pPr marL="1188720" indent="0" algn="r">
              <a:buNone/>
              <a:defRPr/>
            </a:lvl4pPr>
            <a:lvl5pPr marL="1554480" indent="0" algn="r">
              <a:buNone/>
              <a:defRPr/>
            </a:lvl5pPr>
          </a:lstStyle>
          <a:p>
            <a:pPr lvl="0"/>
            <a:r>
              <a:rPr lang="en-US" dirty="0"/>
              <a:t>First item</a:t>
            </a:r>
          </a:p>
          <a:p>
            <a:pPr lvl="0"/>
            <a:r>
              <a:rPr lang="en-US" dirty="0"/>
              <a:t>Second item</a:t>
            </a:r>
          </a:p>
          <a:p>
            <a:pPr lvl="0"/>
            <a:r>
              <a:rPr lang="en-US" dirty="0"/>
              <a:t>Third item</a:t>
            </a:r>
          </a:p>
        </p:txBody>
      </p:sp>
      <p:pic>
        <p:nvPicPr>
          <p:cNvPr id="11" name="Picture 10" descr="Minnesota State logo.">
            <a:extLst>
              <a:ext uri="{FF2B5EF4-FFF2-40B4-BE49-F238E27FC236}">
                <a16:creationId xmlns:a16="http://schemas.microsoft.com/office/drawing/2014/main" id="{30F5C470-C0F2-E5D7-E1E4-290900FF0C6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10" name="TextBox 9">
            <a:extLst>
              <a:ext uri="{FF2B5EF4-FFF2-40B4-BE49-F238E27FC236}">
                <a16:creationId xmlns:a16="http://schemas.microsoft.com/office/drawing/2014/main" id="{D02CAB31-D831-7945-33C4-67731F97EA71}"/>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03876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We are Minnesota State">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DBA5EA6-4AA3-C5DF-E1E1-D57652CC3D71}"/>
              </a:ext>
              <a:ext uri="{C183D7F6-B498-43B3-948B-1728B52AA6E4}">
                <adec:decorative xmlns:adec="http://schemas.microsoft.com/office/drawing/2017/decorative" val="1"/>
              </a:ext>
            </a:extLst>
          </p:cNvPr>
          <p:cNvGrpSpPr>
            <a:grpSpLocks noGrp="1" noUngrp="1" noRot="1" noMove="1" noResize="1"/>
          </p:cNvGrpSpPr>
          <p:nvPr userDrawn="1"/>
        </p:nvGrpSpPr>
        <p:grpSpPr>
          <a:xfrm>
            <a:off x="0" y="-91440"/>
            <a:ext cx="12192000" cy="594447"/>
            <a:chOff x="0" y="-15903"/>
            <a:chExt cx="12192000" cy="594447"/>
          </a:xfrm>
        </p:grpSpPr>
        <p:cxnSp>
          <p:nvCxnSpPr>
            <p:cNvPr id="7" name="Straight Connector 6">
              <a:extLst>
                <a:ext uri="{FF2B5EF4-FFF2-40B4-BE49-F238E27FC236}">
                  <a16:creationId xmlns:a16="http://schemas.microsoft.com/office/drawing/2014/main" id="{D1D887A6-464F-EB96-A2EB-9A534C0E935B}"/>
                </a:ext>
              </a:extLst>
            </p:cNvPr>
            <p:cNvCxnSpPr>
              <a:cxnSpLocks noGrp="1" noRot="1" noMove="1" noResize="1" noEditPoints="1" noAdjustHandles="1" noChangeArrowheads="1" noChangeShapeType="1"/>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8" name="Isosceles Triangle 7">
              <a:extLst>
                <a:ext uri="{FF2B5EF4-FFF2-40B4-BE49-F238E27FC236}">
                  <a16:creationId xmlns:a16="http://schemas.microsoft.com/office/drawing/2014/main" id="{5FAF9DB5-9F16-94D4-A73C-4B1C63C379EC}"/>
                </a:ext>
              </a:extLst>
            </p:cNvPr>
            <p:cNvSpPr>
              <a:spLocks noGrp="1" noRot="1" noMove="1" noResize="1" noEditPoints="1" noAdjustHandles="1" noChangeArrowheads="1" noChangeShapeType="1"/>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02C3037-D530-E4C7-2AEE-DAA7B8F79FD8}"/>
                </a:ext>
              </a:extLst>
            </p:cNvPr>
            <p:cNvSpPr>
              <a:spLocks noGrp="1" noRot="1" noMove="1" noResize="1" noEditPoints="1" noAdjustHandles="1" noChangeArrowheads="1" noChangeShapeType="1"/>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3" name="Lake Superior" descr="Minnesota State">
            <a:extLst>
              <a:ext uri="{FF2B5EF4-FFF2-40B4-BE49-F238E27FC236}">
                <a16:creationId xmlns:a16="http://schemas.microsoft.com/office/drawing/2014/main" id="{0239304D-1226-6145-00B5-550A7F3612B7}"/>
              </a:ext>
            </a:extLst>
          </p:cNvPr>
          <p:cNvSpPr>
            <a:spLocks noGrp="1"/>
          </p:cNvSpPr>
          <p:nvPr>
            <p:ph type="pic" sz="quarter" idx="44"/>
          </p:nvPr>
        </p:nvSpPr>
        <p:spPr>
          <a:xfrm>
            <a:off x="166265" y="-91440"/>
            <a:ext cx="2121408" cy="3675888"/>
          </a:xfrm>
        </p:spPr>
        <p:txBody>
          <a:bodyPr/>
          <a:lstStyle>
            <a:lvl1pPr marL="0" indent="0">
              <a:buNone/>
              <a:defRPr/>
            </a:lvl1pPr>
          </a:lstStyle>
          <a:p>
            <a:r>
              <a:rPr lang="en-US"/>
              <a:t>Click icon to add picture</a:t>
            </a:r>
            <a:endParaRPr lang="en-US" dirty="0"/>
          </a:p>
        </p:txBody>
      </p:sp>
      <p:sp>
        <p:nvSpPr>
          <p:cNvPr id="2" name="Title 1">
            <a:extLst>
              <a:ext uri="{FF2B5EF4-FFF2-40B4-BE49-F238E27FC236}">
                <a16:creationId xmlns:a16="http://schemas.microsoft.com/office/drawing/2014/main" id="{401A054B-E5F9-2DEA-30AB-31A500445514}"/>
              </a:ext>
            </a:extLst>
          </p:cNvPr>
          <p:cNvSpPr>
            <a:spLocks noGrp="1"/>
          </p:cNvSpPr>
          <p:nvPr>
            <p:ph type="title" hasCustomPrompt="1"/>
          </p:nvPr>
        </p:nvSpPr>
        <p:spPr>
          <a:xfrm>
            <a:off x="2436933" y="365125"/>
            <a:ext cx="5805196" cy="1325563"/>
          </a:xfrm>
        </p:spPr>
        <p:txBody>
          <a:bodyPr/>
          <a:lstStyle>
            <a:lvl1pPr>
              <a:defRPr/>
            </a:lvl1pPr>
          </a:lstStyle>
          <a:p>
            <a:r>
              <a:rPr lang="en-US" dirty="0"/>
              <a:t>We are Minnesota State</a:t>
            </a:r>
          </a:p>
        </p:txBody>
      </p:sp>
      <p:sp>
        <p:nvSpPr>
          <p:cNvPr id="4" name="Content Placeholder 2">
            <a:extLst>
              <a:ext uri="{FF2B5EF4-FFF2-40B4-BE49-F238E27FC236}">
                <a16:creationId xmlns:a16="http://schemas.microsoft.com/office/drawing/2014/main" id="{703BE456-CD04-D0F0-FBEA-FCB6E99B072C}"/>
              </a:ext>
            </a:extLst>
          </p:cNvPr>
          <p:cNvSpPr>
            <a:spLocks noGrp="1"/>
          </p:cNvSpPr>
          <p:nvPr>
            <p:ph idx="1" hasCustomPrompt="1"/>
          </p:nvPr>
        </p:nvSpPr>
        <p:spPr>
          <a:xfrm>
            <a:off x="2436933" y="1447880"/>
            <a:ext cx="5806440" cy="2564688"/>
          </a:xfrm>
        </p:spPr>
        <p:txBody>
          <a:bodyPr rIns="0">
            <a:normAutofit/>
          </a:bodyPr>
          <a:lstStyle>
            <a:lvl1pPr marL="457200" indent="-457200" algn="l">
              <a:lnSpc>
                <a:spcPts val="3000"/>
              </a:lnSpc>
              <a:spcBef>
                <a:spcPts val="0"/>
              </a:spcBef>
              <a:spcAft>
                <a:spcPts val="0"/>
              </a:spcAft>
              <a:buFont typeface="Arial" panose="020B0604020202020204" pitchFamily="34" charset="0"/>
              <a:buChar char="•"/>
              <a:defRPr lang="en-US" sz="2400" dirty="0"/>
            </a:lvl1pPr>
            <a:lvl2pPr marL="457200" indent="0" algn="r">
              <a:buNone/>
              <a:defRPr/>
            </a:lvl2pPr>
            <a:lvl3pPr marL="822960" indent="0" algn="r">
              <a:buNone/>
              <a:defRPr/>
            </a:lvl3pPr>
            <a:lvl4pPr marL="1188720" indent="0" algn="r">
              <a:buNone/>
              <a:defRPr/>
            </a:lvl4pPr>
            <a:lvl5pPr marL="1554480" indent="0" algn="r">
              <a:buNone/>
              <a:defRPr/>
            </a:lvl5pPr>
          </a:lstStyle>
          <a:p>
            <a:pPr marL="0" marR="0" lvl="0" indent="0" algn="l" defTabSz="914400" rtl="0" eaLnBrk="1" fontAlgn="auto" latinLnBrk="0" hangingPunct="1">
              <a:lnSpc>
                <a:spcPts val="3000"/>
              </a:lnSpc>
              <a:spcBef>
                <a:spcPts val="0"/>
              </a:spcBef>
              <a:spcAft>
                <a:spcPts val="0"/>
              </a:spcAft>
              <a:buClr>
                <a:schemeClr val="accent1"/>
              </a:buClr>
              <a:buSzTx/>
              <a:buFont typeface="Arial" panose="020B0604020202020204" pitchFamily="34" charset="0"/>
              <a:buNone/>
              <a:tabLst/>
              <a:defRPr/>
            </a:pPr>
            <a:r>
              <a:rPr lang="en-US" dirty="0"/>
              <a:t>Enter text</a:t>
            </a:r>
          </a:p>
        </p:txBody>
      </p:sp>
      <p:sp>
        <p:nvSpPr>
          <p:cNvPr id="46" name="Alexandria">
            <a:extLst>
              <a:ext uri="{FF2B5EF4-FFF2-40B4-BE49-F238E27FC236}">
                <a16:creationId xmlns:a16="http://schemas.microsoft.com/office/drawing/2014/main" id="{4FB23F78-D188-2DFB-1FBD-7E17D6765BF2}"/>
              </a:ext>
            </a:extLst>
          </p:cNvPr>
          <p:cNvSpPr>
            <a:spLocks noGrp="1"/>
          </p:cNvSpPr>
          <p:nvPr>
            <p:ph type="pic" sz="quarter" idx="43"/>
          </p:nvPr>
        </p:nvSpPr>
        <p:spPr>
          <a:xfrm>
            <a:off x="9298648" y="1288855"/>
            <a:ext cx="914400" cy="914400"/>
          </a:xfrm>
        </p:spPr>
        <p:txBody>
          <a:bodyPr/>
          <a:lstStyle>
            <a:lvl1pPr marL="0" indent="0">
              <a:buNone/>
              <a:defRPr/>
            </a:lvl1pPr>
          </a:lstStyle>
          <a:p>
            <a:r>
              <a:rPr lang="en-US"/>
              <a:t>Click icon to add picture</a:t>
            </a:r>
            <a:endParaRPr lang="en-US" dirty="0"/>
          </a:p>
        </p:txBody>
      </p:sp>
      <p:sp>
        <p:nvSpPr>
          <p:cNvPr id="45" name="Anoka Tech">
            <a:extLst>
              <a:ext uri="{FF2B5EF4-FFF2-40B4-BE49-F238E27FC236}">
                <a16:creationId xmlns:a16="http://schemas.microsoft.com/office/drawing/2014/main" id="{E745E7E8-7542-EBC1-4A70-219802A95A4F}"/>
              </a:ext>
            </a:extLst>
          </p:cNvPr>
          <p:cNvSpPr>
            <a:spLocks noGrp="1"/>
          </p:cNvSpPr>
          <p:nvPr>
            <p:ph type="pic" sz="quarter" idx="42"/>
          </p:nvPr>
        </p:nvSpPr>
        <p:spPr>
          <a:xfrm>
            <a:off x="10088647" y="442949"/>
            <a:ext cx="914400" cy="914400"/>
          </a:xfrm>
        </p:spPr>
        <p:txBody>
          <a:bodyPr/>
          <a:lstStyle>
            <a:lvl1pPr marL="0" indent="0">
              <a:buNone/>
              <a:defRPr/>
            </a:lvl1pPr>
          </a:lstStyle>
          <a:p>
            <a:r>
              <a:rPr lang="en-US"/>
              <a:t>Click icon to add picture</a:t>
            </a:r>
            <a:endParaRPr lang="en-US" dirty="0"/>
          </a:p>
        </p:txBody>
      </p:sp>
      <p:sp>
        <p:nvSpPr>
          <p:cNvPr id="44" name="Anoka-Ramsey">
            <a:extLst>
              <a:ext uri="{FF2B5EF4-FFF2-40B4-BE49-F238E27FC236}">
                <a16:creationId xmlns:a16="http://schemas.microsoft.com/office/drawing/2014/main" id="{7D4DEA53-1E38-A4E5-5B6F-570C8FECBC2F}"/>
              </a:ext>
            </a:extLst>
          </p:cNvPr>
          <p:cNvSpPr>
            <a:spLocks noGrp="1"/>
          </p:cNvSpPr>
          <p:nvPr>
            <p:ph type="pic" sz="quarter" idx="41"/>
          </p:nvPr>
        </p:nvSpPr>
        <p:spPr>
          <a:xfrm>
            <a:off x="8523670" y="442949"/>
            <a:ext cx="914400" cy="914400"/>
          </a:xfrm>
        </p:spPr>
        <p:txBody>
          <a:bodyPr/>
          <a:lstStyle>
            <a:lvl1pPr marL="0" indent="0">
              <a:buNone/>
              <a:defRPr/>
            </a:lvl1pPr>
          </a:lstStyle>
          <a:p>
            <a:r>
              <a:rPr lang="en-US"/>
              <a:t>Click icon to add picture</a:t>
            </a:r>
            <a:endParaRPr lang="en-US" dirty="0"/>
          </a:p>
        </p:txBody>
      </p:sp>
      <p:sp>
        <p:nvSpPr>
          <p:cNvPr id="41" name="Bemidji State">
            <a:extLst>
              <a:ext uri="{FF2B5EF4-FFF2-40B4-BE49-F238E27FC236}">
                <a16:creationId xmlns:a16="http://schemas.microsoft.com/office/drawing/2014/main" id="{F1EC81EE-FA9A-AD41-3095-A1CBC4E2AF5A}"/>
              </a:ext>
            </a:extLst>
          </p:cNvPr>
          <p:cNvSpPr>
            <a:spLocks noGrp="1"/>
          </p:cNvSpPr>
          <p:nvPr>
            <p:ph type="pic" sz="quarter" idx="38"/>
          </p:nvPr>
        </p:nvSpPr>
        <p:spPr>
          <a:xfrm>
            <a:off x="10862616" y="1279524"/>
            <a:ext cx="914400" cy="914400"/>
          </a:xfrm>
        </p:spPr>
        <p:txBody>
          <a:bodyPr/>
          <a:lstStyle>
            <a:lvl1pPr marL="0" indent="0">
              <a:buNone/>
              <a:defRPr/>
            </a:lvl1pPr>
          </a:lstStyle>
          <a:p>
            <a:r>
              <a:rPr lang="en-US"/>
              <a:t>Click icon to add picture</a:t>
            </a:r>
            <a:endParaRPr lang="en-US" dirty="0"/>
          </a:p>
        </p:txBody>
      </p:sp>
      <p:sp>
        <p:nvSpPr>
          <p:cNvPr id="42" name="Century College">
            <a:extLst>
              <a:ext uri="{FF2B5EF4-FFF2-40B4-BE49-F238E27FC236}">
                <a16:creationId xmlns:a16="http://schemas.microsoft.com/office/drawing/2014/main" id="{39202918-6A1B-2DE6-2F3C-1CAF43BFCE6F}"/>
              </a:ext>
            </a:extLst>
          </p:cNvPr>
          <p:cNvSpPr>
            <a:spLocks noGrp="1"/>
          </p:cNvSpPr>
          <p:nvPr>
            <p:ph type="pic" sz="quarter" idx="39"/>
          </p:nvPr>
        </p:nvSpPr>
        <p:spPr>
          <a:xfrm>
            <a:off x="8462971" y="2193924"/>
            <a:ext cx="914400" cy="914400"/>
          </a:xfrm>
        </p:spPr>
        <p:txBody>
          <a:bodyPr/>
          <a:lstStyle>
            <a:lvl1pPr marL="0" indent="0">
              <a:buNone/>
              <a:defRPr/>
            </a:lvl1pPr>
          </a:lstStyle>
          <a:p>
            <a:r>
              <a:rPr lang="en-US"/>
              <a:t>Click icon to add picture</a:t>
            </a:r>
            <a:endParaRPr lang="en-US" dirty="0"/>
          </a:p>
        </p:txBody>
      </p:sp>
      <p:sp>
        <p:nvSpPr>
          <p:cNvPr id="43" name="Central Lakes">
            <a:extLst>
              <a:ext uri="{FF2B5EF4-FFF2-40B4-BE49-F238E27FC236}">
                <a16:creationId xmlns:a16="http://schemas.microsoft.com/office/drawing/2014/main" id="{2B74B782-7D8F-965F-8AEA-05B82EB18F72}"/>
              </a:ext>
            </a:extLst>
          </p:cNvPr>
          <p:cNvSpPr>
            <a:spLocks noGrp="1"/>
          </p:cNvSpPr>
          <p:nvPr>
            <p:ph type="pic" sz="quarter" idx="40"/>
          </p:nvPr>
        </p:nvSpPr>
        <p:spPr>
          <a:xfrm>
            <a:off x="10050631" y="2198692"/>
            <a:ext cx="914400" cy="914400"/>
          </a:xfrm>
        </p:spPr>
        <p:txBody>
          <a:bodyPr/>
          <a:lstStyle>
            <a:lvl1pPr marL="0" indent="0">
              <a:buNone/>
              <a:defRPr/>
            </a:lvl1pPr>
          </a:lstStyle>
          <a:p>
            <a:r>
              <a:rPr lang="en-US"/>
              <a:t>Click icon to add picture</a:t>
            </a:r>
            <a:endParaRPr lang="en-US" dirty="0"/>
          </a:p>
        </p:txBody>
      </p:sp>
      <p:sp>
        <p:nvSpPr>
          <p:cNvPr id="38" name="Fond du Lac">
            <a:extLst>
              <a:ext uri="{FF2B5EF4-FFF2-40B4-BE49-F238E27FC236}">
                <a16:creationId xmlns:a16="http://schemas.microsoft.com/office/drawing/2014/main" id="{06B2B6B0-914D-3062-4EC7-8D3DFE1DF1EC}"/>
              </a:ext>
            </a:extLst>
          </p:cNvPr>
          <p:cNvSpPr>
            <a:spLocks noGrp="1"/>
          </p:cNvSpPr>
          <p:nvPr>
            <p:ph type="pic" sz="quarter" idx="35"/>
          </p:nvPr>
        </p:nvSpPr>
        <p:spPr>
          <a:xfrm>
            <a:off x="3069637" y="3117860"/>
            <a:ext cx="914400" cy="914400"/>
          </a:xfrm>
        </p:spPr>
        <p:txBody>
          <a:bodyPr/>
          <a:lstStyle>
            <a:lvl1pPr marL="0" indent="0">
              <a:buNone/>
              <a:defRPr/>
            </a:lvl1pPr>
          </a:lstStyle>
          <a:p>
            <a:r>
              <a:rPr lang="en-US"/>
              <a:t>Click icon to add picture</a:t>
            </a:r>
            <a:endParaRPr lang="en-US" dirty="0"/>
          </a:p>
        </p:txBody>
      </p:sp>
      <p:sp>
        <p:nvSpPr>
          <p:cNvPr id="39" name="Hennepin Tech">
            <a:extLst>
              <a:ext uri="{FF2B5EF4-FFF2-40B4-BE49-F238E27FC236}">
                <a16:creationId xmlns:a16="http://schemas.microsoft.com/office/drawing/2014/main" id="{57F39B7B-0607-517D-4F34-02C6DB00CEDD}"/>
              </a:ext>
            </a:extLst>
          </p:cNvPr>
          <p:cNvSpPr>
            <a:spLocks noGrp="1"/>
          </p:cNvSpPr>
          <p:nvPr>
            <p:ph type="pic" sz="quarter" idx="36"/>
          </p:nvPr>
        </p:nvSpPr>
        <p:spPr>
          <a:xfrm>
            <a:off x="4622140" y="3126205"/>
            <a:ext cx="914400" cy="914400"/>
          </a:xfrm>
        </p:spPr>
        <p:txBody>
          <a:bodyPr/>
          <a:lstStyle>
            <a:lvl1pPr marL="0" indent="0">
              <a:buNone/>
              <a:defRPr/>
            </a:lvl1pPr>
          </a:lstStyle>
          <a:p>
            <a:r>
              <a:rPr lang="en-US"/>
              <a:t>Click icon to add picture</a:t>
            </a:r>
            <a:endParaRPr lang="en-US" dirty="0"/>
          </a:p>
        </p:txBody>
      </p:sp>
      <p:sp>
        <p:nvSpPr>
          <p:cNvPr id="40" name="DCTC">
            <a:extLst>
              <a:ext uri="{FF2B5EF4-FFF2-40B4-BE49-F238E27FC236}">
                <a16:creationId xmlns:a16="http://schemas.microsoft.com/office/drawing/2014/main" id="{4D1DACED-5FC2-1506-CA55-7D1C227C71CD}"/>
              </a:ext>
            </a:extLst>
          </p:cNvPr>
          <p:cNvSpPr>
            <a:spLocks noGrp="1"/>
          </p:cNvSpPr>
          <p:nvPr>
            <p:ph type="pic" sz="quarter" idx="37"/>
          </p:nvPr>
        </p:nvSpPr>
        <p:spPr>
          <a:xfrm>
            <a:off x="6162170" y="3117860"/>
            <a:ext cx="914400" cy="914400"/>
          </a:xfrm>
        </p:spPr>
        <p:txBody>
          <a:bodyPr/>
          <a:lstStyle>
            <a:lvl1pPr marL="0" indent="0">
              <a:buNone/>
              <a:defRPr/>
            </a:lvl1pPr>
          </a:lstStyle>
          <a:p>
            <a:r>
              <a:rPr lang="en-US"/>
              <a:t>Click icon to add picture</a:t>
            </a:r>
            <a:endParaRPr lang="en-US" dirty="0"/>
          </a:p>
        </p:txBody>
      </p:sp>
      <p:sp>
        <p:nvSpPr>
          <p:cNvPr id="35" name="Lake Superior">
            <a:extLst>
              <a:ext uri="{FF2B5EF4-FFF2-40B4-BE49-F238E27FC236}">
                <a16:creationId xmlns:a16="http://schemas.microsoft.com/office/drawing/2014/main" id="{A7FFE368-AAA0-CA0C-09FA-99D3DF95279B}"/>
              </a:ext>
            </a:extLst>
          </p:cNvPr>
          <p:cNvSpPr>
            <a:spLocks noGrp="1"/>
          </p:cNvSpPr>
          <p:nvPr>
            <p:ph type="pic" sz="quarter" idx="32"/>
          </p:nvPr>
        </p:nvSpPr>
        <p:spPr>
          <a:xfrm>
            <a:off x="7727147" y="3118067"/>
            <a:ext cx="914400" cy="914400"/>
          </a:xfrm>
        </p:spPr>
        <p:txBody>
          <a:bodyPr/>
          <a:lstStyle>
            <a:lvl1pPr marL="0" indent="0">
              <a:buNone/>
              <a:defRPr/>
            </a:lvl1pPr>
          </a:lstStyle>
          <a:p>
            <a:r>
              <a:rPr lang="en-US"/>
              <a:t>Click icon to add picture</a:t>
            </a:r>
            <a:endParaRPr lang="en-US" dirty="0"/>
          </a:p>
        </p:txBody>
      </p:sp>
      <p:sp>
        <p:nvSpPr>
          <p:cNvPr id="36" name="Minneapolis College">
            <a:extLst>
              <a:ext uri="{FF2B5EF4-FFF2-40B4-BE49-F238E27FC236}">
                <a16:creationId xmlns:a16="http://schemas.microsoft.com/office/drawing/2014/main" id="{B268ECDD-8F91-55BB-6EE0-C4A3F347302C}"/>
              </a:ext>
            </a:extLst>
          </p:cNvPr>
          <p:cNvSpPr>
            <a:spLocks noGrp="1"/>
          </p:cNvSpPr>
          <p:nvPr>
            <p:ph type="pic" sz="quarter" idx="33"/>
          </p:nvPr>
        </p:nvSpPr>
        <p:spPr>
          <a:xfrm>
            <a:off x="9292124" y="3118067"/>
            <a:ext cx="914400" cy="914400"/>
          </a:xfrm>
        </p:spPr>
        <p:txBody>
          <a:bodyPr/>
          <a:lstStyle>
            <a:lvl1pPr marL="0" indent="0">
              <a:buNone/>
              <a:defRPr/>
            </a:lvl1pPr>
          </a:lstStyle>
          <a:p>
            <a:r>
              <a:rPr lang="en-US"/>
              <a:t>Click icon to add picture</a:t>
            </a:r>
            <a:endParaRPr lang="en-US" dirty="0"/>
          </a:p>
        </p:txBody>
      </p:sp>
      <p:sp>
        <p:nvSpPr>
          <p:cNvPr id="37" name="Inver Hills">
            <a:extLst>
              <a:ext uri="{FF2B5EF4-FFF2-40B4-BE49-F238E27FC236}">
                <a16:creationId xmlns:a16="http://schemas.microsoft.com/office/drawing/2014/main" id="{076FCC85-903A-13A0-E7F3-3A79D97B914D}"/>
              </a:ext>
            </a:extLst>
          </p:cNvPr>
          <p:cNvSpPr>
            <a:spLocks noGrp="1"/>
          </p:cNvSpPr>
          <p:nvPr>
            <p:ph type="pic" sz="quarter" idx="34"/>
          </p:nvPr>
        </p:nvSpPr>
        <p:spPr>
          <a:xfrm>
            <a:off x="10857101" y="3122629"/>
            <a:ext cx="914400" cy="914400"/>
          </a:xfrm>
        </p:spPr>
        <p:txBody>
          <a:bodyPr/>
          <a:lstStyle>
            <a:lvl1pPr marL="0" indent="0">
              <a:buNone/>
              <a:defRPr/>
            </a:lvl1pPr>
          </a:lstStyle>
          <a:p>
            <a:r>
              <a:rPr lang="en-US"/>
              <a:t>Click icon to add picture</a:t>
            </a:r>
            <a:endParaRPr lang="en-US" dirty="0"/>
          </a:p>
        </p:txBody>
      </p:sp>
      <p:sp>
        <p:nvSpPr>
          <p:cNvPr id="20" name="Metro State">
            <a:extLst>
              <a:ext uri="{FF2B5EF4-FFF2-40B4-BE49-F238E27FC236}">
                <a16:creationId xmlns:a16="http://schemas.microsoft.com/office/drawing/2014/main" id="{1043A479-86B6-676E-EBE7-D83BE17128C2}"/>
              </a:ext>
            </a:extLst>
          </p:cNvPr>
          <p:cNvSpPr>
            <a:spLocks noGrp="1"/>
          </p:cNvSpPr>
          <p:nvPr>
            <p:ph type="pic" sz="quarter" idx="17"/>
          </p:nvPr>
        </p:nvSpPr>
        <p:spPr>
          <a:xfrm>
            <a:off x="699018" y="4041797"/>
            <a:ext cx="914400" cy="914400"/>
          </a:xfrm>
        </p:spPr>
        <p:txBody>
          <a:bodyPr/>
          <a:lstStyle>
            <a:lvl1pPr marL="0" indent="0">
              <a:buNone/>
              <a:defRPr/>
            </a:lvl1pPr>
          </a:lstStyle>
          <a:p>
            <a:r>
              <a:rPr lang="en-US"/>
              <a:t>Click icon to add picture</a:t>
            </a:r>
            <a:endParaRPr lang="en-US" dirty="0"/>
          </a:p>
        </p:txBody>
      </p:sp>
      <p:sp>
        <p:nvSpPr>
          <p:cNvPr id="21" name="Minnesota North">
            <a:extLst>
              <a:ext uri="{FF2B5EF4-FFF2-40B4-BE49-F238E27FC236}">
                <a16:creationId xmlns:a16="http://schemas.microsoft.com/office/drawing/2014/main" id="{A4DB2489-B05F-4404-0F8F-682A5CA633A9}"/>
              </a:ext>
            </a:extLst>
          </p:cNvPr>
          <p:cNvSpPr>
            <a:spLocks noGrp="1"/>
          </p:cNvSpPr>
          <p:nvPr>
            <p:ph type="pic" sz="quarter" idx="18"/>
          </p:nvPr>
        </p:nvSpPr>
        <p:spPr>
          <a:xfrm>
            <a:off x="2263762" y="4041797"/>
            <a:ext cx="914400" cy="914400"/>
          </a:xfrm>
        </p:spPr>
        <p:txBody>
          <a:bodyPr/>
          <a:lstStyle>
            <a:lvl1pPr marL="0" indent="0">
              <a:buNone/>
              <a:defRPr/>
            </a:lvl1pPr>
          </a:lstStyle>
          <a:p>
            <a:r>
              <a:rPr lang="en-US"/>
              <a:t>Click icon to add picture</a:t>
            </a:r>
            <a:endParaRPr lang="en-US" dirty="0"/>
          </a:p>
        </p:txBody>
      </p:sp>
      <p:sp>
        <p:nvSpPr>
          <p:cNvPr id="22" name="MSCS">
            <a:extLst>
              <a:ext uri="{FF2B5EF4-FFF2-40B4-BE49-F238E27FC236}">
                <a16:creationId xmlns:a16="http://schemas.microsoft.com/office/drawing/2014/main" id="{4251DD74-D40A-FEE9-4871-B99B5D86D473}"/>
              </a:ext>
            </a:extLst>
          </p:cNvPr>
          <p:cNvSpPr>
            <a:spLocks noGrp="1"/>
          </p:cNvSpPr>
          <p:nvPr>
            <p:ph type="pic" sz="quarter" idx="19"/>
          </p:nvPr>
        </p:nvSpPr>
        <p:spPr>
          <a:xfrm>
            <a:off x="3828739" y="4041797"/>
            <a:ext cx="914400" cy="914400"/>
          </a:xfrm>
        </p:spPr>
        <p:txBody>
          <a:bodyPr/>
          <a:lstStyle>
            <a:lvl1pPr marL="0" indent="0">
              <a:buNone/>
              <a:defRPr/>
            </a:lvl1pPr>
          </a:lstStyle>
          <a:p>
            <a:r>
              <a:rPr lang="en-US"/>
              <a:t>Click icon to add picture</a:t>
            </a:r>
            <a:endParaRPr lang="en-US" dirty="0"/>
          </a:p>
        </p:txBody>
      </p:sp>
      <p:sp>
        <p:nvSpPr>
          <p:cNvPr id="23" name="M State">
            <a:extLst>
              <a:ext uri="{FF2B5EF4-FFF2-40B4-BE49-F238E27FC236}">
                <a16:creationId xmlns:a16="http://schemas.microsoft.com/office/drawing/2014/main" id="{C1A19FDE-8D89-2903-2F60-37003C3DFDD0}"/>
              </a:ext>
            </a:extLst>
          </p:cNvPr>
          <p:cNvSpPr>
            <a:spLocks noGrp="1"/>
          </p:cNvSpPr>
          <p:nvPr>
            <p:ph type="pic" sz="quarter" idx="20"/>
          </p:nvPr>
        </p:nvSpPr>
        <p:spPr>
          <a:xfrm>
            <a:off x="5393716" y="4041797"/>
            <a:ext cx="914400" cy="914400"/>
          </a:xfrm>
        </p:spPr>
        <p:txBody>
          <a:bodyPr/>
          <a:lstStyle>
            <a:lvl1pPr marL="0" indent="0">
              <a:buNone/>
              <a:defRPr/>
            </a:lvl1pPr>
          </a:lstStyle>
          <a:p>
            <a:r>
              <a:rPr lang="en-US"/>
              <a:t>Click icon to add picture</a:t>
            </a:r>
            <a:endParaRPr lang="en-US" dirty="0"/>
          </a:p>
        </p:txBody>
      </p:sp>
      <p:sp>
        <p:nvSpPr>
          <p:cNvPr id="24" name="Mankato">
            <a:extLst>
              <a:ext uri="{FF2B5EF4-FFF2-40B4-BE49-F238E27FC236}">
                <a16:creationId xmlns:a16="http://schemas.microsoft.com/office/drawing/2014/main" id="{A2223B94-7364-9A14-7C41-6FE5D50D8BEA}"/>
              </a:ext>
            </a:extLst>
          </p:cNvPr>
          <p:cNvSpPr>
            <a:spLocks noGrp="1"/>
          </p:cNvSpPr>
          <p:nvPr>
            <p:ph type="pic" sz="quarter" idx="21"/>
          </p:nvPr>
        </p:nvSpPr>
        <p:spPr>
          <a:xfrm>
            <a:off x="6958693" y="4041797"/>
            <a:ext cx="914400" cy="914400"/>
          </a:xfrm>
        </p:spPr>
        <p:txBody>
          <a:bodyPr/>
          <a:lstStyle>
            <a:lvl1pPr marL="0" indent="0">
              <a:buNone/>
              <a:defRPr/>
            </a:lvl1pPr>
          </a:lstStyle>
          <a:p>
            <a:r>
              <a:rPr lang="en-US"/>
              <a:t>Click icon to add picture</a:t>
            </a:r>
            <a:endParaRPr lang="en-US" dirty="0"/>
          </a:p>
        </p:txBody>
      </p:sp>
      <p:sp>
        <p:nvSpPr>
          <p:cNvPr id="25" name="Moorhead">
            <a:extLst>
              <a:ext uri="{FF2B5EF4-FFF2-40B4-BE49-F238E27FC236}">
                <a16:creationId xmlns:a16="http://schemas.microsoft.com/office/drawing/2014/main" id="{48B9B9F2-E914-2E0F-7294-C8D57EC9069F}"/>
              </a:ext>
            </a:extLst>
          </p:cNvPr>
          <p:cNvSpPr>
            <a:spLocks noGrp="1"/>
          </p:cNvSpPr>
          <p:nvPr>
            <p:ph type="pic" sz="quarter" idx="22"/>
          </p:nvPr>
        </p:nvSpPr>
        <p:spPr>
          <a:xfrm>
            <a:off x="8523670" y="4041797"/>
            <a:ext cx="914400" cy="914400"/>
          </a:xfrm>
        </p:spPr>
        <p:txBody>
          <a:bodyPr/>
          <a:lstStyle>
            <a:lvl1pPr marL="0" indent="0">
              <a:buNone/>
              <a:defRPr/>
            </a:lvl1pPr>
          </a:lstStyle>
          <a:p>
            <a:r>
              <a:rPr lang="en-US"/>
              <a:t>Click icon to add picture</a:t>
            </a:r>
            <a:endParaRPr lang="en-US" dirty="0"/>
          </a:p>
        </p:txBody>
      </p:sp>
      <p:sp>
        <p:nvSpPr>
          <p:cNvPr id="26" name="MinnWest">
            <a:extLst>
              <a:ext uri="{FF2B5EF4-FFF2-40B4-BE49-F238E27FC236}">
                <a16:creationId xmlns:a16="http://schemas.microsoft.com/office/drawing/2014/main" id="{807D3951-6A18-D444-1C8F-6A6327712403}"/>
              </a:ext>
            </a:extLst>
          </p:cNvPr>
          <p:cNvSpPr>
            <a:spLocks noGrp="1"/>
          </p:cNvSpPr>
          <p:nvPr>
            <p:ph type="pic" sz="quarter" idx="23"/>
          </p:nvPr>
        </p:nvSpPr>
        <p:spPr>
          <a:xfrm>
            <a:off x="10088647" y="4041797"/>
            <a:ext cx="914400" cy="914400"/>
          </a:xfrm>
        </p:spPr>
        <p:txBody>
          <a:bodyPr/>
          <a:lstStyle>
            <a:lvl1pPr marL="0" indent="0">
              <a:buNone/>
              <a:defRPr/>
            </a:lvl1pPr>
          </a:lstStyle>
          <a:p>
            <a:r>
              <a:rPr lang="en-US"/>
              <a:t>Click icon to add picture</a:t>
            </a:r>
            <a:endParaRPr lang="en-US" dirty="0"/>
          </a:p>
        </p:txBody>
      </p:sp>
      <p:sp>
        <p:nvSpPr>
          <p:cNvPr id="27" name="Normandale">
            <a:extLst>
              <a:ext uri="{FF2B5EF4-FFF2-40B4-BE49-F238E27FC236}">
                <a16:creationId xmlns:a16="http://schemas.microsoft.com/office/drawing/2014/main" id="{60AB0DB6-49F0-0062-60F6-9D12AEE3F4F1}"/>
              </a:ext>
            </a:extLst>
          </p:cNvPr>
          <p:cNvSpPr>
            <a:spLocks noGrp="1"/>
          </p:cNvSpPr>
          <p:nvPr>
            <p:ph type="pic" sz="quarter" idx="24"/>
          </p:nvPr>
        </p:nvSpPr>
        <p:spPr>
          <a:xfrm>
            <a:off x="1467239" y="4963350"/>
            <a:ext cx="914400" cy="914400"/>
          </a:xfrm>
        </p:spPr>
        <p:txBody>
          <a:bodyPr/>
          <a:lstStyle>
            <a:lvl1pPr marL="0" indent="0">
              <a:buNone/>
              <a:defRPr/>
            </a:lvl1pPr>
          </a:lstStyle>
          <a:p>
            <a:r>
              <a:rPr lang="en-US"/>
              <a:t>Click icon to add picture</a:t>
            </a:r>
            <a:endParaRPr lang="en-US" dirty="0"/>
          </a:p>
        </p:txBody>
      </p:sp>
      <p:sp>
        <p:nvSpPr>
          <p:cNvPr id="28" name="Northland">
            <a:extLst>
              <a:ext uri="{FF2B5EF4-FFF2-40B4-BE49-F238E27FC236}">
                <a16:creationId xmlns:a16="http://schemas.microsoft.com/office/drawing/2014/main" id="{E73CF2E2-1B98-83DD-15FD-7F29A773AB95}"/>
              </a:ext>
            </a:extLst>
          </p:cNvPr>
          <p:cNvSpPr>
            <a:spLocks noGrp="1"/>
          </p:cNvSpPr>
          <p:nvPr>
            <p:ph type="pic" sz="quarter" idx="25"/>
          </p:nvPr>
        </p:nvSpPr>
        <p:spPr>
          <a:xfrm>
            <a:off x="3032216" y="4963350"/>
            <a:ext cx="914400" cy="914400"/>
          </a:xfrm>
        </p:spPr>
        <p:txBody>
          <a:bodyPr/>
          <a:lstStyle>
            <a:lvl1pPr marL="0" indent="0">
              <a:buNone/>
              <a:defRPr/>
            </a:lvl1pPr>
          </a:lstStyle>
          <a:p>
            <a:r>
              <a:rPr lang="en-US"/>
              <a:t>Click icon to add picture</a:t>
            </a:r>
            <a:endParaRPr lang="en-US" dirty="0"/>
          </a:p>
        </p:txBody>
      </p:sp>
      <p:sp>
        <p:nvSpPr>
          <p:cNvPr id="29" name="North Hennepin">
            <a:extLst>
              <a:ext uri="{FF2B5EF4-FFF2-40B4-BE49-F238E27FC236}">
                <a16:creationId xmlns:a16="http://schemas.microsoft.com/office/drawing/2014/main" id="{61FFDB3C-49B0-4E56-9553-055C32C77522}"/>
              </a:ext>
            </a:extLst>
          </p:cNvPr>
          <p:cNvSpPr>
            <a:spLocks noGrp="1"/>
          </p:cNvSpPr>
          <p:nvPr>
            <p:ph type="pic" sz="quarter" idx="26"/>
          </p:nvPr>
        </p:nvSpPr>
        <p:spPr>
          <a:xfrm>
            <a:off x="4597193" y="4963350"/>
            <a:ext cx="914400" cy="914400"/>
          </a:xfrm>
        </p:spPr>
        <p:txBody>
          <a:bodyPr/>
          <a:lstStyle>
            <a:lvl1pPr marL="0" indent="0">
              <a:buNone/>
              <a:defRPr/>
            </a:lvl1pPr>
          </a:lstStyle>
          <a:p>
            <a:r>
              <a:rPr lang="en-US"/>
              <a:t>Click icon to add picture</a:t>
            </a:r>
            <a:endParaRPr lang="en-US" dirty="0"/>
          </a:p>
        </p:txBody>
      </p:sp>
      <p:sp>
        <p:nvSpPr>
          <p:cNvPr id="30" name="NTC">
            <a:extLst>
              <a:ext uri="{FF2B5EF4-FFF2-40B4-BE49-F238E27FC236}">
                <a16:creationId xmlns:a16="http://schemas.microsoft.com/office/drawing/2014/main" id="{08BD88C4-804D-56F5-2F01-DE0D7C9E3162}"/>
              </a:ext>
            </a:extLst>
          </p:cNvPr>
          <p:cNvSpPr>
            <a:spLocks noGrp="1"/>
          </p:cNvSpPr>
          <p:nvPr>
            <p:ph type="pic" sz="quarter" idx="27"/>
          </p:nvPr>
        </p:nvSpPr>
        <p:spPr>
          <a:xfrm>
            <a:off x="6162170" y="4963350"/>
            <a:ext cx="914400" cy="914400"/>
          </a:xfrm>
        </p:spPr>
        <p:txBody>
          <a:bodyPr/>
          <a:lstStyle>
            <a:lvl1pPr marL="0" indent="0">
              <a:buNone/>
              <a:defRPr/>
            </a:lvl1pPr>
          </a:lstStyle>
          <a:p>
            <a:r>
              <a:rPr lang="en-US"/>
              <a:t>Click icon to add picture</a:t>
            </a:r>
            <a:endParaRPr lang="en-US" dirty="0"/>
          </a:p>
        </p:txBody>
      </p:sp>
      <p:sp>
        <p:nvSpPr>
          <p:cNvPr id="31" name="Pine Tech">
            <a:extLst>
              <a:ext uri="{FF2B5EF4-FFF2-40B4-BE49-F238E27FC236}">
                <a16:creationId xmlns:a16="http://schemas.microsoft.com/office/drawing/2014/main" id="{ABF63167-4044-3360-D603-716F12164D00}"/>
              </a:ext>
            </a:extLst>
          </p:cNvPr>
          <p:cNvSpPr>
            <a:spLocks noGrp="1"/>
          </p:cNvSpPr>
          <p:nvPr>
            <p:ph type="pic" sz="quarter" idx="28"/>
          </p:nvPr>
        </p:nvSpPr>
        <p:spPr>
          <a:xfrm>
            <a:off x="7727147" y="4963350"/>
            <a:ext cx="914400" cy="914400"/>
          </a:xfrm>
        </p:spPr>
        <p:txBody>
          <a:bodyPr/>
          <a:lstStyle>
            <a:lvl1pPr marL="0" indent="0">
              <a:buNone/>
              <a:defRPr/>
            </a:lvl1pPr>
          </a:lstStyle>
          <a:p>
            <a:r>
              <a:rPr lang="en-US"/>
              <a:t>Click icon to add picture</a:t>
            </a:r>
            <a:endParaRPr lang="en-US" dirty="0"/>
          </a:p>
        </p:txBody>
      </p:sp>
      <p:sp>
        <p:nvSpPr>
          <p:cNvPr id="32" name="Ridgewater">
            <a:extLst>
              <a:ext uri="{FF2B5EF4-FFF2-40B4-BE49-F238E27FC236}">
                <a16:creationId xmlns:a16="http://schemas.microsoft.com/office/drawing/2014/main" id="{34B268C2-9035-49E9-CED5-9D3EACC0B0C8}"/>
              </a:ext>
            </a:extLst>
          </p:cNvPr>
          <p:cNvSpPr>
            <a:spLocks noGrp="1"/>
          </p:cNvSpPr>
          <p:nvPr>
            <p:ph type="pic" sz="quarter" idx="29"/>
          </p:nvPr>
        </p:nvSpPr>
        <p:spPr>
          <a:xfrm>
            <a:off x="9292124" y="4963350"/>
            <a:ext cx="914400" cy="914400"/>
          </a:xfrm>
        </p:spPr>
        <p:txBody>
          <a:bodyPr/>
          <a:lstStyle>
            <a:lvl1pPr marL="0" indent="0">
              <a:buNone/>
              <a:defRPr/>
            </a:lvl1pPr>
          </a:lstStyle>
          <a:p>
            <a:r>
              <a:rPr lang="en-US"/>
              <a:t>Click icon to add picture</a:t>
            </a:r>
            <a:endParaRPr lang="en-US" dirty="0"/>
          </a:p>
        </p:txBody>
      </p:sp>
      <p:sp>
        <p:nvSpPr>
          <p:cNvPr id="33" name="Riverland">
            <a:extLst>
              <a:ext uri="{FF2B5EF4-FFF2-40B4-BE49-F238E27FC236}">
                <a16:creationId xmlns:a16="http://schemas.microsoft.com/office/drawing/2014/main" id="{98A3C0FC-9491-C663-0B53-EACCE79F1324}"/>
              </a:ext>
            </a:extLst>
          </p:cNvPr>
          <p:cNvSpPr>
            <a:spLocks noGrp="1"/>
          </p:cNvSpPr>
          <p:nvPr>
            <p:ph type="pic" sz="quarter" idx="30"/>
          </p:nvPr>
        </p:nvSpPr>
        <p:spPr>
          <a:xfrm>
            <a:off x="10857101" y="4960965"/>
            <a:ext cx="914400" cy="914400"/>
          </a:xfrm>
        </p:spPr>
        <p:txBody>
          <a:bodyPr/>
          <a:lstStyle>
            <a:lvl1pPr marL="0" indent="0">
              <a:buNone/>
              <a:defRPr/>
            </a:lvl1pPr>
          </a:lstStyle>
          <a:p>
            <a:r>
              <a:rPr lang="en-US"/>
              <a:t>Click icon to add picture</a:t>
            </a:r>
            <a:endParaRPr lang="en-US" dirty="0"/>
          </a:p>
        </p:txBody>
      </p:sp>
      <p:sp>
        <p:nvSpPr>
          <p:cNvPr id="13" name="Rochester">
            <a:extLst>
              <a:ext uri="{FF2B5EF4-FFF2-40B4-BE49-F238E27FC236}">
                <a16:creationId xmlns:a16="http://schemas.microsoft.com/office/drawing/2014/main" id="{239924F3-37B7-D202-1A06-CD0C981DF6DE}"/>
              </a:ext>
            </a:extLst>
          </p:cNvPr>
          <p:cNvSpPr>
            <a:spLocks noGrp="1"/>
          </p:cNvSpPr>
          <p:nvPr>
            <p:ph type="pic" sz="quarter" idx="10"/>
          </p:nvPr>
        </p:nvSpPr>
        <p:spPr>
          <a:xfrm>
            <a:off x="699018" y="5880134"/>
            <a:ext cx="914400" cy="914400"/>
          </a:xfrm>
        </p:spPr>
        <p:txBody>
          <a:bodyPr/>
          <a:lstStyle>
            <a:lvl1pPr marL="0" indent="0">
              <a:buNone/>
              <a:defRPr/>
            </a:lvl1pPr>
          </a:lstStyle>
          <a:p>
            <a:r>
              <a:rPr lang="en-US"/>
              <a:t>Click icon to add picture</a:t>
            </a:r>
            <a:endParaRPr lang="en-US" dirty="0"/>
          </a:p>
        </p:txBody>
      </p:sp>
      <p:sp>
        <p:nvSpPr>
          <p:cNvPr id="14" name="South Central">
            <a:extLst>
              <a:ext uri="{FF2B5EF4-FFF2-40B4-BE49-F238E27FC236}">
                <a16:creationId xmlns:a16="http://schemas.microsoft.com/office/drawing/2014/main" id="{E7D234D3-1EA9-B269-1127-C277CA252652}"/>
              </a:ext>
            </a:extLst>
          </p:cNvPr>
          <p:cNvSpPr>
            <a:spLocks noGrp="1"/>
          </p:cNvSpPr>
          <p:nvPr>
            <p:ph type="pic" sz="quarter" idx="11"/>
          </p:nvPr>
        </p:nvSpPr>
        <p:spPr>
          <a:xfrm>
            <a:off x="2263995" y="5880134"/>
            <a:ext cx="914400" cy="914400"/>
          </a:xfrm>
        </p:spPr>
        <p:txBody>
          <a:bodyPr/>
          <a:lstStyle>
            <a:lvl1pPr marL="0" indent="0">
              <a:buNone/>
              <a:defRPr/>
            </a:lvl1pPr>
          </a:lstStyle>
          <a:p>
            <a:r>
              <a:rPr lang="en-US"/>
              <a:t>Click icon to add picture</a:t>
            </a:r>
            <a:endParaRPr lang="en-US" dirty="0"/>
          </a:p>
        </p:txBody>
      </p:sp>
      <p:sp>
        <p:nvSpPr>
          <p:cNvPr id="15" name="SCSU">
            <a:extLst>
              <a:ext uri="{FF2B5EF4-FFF2-40B4-BE49-F238E27FC236}">
                <a16:creationId xmlns:a16="http://schemas.microsoft.com/office/drawing/2014/main" id="{F3DD4E8D-CCE6-2746-13E9-9061524F040A}"/>
              </a:ext>
            </a:extLst>
          </p:cNvPr>
          <p:cNvSpPr>
            <a:spLocks noGrp="1"/>
          </p:cNvSpPr>
          <p:nvPr>
            <p:ph type="pic" sz="quarter" idx="12"/>
          </p:nvPr>
        </p:nvSpPr>
        <p:spPr>
          <a:xfrm>
            <a:off x="3828972" y="5880134"/>
            <a:ext cx="914400" cy="914400"/>
          </a:xfrm>
        </p:spPr>
        <p:txBody>
          <a:bodyPr/>
          <a:lstStyle>
            <a:lvl1pPr marL="0" indent="0">
              <a:buNone/>
              <a:defRPr/>
            </a:lvl1pPr>
          </a:lstStyle>
          <a:p>
            <a:r>
              <a:rPr lang="en-US"/>
              <a:t>Click icon to add picture</a:t>
            </a:r>
            <a:endParaRPr lang="en-US" dirty="0"/>
          </a:p>
        </p:txBody>
      </p:sp>
      <p:sp>
        <p:nvSpPr>
          <p:cNvPr id="16" name="SCTCC">
            <a:extLst>
              <a:ext uri="{FF2B5EF4-FFF2-40B4-BE49-F238E27FC236}">
                <a16:creationId xmlns:a16="http://schemas.microsoft.com/office/drawing/2014/main" id="{DDDDDE92-3BC5-8A5B-9C1F-F4BF2FE72E9B}"/>
              </a:ext>
            </a:extLst>
          </p:cNvPr>
          <p:cNvSpPr>
            <a:spLocks noGrp="1"/>
          </p:cNvSpPr>
          <p:nvPr>
            <p:ph type="pic" sz="quarter" idx="13"/>
          </p:nvPr>
        </p:nvSpPr>
        <p:spPr>
          <a:xfrm>
            <a:off x="5393949" y="5880134"/>
            <a:ext cx="914400" cy="914400"/>
          </a:xfrm>
        </p:spPr>
        <p:txBody>
          <a:bodyPr/>
          <a:lstStyle>
            <a:lvl1pPr marL="0" indent="0">
              <a:buNone/>
              <a:defRPr/>
            </a:lvl1pPr>
          </a:lstStyle>
          <a:p>
            <a:r>
              <a:rPr lang="en-US"/>
              <a:t>Click icon to add picture</a:t>
            </a:r>
            <a:endParaRPr lang="en-US" dirty="0"/>
          </a:p>
        </p:txBody>
      </p:sp>
      <p:sp>
        <p:nvSpPr>
          <p:cNvPr id="17" name="Southwest">
            <a:extLst>
              <a:ext uri="{FF2B5EF4-FFF2-40B4-BE49-F238E27FC236}">
                <a16:creationId xmlns:a16="http://schemas.microsoft.com/office/drawing/2014/main" id="{BD40AA57-926B-2625-EDA1-385A3E444480}"/>
              </a:ext>
            </a:extLst>
          </p:cNvPr>
          <p:cNvSpPr>
            <a:spLocks noGrp="1"/>
          </p:cNvSpPr>
          <p:nvPr>
            <p:ph type="pic" sz="quarter" idx="14"/>
          </p:nvPr>
        </p:nvSpPr>
        <p:spPr>
          <a:xfrm>
            <a:off x="6958926" y="5880134"/>
            <a:ext cx="914400" cy="914400"/>
          </a:xfrm>
        </p:spPr>
        <p:txBody>
          <a:bodyPr/>
          <a:lstStyle>
            <a:lvl1pPr marL="0" indent="0">
              <a:buNone/>
              <a:defRPr/>
            </a:lvl1pPr>
          </a:lstStyle>
          <a:p>
            <a:r>
              <a:rPr lang="en-US"/>
              <a:t>Click icon to add picture</a:t>
            </a:r>
            <a:endParaRPr lang="en-US" dirty="0"/>
          </a:p>
        </p:txBody>
      </p:sp>
      <p:sp>
        <p:nvSpPr>
          <p:cNvPr id="18" name="Saint Paul College">
            <a:extLst>
              <a:ext uri="{FF2B5EF4-FFF2-40B4-BE49-F238E27FC236}">
                <a16:creationId xmlns:a16="http://schemas.microsoft.com/office/drawing/2014/main" id="{E04CA0D8-A3F4-E2DF-09BE-49DE645F75B6}"/>
              </a:ext>
            </a:extLst>
          </p:cNvPr>
          <p:cNvSpPr>
            <a:spLocks noGrp="1"/>
          </p:cNvSpPr>
          <p:nvPr>
            <p:ph type="pic" sz="quarter" idx="15"/>
          </p:nvPr>
        </p:nvSpPr>
        <p:spPr>
          <a:xfrm>
            <a:off x="8523903" y="5880134"/>
            <a:ext cx="914400" cy="914400"/>
          </a:xfrm>
        </p:spPr>
        <p:txBody>
          <a:bodyPr/>
          <a:lstStyle>
            <a:lvl1pPr marL="0" indent="0">
              <a:buNone/>
              <a:defRPr/>
            </a:lvl1pPr>
          </a:lstStyle>
          <a:p>
            <a:r>
              <a:rPr lang="en-US"/>
              <a:t>Click icon to add picture</a:t>
            </a:r>
            <a:endParaRPr lang="en-US" dirty="0"/>
          </a:p>
        </p:txBody>
      </p:sp>
      <p:sp>
        <p:nvSpPr>
          <p:cNvPr id="19" name="Winona">
            <a:extLst>
              <a:ext uri="{FF2B5EF4-FFF2-40B4-BE49-F238E27FC236}">
                <a16:creationId xmlns:a16="http://schemas.microsoft.com/office/drawing/2014/main" id="{FA2F223A-6800-2311-3202-02C46F6A61A0}"/>
              </a:ext>
            </a:extLst>
          </p:cNvPr>
          <p:cNvSpPr>
            <a:spLocks noGrp="1"/>
          </p:cNvSpPr>
          <p:nvPr>
            <p:ph type="pic" sz="quarter" idx="16"/>
          </p:nvPr>
        </p:nvSpPr>
        <p:spPr>
          <a:xfrm>
            <a:off x="10088880" y="5880134"/>
            <a:ext cx="914400" cy="9144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566779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Minnesota State map">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hasCustomPrompt="1"/>
          </p:nvPr>
        </p:nvSpPr>
        <p:spPr>
          <a:xfrm>
            <a:off x="4133850" y="365125"/>
            <a:ext cx="7219950" cy="1325563"/>
          </a:xfrm>
        </p:spPr>
        <p:txBody>
          <a:bodyPr/>
          <a:lstStyle>
            <a:lvl1pPr>
              <a:defRPr/>
            </a:lvl1pPr>
          </a:lstStyle>
          <a:p>
            <a:r>
              <a:rPr lang="en-US" dirty="0"/>
              <a:t>Minnesota State map</a:t>
            </a:r>
          </a:p>
        </p:txBody>
      </p:sp>
      <p:sp>
        <p:nvSpPr>
          <p:cNvPr id="5" name="Picture Placeholder 4">
            <a:extLst>
              <a:ext uri="{FF2B5EF4-FFF2-40B4-BE49-F238E27FC236}">
                <a16:creationId xmlns:a16="http://schemas.microsoft.com/office/drawing/2014/main" id="{DD7E1B03-A202-4BF7-C4AA-B5B331F75DAD}"/>
              </a:ext>
            </a:extLst>
          </p:cNvPr>
          <p:cNvSpPr>
            <a:spLocks noGrp="1"/>
          </p:cNvSpPr>
          <p:nvPr>
            <p:ph type="pic" sz="quarter" idx="10"/>
          </p:nvPr>
        </p:nvSpPr>
        <p:spPr>
          <a:xfrm>
            <a:off x="195072" y="464857"/>
            <a:ext cx="5550408" cy="6199632"/>
          </a:xfrm>
        </p:spPr>
        <p:txBody>
          <a:bodyPr/>
          <a:lstStyle>
            <a:lvl1pPr marL="0" indent="0">
              <a:buNone/>
              <a:defRPr/>
            </a:lvl1pPr>
          </a:lstStyle>
          <a:p>
            <a:r>
              <a:rPr lang="en-US"/>
              <a:t>Click icon to add picture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6096000" y="1825624"/>
            <a:ext cx="5257800" cy="4806181"/>
          </a:xfrm>
        </p:spPr>
        <p:txBody>
          <a:bodyPr>
            <a:normAutofit/>
          </a:bodyPr>
          <a:lstStyle>
            <a:lvl1pPr marL="0" indent="0">
              <a:buNone/>
              <a:defRPr sz="3200"/>
            </a:lvl1pPr>
          </a:lstStyle>
          <a:p>
            <a:pPr lvl="0"/>
            <a:r>
              <a:rPr lang="en-US" dirty="0"/>
              <a:t>Click to edit text</a:t>
            </a:r>
          </a:p>
        </p:txBody>
      </p:sp>
    </p:spTree>
    <p:extLst>
      <p:ext uri="{BB962C8B-B14F-4D97-AF65-F5344CB8AC3E}">
        <p14:creationId xmlns:p14="http://schemas.microsoft.com/office/powerpoint/2010/main" val="10436728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End car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0AE98F0E-612C-E663-2EBB-4BCBE22AAF34}"/>
              </a:ext>
            </a:extLst>
          </p:cNvPr>
          <p:cNvSpPr>
            <a:spLocks noGrp="1"/>
          </p:cNvSpPr>
          <p:nvPr>
            <p:ph type="body" sz="quarter" idx="11"/>
          </p:nvPr>
        </p:nvSpPr>
        <p:spPr>
          <a:xfrm>
            <a:off x="4005263" y="3354895"/>
            <a:ext cx="4181475" cy="1548826"/>
          </a:xfrm>
        </p:spPr>
        <p:txBody>
          <a:bodyPr>
            <a:normAutofit/>
          </a:bodyPr>
          <a:lstStyle>
            <a:lvl1pPr marL="0" indent="0" algn="ctr">
              <a:spcBef>
                <a:spcPts val="0"/>
              </a:spcBef>
              <a:spcAft>
                <a:spcPts val="0"/>
              </a:spcAft>
              <a:buNone/>
              <a:defRPr sz="2000"/>
            </a:lvl1pPr>
          </a:lstStyle>
          <a:p>
            <a:pPr lvl="0"/>
            <a:r>
              <a:rPr lang="en-US"/>
              <a:t>Click to edit Master text styles</a:t>
            </a:r>
          </a:p>
        </p:txBody>
      </p:sp>
      <p:sp>
        <p:nvSpPr>
          <p:cNvPr id="5" name="Title 4">
            <a:extLst>
              <a:ext uri="{FF2B5EF4-FFF2-40B4-BE49-F238E27FC236}">
                <a16:creationId xmlns:a16="http://schemas.microsoft.com/office/drawing/2014/main" id="{2AF2FB99-DE2E-3A6C-F3AD-21CB9FC50F95}"/>
              </a:ext>
            </a:extLst>
          </p:cNvPr>
          <p:cNvSpPr>
            <a:spLocks noGrp="1"/>
          </p:cNvSpPr>
          <p:nvPr>
            <p:ph type="title" hasCustomPrompt="1"/>
          </p:nvPr>
        </p:nvSpPr>
        <p:spPr>
          <a:xfrm>
            <a:off x="838200" y="365125"/>
            <a:ext cx="3038475" cy="1325563"/>
          </a:xfrm>
        </p:spPr>
        <p:txBody>
          <a:bodyPr/>
          <a:lstStyle>
            <a:lvl1pPr>
              <a:defRPr/>
            </a:lvl1pPr>
          </a:lstStyle>
          <a:p>
            <a:r>
              <a:rPr lang="en-US" dirty="0"/>
              <a:t>Thank you.</a:t>
            </a:r>
          </a:p>
        </p:txBody>
      </p:sp>
      <p:sp>
        <p:nvSpPr>
          <p:cNvPr id="7" name="Picture Placeholder 6">
            <a:extLst>
              <a:ext uri="{FF2B5EF4-FFF2-40B4-BE49-F238E27FC236}">
                <a16:creationId xmlns:a16="http://schemas.microsoft.com/office/drawing/2014/main" id="{3FD76C84-EEED-28E4-47AC-0470D5848E32}"/>
              </a:ext>
            </a:extLst>
          </p:cNvPr>
          <p:cNvSpPr>
            <a:spLocks noGrp="1"/>
          </p:cNvSpPr>
          <p:nvPr>
            <p:ph type="pic" sz="quarter" idx="10"/>
          </p:nvPr>
        </p:nvSpPr>
        <p:spPr>
          <a:xfrm>
            <a:off x="4413504" y="1398655"/>
            <a:ext cx="3364992" cy="1548826"/>
          </a:xfrm>
        </p:spPr>
        <p:txBody>
          <a:bodyPr/>
          <a:lstStyle>
            <a:lvl1pPr marL="0" indent="0">
              <a:buNone/>
              <a:defRPr/>
            </a:lvl1pPr>
          </a:lstStyle>
          <a:p>
            <a:r>
              <a:rPr lang="en-US"/>
              <a:t>Click icon to add picture</a:t>
            </a:r>
          </a:p>
        </p:txBody>
      </p:sp>
      <p:sp>
        <p:nvSpPr>
          <p:cNvPr id="11" name="Text Placeholder 10">
            <a:extLst>
              <a:ext uri="{FF2B5EF4-FFF2-40B4-BE49-F238E27FC236}">
                <a16:creationId xmlns:a16="http://schemas.microsoft.com/office/drawing/2014/main" id="{619FC632-67B8-C94B-3F08-3E51CA5A0525}"/>
              </a:ext>
            </a:extLst>
          </p:cNvPr>
          <p:cNvSpPr>
            <a:spLocks noGrp="1"/>
          </p:cNvSpPr>
          <p:nvPr>
            <p:ph type="body" sz="quarter" idx="12" hasCustomPrompt="1"/>
          </p:nvPr>
        </p:nvSpPr>
        <p:spPr>
          <a:xfrm>
            <a:off x="0" y="6049963"/>
            <a:ext cx="12192000" cy="661987"/>
          </a:xfrm>
        </p:spPr>
        <p:txBody>
          <a:bodyPr>
            <a:noAutofit/>
          </a:bodyPr>
          <a:lstStyle>
            <a:lvl1pPr marL="0" indent="0" algn="ctr">
              <a:spcBef>
                <a:spcPts val="0"/>
              </a:spcBef>
              <a:spcAft>
                <a:spcPts val="0"/>
              </a:spcAft>
              <a:buNone/>
              <a:defRPr sz="1200"/>
            </a:lvl1pPr>
            <a:lvl2pPr marL="457200" indent="0" algn="ctr">
              <a:buNone/>
              <a:defRPr sz="1200"/>
            </a:lvl2pPr>
            <a:lvl3pPr marL="822960" indent="0" algn="ctr">
              <a:buNone/>
              <a:defRPr sz="1200"/>
            </a:lvl3pPr>
            <a:lvl4pPr marL="1188720" indent="0" algn="ctr">
              <a:buNone/>
              <a:defRPr sz="1200"/>
            </a:lvl4pPr>
            <a:lvl5pPr marL="1554480" indent="0" algn="ctr">
              <a:buNone/>
              <a:defRPr sz="1200"/>
            </a:lvl5pPr>
          </a:lstStyle>
          <a:p>
            <a:pPr lvl="0"/>
            <a:r>
              <a:rPr lang="en-US" dirty="0"/>
              <a:t>Click to edit text</a:t>
            </a:r>
          </a:p>
        </p:txBody>
      </p:sp>
      <p:sp>
        <p:nvSpPr>
          <p:cNvPr id="13" name="Text Placeholder 12">
            <a:extLst>
              <a:ext uri="{FF2B5EF4-FFF2-40B4-BE49-F238E27FC236}">
                <a16:creationId xmlns:a16="http://schemas.microsoft.com/office/drawing/2014/main" id="{481ECFDE-1DE7-69A7-53C5-35814B813E3C}"/>
              </a:ext>
            </a:extLst>
          </p:cNvPr>
          <p:cNvSpPr>
            <a:spLocks noGrp="1"/>
          </p:cNvSpPr>
          <p:nvPr>
            <p:ph type="body" sz="quarter" idx="13"/>
          </p:nvPr>
        </p:nvSpPr>
        <p:spPr>
          <a:xfrm>
            <a:off x="4017963" y="4903721"/>
            <a:ext cx="4202112" cy="555692"/>
          </a:xfrm>
        </p:spPr>
        <p:txBody>
          <a:bodyPr>
            <a:normAutofit/>
          </a:bodyPr>
          <a:lstStyle>
            <a:lvl1pPr marL="0" indent="0" algn="ctr">
              <a:buNone/>
              <a:defRPr sz="2000" b="1">
                <a:solidFill>
                  <a:schemeClr val="accent1"/>
                </a:solidFill>
              </a:defRPr>
            </a:lvl1pPr>
            <a:lvl2pPr marL="457200" indent="0">
              <a:buNone/>
              <a:defRPr/>
            </a:lvl2pPr>
            <a:lvl3pPr marL="822960" indent="0">
              <a:buNone/>
              <a:defRPr/>
            </a:lvl3pPr>
            <a:lvl4pPr marL="1188720" indent="0">
              <a:buNone/>
              <a:defRPr/>
            </a:lvl4pPr>
            <a:lvl5pPr marL="1554480" indent="0">
              <a:buNone/>
              <a:defRPr/>
            </a:lvl5pPr>
          </a:lstStyle>
          <a:p>
            <a:pPr lvl="0"/>
            <a:r>
              <a:rPr lang="en-US"/>
              <a:t>Click to edit Master text styles</a:t>
            </a:r>
          </a:p>
        </p:txBody>
      </p:sp>
    </p:spTree>
    <p:extLst>
      <p:ext uri="{BB962C8B-B14F-4D97-AF65-F5344CB8AC3E}">
        <p14:creationId xmlns:p14="http://schemas.microsoft.com/office/powerpoint/2010/main" val="377971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4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33059" y="118923"/>
            <a:ext cx="2415009" cy="1828799"/>
          </a:xfrm>
          <a:effectLst/>
        </p:spPr>
        <p:txBody>
          <a:bodyP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137334" y="1753009"/>
            <a:ext cx="2415009" cy="1828799"/>
          </a:xfrm>
          <a:effectLst/>
        </p:spPr>
        <p:txBody>
          <a:bodyP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9730141" y="3387095"/>
            <a:ext cx="2415009" cy="1828799"/>
          </a:xfrm>
          <a:effectLst/>
        </p:spPr>
        <p:txBody>
          <a:bodyP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7D69E843-95E1-3844-F4E1-A1ACBDECDECB}"/>
              </a:ext>
            </a:extLst>
          </p:cNvPr>
          <p:cNvSpPr>
            <a:spLocks noGrp="1"/>
          </p:cNvSpPr>
          <p:nvPr>
            <p:ph sz="quarter" idx="43" hasCustomPrompt="1"/>
          </p:nvPr>
        </p:nvSpPr>
        <p:spPr>
          <a:xfrm>
            <a:off x="8686355" y="5021181"/>
            <a:ext cx="2415009" cy="1828799"/>
          </a:xfrm>
          <a:effectLst/>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18391669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3 image">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7738534"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0" y="1825624"/>
            <a:ext cx="7738533"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3">
            <a:extLst>
              <a:ext uri="{FF2B5EF4-FFF2-40B4-BE49-F238E27FC236}">
                <a16:creationId xmlns:a16="http://schemas.microsoft.com/office/drawing/2014/main" id="{229081CC-8041-1C40-2BD2-5DAA8E6ED366}"/>
              </a:ext>
            </a:extLst>
          </p:cNvPr>
          <p:cNvSpPr>
            <a:spLocks noGrp="1"/>
          </p:cNvSpPr>
          <p:nvPr>
            <p:ph sz="quarter" idx="31" hasCustomPrompt="1"/>
          </p:nvPr>
        </p:nvSpPr>
        <p:spPr>
          <a:xfrm>
            <a:off x="9380595" y="-91440"/>
            <a:ext cx="2415009" cy="2610263"/>
          </a:xfrm>
          <a:effectLst/>
        </p:spPr>
        <p:txBody>
          <a:bodyP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ABB43F8F-4DA7-9D07-1B0B-168CCFC607E8}"/>
              </a:ext>
            </a:extLst>
          </p:cNvPr>
          <p:cNvSpPr>
            <a:spLocks noGrp="1"/>
          </p:cNvSpPr>
          <p:nvPr>
            <p:ph sz="quarter" idx="39" hasCustomPrompt="1"/>
          </p:nvPr>
        </p:nvSpPr>
        <p:spPr>
          <a:xfrm>
            <a:off x="9774051" y="2182452"/>
            <a:ext cx="2415009" cy="2610263"/>
          </a:xfrm>
          <a:effectLst/>
        </p:spPr>
        <p:txBody>
          <a:bodyPr/>
          <a:lstStyle>
            <a:lvl1pPr marL="0" indent="0" algn="ctr">
              <a:buNone/>
              <a:defRPr/>
            </a:lvl1pPr>
          </a:lstStyle>
          <a:p>
            <a:pPr lvl="0"/>
            <a:r>
              <a:rPr lang="en-US" dirty="0"/>
              <a:t>Add text or image</a:t>
            </a:r>
          </a:p>
        </p:txBody>
      </p:sp>
      <p:sp>
        <p:nvSpPr>
          <p:cNvPr id="5" name="Content Placeholder 3">
            <a:extLst>
              <a:ext uri="{FF2B5EF4-FFF2-40B4-BE49-F238E27FC236}">
                <a16:creationId xmlns:a16="http://schemas.microsoft.com/office/drawing/2014/main" id="{3FC9350E-624F-75D8-B5C8-DB13054E8888}"/>
              </a:ext>
            </a:extLst>
          </p:cNvPr>
          <p:cNvSpPr>
            <a:spLocks noGrp="1"/>
          </p:cNvSpPr>
          <p:nvPr>
            <p:ph sz="quarter" idx="41" hasCustomPrompt="1"/>
          </p:nvPr>
        </p:nvSpPr>
        <p:spPr>
          <a:xfrm>
            <a:off x="8733051" y="4247737"/>
            <a:ext cx="2415009" cy="2610263"/>
          </a:xfrm>
          <a:effectLst/>
        </p:spPr>
        <p:txBody>
          <a:bodyPr/>
          <a:lstStyle>
            <a:lvl1pPr marL="0" indent="0" algn="ctr">
              <a:buNone/>
              <a:defRPr/>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a:effectLst/>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a:effectLst/>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31616843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5AA9C5A9-0532-2BD8-2455-ED3C2514CA1E}"/>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12" name="Straight Connector 11">
              <a:extLst>
                <a:ext uri="{FF2B5EF4-FFF2-40B4-BE49-F238E27FC236}">
                  <a16:creationId xmlns:a16="http://schemas.microsoft.com/office/drawing/2014/main" id="{377B1C61-0CC6-49DA-E6C5-C5B3DCD0FC46}"/>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3" name="Isosceles Triangle 12">
              <a:extLst>
                <a:ext uri="{FF2B5EF4-FFF2-40B4-BE49-F238E27FC236}">
                  <a16:creationId xmlns:a16="http://schemas.microsoft.com/office/drawing/2014/main" id="{93E4A401-CF80-A0A9-B1FE-E9A6A43DD6A0}"/>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F2103DA-661E-B11D-5DB7-C2E311CD9B7E}"/>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6" name="Title 5">
            <a:extLst>
              <a:ext uri="{FF2B5EF4-FFF2-40B4-BE49-F238E27FC236}">
                <a16:creationId xmlns:a16="http://schemas.microsoft.com/office/drawing/2014/main" id="{B5CC2FE6-28BF-C922-4565-4FBCE4137602}"/>
              </a:ext>
            </a:extLst>
          </p:cNvPr>
          <p:cNvSpPr>
            <a:spLocks noGrp="1"/>
          </p:cNvSpPr>
          <p:nvPr>
            <p:ph type="title"/>
          </p:nvPr>
        </p:nvSpPr>
        <p:spPr>
          <a:xfrm>
            <a:off x="838200" y="457200"/>
            <a:ext cx="10660380" cy="1325563"/>
          </a:xfrm>
        </p:spPr>
        <p:txBody>
          <a:bodyPr/>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08986E0-3737-64D0-72D3-C45D4AB962D0}"/>
              </a:ext>
            </a:extLst>
          </p:cNvPr>
          <p:cNvSpPr>
            <a:spLocks noGrp="1"/>
          </p:cNvSpPr>
          <p:nvPr>
            <p:ph idx="1" hasCustomPrompt="1"/>
          </p:nvPr>
        </p:nvSpPr>
        <p:spPr>
          <a:xfrm>
            <a:off x="838201"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Content Placeholder 2">
            <a:extLst>
              <a:ext uri="{FF2B5EF4-FFF2-40B4-BE49-F238E27FC236}">
                <a16:creationId xmlns:a16="http://schemas.microsoft.com/office/drawing/2014/main" id="{CA5884CD-8A41-0884-222A-744D96352C4F}"/>
              </a:ext>
            </a:extLst>
          </p:cNvPr>
          <p:cNvSpPr>
            <a:spLocks noGrp="1"/>
          </p:cNvSpPr>
          <p:nvPr>
            <p:ph idx="10" hasCustomPrompt="1"/>
          </p:nvPr>
        </p:nvSpPr>
        <p:spPr>
          <a:xfrm>
            <a:off x="6240780" y="1825624"/>
            <a:ext cx="5257800" cy="4806181"/>
          </a:xfrm>
        </p:spPr>
        <p:txBody>
          <a:bodyPr/>
          <a:lstStyle>
            <a:lvl1pPr>
              <a:defRPr/>
            </a:lvl1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descr="Minnesota State logo.">
            <a:extLst>
              <a:ext uri="{FF2B5EF4-FFF2-40B4-BE49-F238E27FC236}">
                <a16:creationId xmlns:a16="http://schemas.microsoft.com/office/drawing/2014/main" id="{8C630977-DF08-B0C4-C064-474AC598B7B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8A6614E7-DF3A-B926-BCB9-76AF58489ADE}"/>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658090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10" name="Text Placeholder 18">
            <a:extLst>
              <a:ext uri="{FF2B5EF4-FFF2-40B4-BE49-F238E27FC236}">
                <a16:creationId xmlns:a16="http://schemas.microsoft.com/office/drawing/2014/main" id="{03F91B86-A73A-E17F-84E8-FA8B744D84BD}"/>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AB3BBEF8-0765-A86B-080A-6AAC85474BB3}"/>
              </a:ext>
            </a:extLst>
          </p:cNvPr>
          <p:cNvSpPr>
            <a:spLocks noGrp="1"/>
          </p:cNvSpPr>
          <p:nvPr>
            <p:ph sz="quarter" idx="37" hasCustomPrompt="1"/>
          </p:nvPr>
        </p:nvSpPr>
        <p:spPr>
          <a:xfrm>
            <a:off x="376465"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4" name="Content Placeholder 3">
            <a:extLst>
              <a:ext uri="{FF2B5EF4-FFF2-40B4-BE49-F238E27FC236}">
                <a16:creationId xmlns:a16="http://schemas.microsoft.com/office/drawing/2014/main" id="{74D9B8A7-6B1A-F18A-B96E-0DE084BB2B1A}"/>
              </a:ext>
            </a:extLst>
          </p:cNvPr>
          <p:cNvSpPr>
            <a:spLocks noGrp="1"/>
          </p:cNvSpPr>
          <p:nvPr>
            <p:ph sz="quarter" idx="38" hasCustomPrompt="1"/>
          </p:nvPr>
        </p:nvSpPr>
        <p:spPr>
          <a:xfrm>
            <a:off x="376465"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303CA68F-A0AE-517D-BA8C-A2B4B5628413}"/>
              </a:ext>
            </a:extLst>
          </p:cNvPr>
          <p:cNvSpPr>
            <a:spLocks noGrp="1"/>
          </p:cNvSpPr>
          <p:nvPr>
            <p:ph sz="quarter" idx="39" hasCustomPrompt="1"/>
          </p:nvPr>
        </p:nvSpPr>
        <p:spPr>
          <a:xfrm>
            <a:off x="376465" y="5105875"/>
            <a:ext cx="2728722" cy="1515072"/>
          </a:xfrm>
        </p:spPr>
        <p:txBody>
          <a:bodyPr>
            <a:normAutofit/>
          </a:bodyPr>
          <a:lstStyle>
            <a:lvl1pPr marL="0" indent="0" algn="ctr">
              <a:buNone/>
              <a:defRPr sz="1800"/>
            </a:lvl1pPr>
          </a:lstStyle>
          <a:p>
            <a:pPr lvl="0"/>
            <a:r>
              <a:rPr lang="en-US" dirty="0"/>
              <a:t>Add text or image</a:t>
            </a:r>
          </a:p>
        </p:txBody>
      </p:sp>
      <p:sp>
        <p:nvSpPr>
          <p:cNvPr id="11" name="Content Placeholder 4">
            <a:extLst>
              <a:ext uri="{FF2B5EF4-FFF2-40B4-BE49-F238E27FC236}">
                <a16:creationId xmlns:a16="http://schemas.microsoft.com/office/drawing/2014/main" id="{388765D8-11A8-DF06-563B-228EF9AF58A4}"/>
              </a:ext>
            </a:extLst>
          </p:cNvPr>
          <p:cNvSpPr>
            <a:spLocks noGrp="1"/>
          </p:cNvSpPr>
          <p:nvPr>
            <p:ph sz="quarter" idx="49" hasCustomPrompt="1"/>
          </p:nvPr>
        </p:nvSpPr>
        <p:spPr>
          <a:xfrm>
            <a:off x="3279914" y="3062100"/>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9" name="Content Placeholder 3">
            <a:extLst>
              <a:ext uri="{FF2B5EF4-FFF2-40B4-BE49-F238E27FC236}">
                <a16:creationId xmlns:a16="http://schemas.microsoft.com/office/drawing/2014/main" id="{B22EE432-F176-2D22-4989-227AA21B761C}"/>
              </a:ext>
            </a:extLst>
          </p:cNvPr>
          <p:cNvSpPr>
            <a:spLocks noGrp="1"/>
          </p:cNvSpPr>
          <p:nvPr>
            <p:ph sz="quarter" idx="41" hasCustomPrompt="1"/>
          </p:nvPr>
        </p:nvSpPr>
        <p:spPr>
          <a:xfrm>
            <a:off x="3279914"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6B702F83-B9A9-EE22-F428-323332C9C386}"/>
              </a:ext>
            </a:extLst>
          </p:cNvPr>
          <p:cNvSpPr>
            <a:spLocks noGrp="1"/>
          </p:cNvSpPr>
          <p:nvPr>
            <p:ph sz="quarter" idx="42" hasCustomPrompt="1"/>
          </p:nvPr>
        </p:nvSpPr>
        <p:spPr>
          <a:xfrm>
            <a:off x="3279914" y="5105875"/>
            <a:ext cx="2728722" cy="1515072"/>
          </a:xfrm>
        </p:spPr>
        <p:txBody>
          <a:bodyPr>
            <a:normAutofit/>
          </a:bodyPr>
          <a:lstStyle>
            <a:lvl1pPr marL="0" indent="0" algn="ctr">
              <a:buNone/>
              <a:defRPr sz="1800"/>
            </a:lvl1pPr>
          </a:lstStyle>
          <a:p>
            <a:pPr lvl="0"/>
            <a:r>
              <a:rPr lang="en-US" dirty="0"/>
              <a:t>Add text or image</a:t>
            </a:r>
          </a:p>
        </p:txBody>
      </p:sp>
      <p:sp>
        <p:nvSpPr>
          <p:cNvPr id="15" name="Content Placeholder 4">
            <a:extLst>
              <a:ext uri="{FF2B5EF4-FFF2-40B4-BE49-F238E27FC236}">
                <a16:creationId xmlns:a16="http://schemas.microsoft.com/office/drawing/2014/main" id="{43D73686-E773-751D-EA01-AE5050B4D3DF}"/>
              </a:ext>
            </a:extLst>
          </p:cNvPr>
          <p:cNvSpPr>
            <a:spLocks noGrp="1"/>
          </p:cNvSpPr>
          <p:nvPr>
            <p:ph sz="quarter" idx="50" hasCustomPrompt="1"/>
          </p:nvPr>
        </p:nvSpPr>
        <p:spPr>
          <a:xfrm>
            <a:off x="6181586"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14" name="Content Placeholder 3">
            <a:extLst>
              <a:ext uri="{FF2B5EF4-FFF2-40B4-BE49-F238E27FC236}">
                <a16:creationId xmlns:a16="http://schemas.microsoft.com/office/drawing/2014/main" id="{B6690EC2-CB9E-D57A-3C10-F88AD96B4CED}"/>
              </a:ext>
            </a:extLst>
          </p:cNvPr>
          <p:cNvSpPr>
            <a:spLocks noGrp="1"/>
          </p:cNvSpPr>
          <p:nvPr>
            <p:ph sz="quarter" idx="44" hasCustomPrompt="1"/>
          </p:nvPr>
        </p:nvSpPr>
        <p:spPr>
          <a:xfrm>
            <a:off x="6183363"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354A88B5-A6D9-D806-B4C6-64F178569666}"/>
              </a:ext>
            </a:extLst>
          </p:cNvPr>
          <p:cNvSpPr>
            <a:spLocks noGrp="1"/>
          </p:cNvSpPr>
          <p:nvPr>
            <p:ph sz="quarter" idx="45" hasCustomPrompt="1"/>
          </p:nvPr>
        </p:nvSpPr>
        <p:spPr>
          <a:xfrm>
            <a:off x="6183363" y="5105875"/>
            <a:ext cx="2728722" cy="1515072"/>
          </a:xfrm>
        </p:spPr>
        <p:txBody>
          <a:bodyPr>
            <a:normAutofit/>
          </a:bodyPr>
          <a:lstStyle>
            <a:lvl1pPr marL="0" indent="0" algn="ctr">
              <a:buNone/>
              <a:defRPr sz="1800"/>
            </a:lvl1pPr>
          </a:lstStyle>
          <a:p>
            <a:pPr lvl="0"/>
            <a:r>
              <a:rPr lang="en-US" dirty="0"/>
              <a:t>Add text or image</a:t>
            </a:r>
          </a:p>
        </p:txBody>
      </p:sp>
      <p:sp>
        <p:nvSpPr>
          <p:cNvPr id="20" name="Content Placeholder 4">
            <a:extLst>
              <a:ext uri="{FF2B5EF4-FFF2-40B4-BE49-F238E27FC236}">
                <a16:creationId xmlns:a16="http://schemas.microsoft.com/office/drawing/2014/main" id="{07F4C3FE-2C54-9B7D-E22E-AADE71FAC58B}"/>
              </a:ext>
            </a:extLst>
          </p:cNvPr>
          <p:cNvSpPr>
            <a:spLocks noGrp="1"/>
          </p:cNvSpPr>
          <p:nvPr>
            <p:ph sz="quarter" idx="51" hasCustomPrompt="1"/>
          </p:nvPr>
        </p:nvSpPr>
        <p:spPr>
          <a:xfrm>
            <a:off x="9084679" y="3064868"/>
            <a:ext cx="2728722" cy="1500441"/>
          </a:xfrm>
          <a:prstGeom prst="rect">
            <a:avLst/>
          </a:prstGeom>
          <a:effectLst/>
        </p:spPr>
        <p:txBody>
          <a:bodyPr anchor="ctr">
            <a:noAutofit/>
          </a:bodyPr>
          <a:lstStyle>
            <a:lvl1pPr marL="0" indent="0" algn="ctr">
              <a:spcBef>
                <a:spcPts val="0"/>
              </a:spcBef>
              <a:spcAft>
                <a:spcPts val="0"/>
              </a:spcAft>
              <a:buNone/>
              <a:defRPr sz="2000"/>
            </a:lvl1pPr>
          </a:lstStyle>
          <a:p>
            <a:pPr lvl="0"/>
            <a:r>
              <a:rPr lang="en-US" dirty="0"/>
              <a:t>Add text or image</a:t>
            </a:r>
          </a:p>
        </p:txBody>
      </p:sp>
      <p:sp>
        <p:nvSpPr>
          <p:cNvPr id="18" name="Content Placeholder 3">
            <a:extLst>
              <a:ext uri="{FF2B5EF4-FFF2-40B4-BE49-F238E27FC236}">
                <a16:creationId xmlns:a16="http://schemas.microsoft.com/office/drawing/2014/main" id="{A7DA9719-5EE4-ED4E-5401-9A5F097D8B77}"/>
              </a:ext>
            </a:extLst>
          </p:cNvPr>
          <p:cNvSpPr>
            <a:spLocks noGrp="1"/>
          </p:cNvSpPr>
          <p:nvPr>
            <p:ph sz="quarter" idx="47" hasCustomPrompt="1"/>
          </p:nvPr>
        </p:nvSpPr>
        <p:spPr>
          <a:xfrm>
            <a:off x="9086813" y="4660765"/>
            <a:ext cx="2728722" cy="445110"/>
          </a:xfrm>
          <a:effectLst/>
        </p:spPr>
        <p:txBody>
          <a:bodyPr anchor="ctr">
            <a:normAutofit/>
          </a:bodyPr>
          <a:lstStyle>
            <a:lvl1pPr marL="0" indent="0" algn="ctr">
              <a:buNone/>
              <a:defRPr sz="2000" b="1"/>
            </a:lvl1pPr>
          </a:lstStyle>
          <a:p>
            <a:pPr lvl="0"/>
            <a:r>
              <a:rPr lang="en-US" dirty="0"/>
              <a:t>Add text or image</a:t>
            </a:r>
          </a:p>
        </p:txBody>
      </p:sp>
      <p:sp>
        <p:nvSpPr>
          <p:cNvPr id="19" name="Content Placeholder 3">
            <a:extLst>
              <a:ext uri="{FF2B5EF4-FFF2-40B4-BE49-F238E27FC236}">
                <a16:creationId xmlns:a16="http://schemas.microsoft.com/office/drawing/2014/main" id="{6180BC9B-830D-B9C3-E9A7-EE636DC1FD59}"/>
              </a:ext>
            </a:extLst>
          </p:cNvPr>
          <p:cNvSpPr>
            <a:spLocks noGrp="1"/>
          </p:cNvSpPr>
          <p:nvPr>
            <p:ph sz="quarter" idx="48" hasCustomPrompt="1"/>
          </p:nvPr>
        </p:nvSpPr>
        <p:spPr>
          <a:xfrm>
            <a:off x="9086813" y="5105875"/>
            <a:ext cx="2728722" cy="1515072"/>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41876336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 team">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endParaRPr lang="en-US" dirty="0"/>
          </a:p>
        </p:txBody>
      </p:sp>
      <p:sp>
        <p:nvSpPr>
          <p:cNvPr id="10" name="Text Placeholder 18">
            <a:extLst>
              <a:ext uri="{FF2B5EF4-FFF2-40B4-BE49-F238E27FC236}">
                <a16:creationId xmlns:a16="http://schemas.microsoft.com/office/drawing/2014/main" id="{6A3D1C8A-22FA-FD61-C7EA-38B154BEB8BC}"/>
              </a:ext>
            </a:extLst>
          </p:cNvPr>
          <p:cNvSpPr>
            <a:spLocks noGrp="1"/>
          </p:cNvSpPr>
          <p:nvPr>
            <p:ph type="body" sz="quarter" idx="18"/>
          </p:nvPr>
        </p:nvSpPr>
        <p:spPr>
          <a:xfrm>
            <a:off x="838200" y="1828517"/>
            <a:ext cx="10515600" cy="1217163"/>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56F2CFF0-C3F1-BF62-B5E5-B7F4280A0F20}"/>
              </a:ext>
            </a:extLst>
          </p:cNvPr>
          <p:cNvSpPr>
            <a:spLocks noGrp="1"/>
          </p:cNvSpPr>
          <p:nvPr>
            <p:ph sz="quarter" idx="37" hasCustomPrompt="1"/>
          </p:nvPr>
        </p:nvSpPr>
        <p:spPr>
          <a:xfrm>
            <a:off x="1319814" y="3226302"/>
            <a:ext cx="2683886" cy="1980442"/>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0F44A73F-A59B-B0A4-6EA3-F46012DDBD27}"/>
              </a:ext>
            </a:extLst>
          </p:cNvPr>
          <p:cNvSpPr>
            <a:spLocks noGrp="1"/>
          </p:cNvSpPr>
          <p:nvPr>
            <p:ph sz="quarter" idx="38" hasCustomPrompt="1"/>
          </p:nvPr>
        </p:nvSpPr>
        <p:spPr>
          <a:xfrm>
            <a:off x="1274978" y="5361626"/>
            <a:ext cx="2728722" cy="445110"/>
          </a:xfrm>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C3A77B60-98C1-27A9-96BE-AD266101C609}"/>
              </a:ext>
            </a:extLst>
          </p:cNvPr>
          <p:cNvSpPr>
            <a:spLocks noGrp="1"/>
          </p:cNvSpPr>
          <p:nvPr>
            <p:ph sz="quarter" idx="39" hasCustomPrompt="1"/>
          </p:nvPr>
        </p:nvSpPr>
        <p:spPr>
          <a:xfrm>
            <a:off x="1274978" y="5806736"/>
            <a:ext cx="2728722" cy="913382"/>
          </a:xfrm>
        </p:spPr>
        <p:txBody>
          <a:bodyPr>
            <a:normAutofit/>
          </a:bodyPr>
          <a:lstStyle>
            <a:lvl1pPr marL="0" indent="0" algn="ctr">
              <a:buNone/>
              <a:defRPr sz="1800"/>
            </a:lvl1pPr>
          </a:lstStyle>
          <a:p>
            <a:pPr lvl="0"/>
            <a:r>
              <a:rPr lang="en-US" dirty="0"/>
              <a:t>Add text or image</a:t>
            </a:r>
          </a:p>
        </p:txBody>
      </p:sp>
      <p:sp>
        <p:nvSpPr>
          <p:cNvPr id="6" name="Content Placeholder 4">
            <a:extLst>
              <a:ext uri="{FF2B5EF4-FFF2-40B4-BE49-F238E27FC236}">
                <a16:creationId xmlns:a16="http://schemas.microsoft.com/office/drawing/2014/main" id="{4D35CFB6-5062-6955-5AEA-A38CBC8AA488}"/>
              </a:ext>
            </a:extLst>
          </p:cNvPr>
          <p:cNvSpPr>
            <a:spLocks noGrp="1"/>
          </p:cNvSpPr>
          <p:nvPr>
            <p:ph sz="quarter" idx="40" hasCustomPrompt="1"/>
          </p:nvPr>
        </p:nvSpPr>
        <p:spPr>
          <a:xfrm>
            <a:off x="4731638" y="3226302"/>
            <a:ext cx="2728721" cy="1980442"/>
          </a:xfrm>
          <a:prstGeom prst="rect">
            <a:avLst/>
          </a:prstGeo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6B2034EA-4060-A7CA-98C2-88E084E6D7C4}"/>
              </a:ext>
            </a:extLst>
          </p:cNvPr>
          <p:cNvSpPr>
            <a:spLocks noGrp="1"/>
          </p:cNvSpPr>
          <p:nvPr>
            <p:ph sz="quarter" idx="41" hasCustomPrompt="1"/>
          </p:nvPr>
        </p:nvSpPr>
        <p:spPr>
          <a:xfrm>
            <a:off x="4731639" y="5361626"/>
            <a:ext cx="2728722" cy="445110"/>
          </a:xfrm>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D2ED9687-D91A-9C93-5624-266CFB4CA175}"/>
              </a:ext>
            </a:extLst>
          </p:cNvPr>
          <p:cNvSpPr>
            <a:spLocks noGrp="1"/>
          </p:cNvSpPr>
          <p:nvPr>
            <p:ph sz="quarter" idx="42" hasCustomPrompt="1"/>
          </p:nvPr>
        </p:nvSpPr>
        <p:spPr>
          <a:xfrm>
            <a:off x="4731639" y="5806736"/>
            <a:ext cx="2728722" cy="913382"/>
          </a:xfrm>
        </p:spPr>
        <p:txBody>
          <a:bodyPr>
            <a:normAutofit/>
          </a:bodyPr>
          <a:lstStyle>
            <a:lvl1pPr marL="0" indent="0" algn="ctr">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440D8A25-280D-54E5-045D-00BBA4114058}"/>
              </a:ext>
            </a:extLst>
          </p:cNvPr>
          <p:cNvSpPr>
            <a:spLocks noGrp="1"/>
          </p:cNvSpPr>
          <p:nvPr>
            <p:ph sz="quarter" idx="43" hasCustomPrompt="1"/>
          </p:nvPr>
        </p:nvSpPr>
        <p:spPr>
          <a:xfrm>
            <a:off x="8188297" y="3226302"/>
            <a:ext cx="2728721" cy="1980442"/>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8A64B1FB-B97E-7BC7-5EA4-757C5015A8BD}"/>
              </a:ext>
            </a:extLst>
          </p:cNvPr>
          <p:cNvSpPr>
            <a:spLocks noGrp="1"/>
          </p:cNvSpPr>
          <p:nvPr>
            <p:ph sz="quarter" idx="44" hasCustomPrompt="1"/>
          </p:nvPr>
        </p:nvSpPr>
        <p:spPr>
          <a:xfrm>
            <a:off x="8188300" y="5361626"/>
            <a:ext cx="2728722" cy="445110"/>
          </a:xfrm>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3B224095-F8EA-7AB9-3C71-9C12FACBCC05}"/>
              </a:ext>
            </a:extLst>
          </p:cNvPr>
          <p:cNvSpPr>
            <a:spLocks noGrp="1"/>
          </p:cNvSpPr>
          <p:nvPr>
            <p:ph sz="quarter" idx="45" hasCustomPrompt="1"/>
          </p:nvPr>
        </p:nvSpPr>
        <p:spPr>
          <a:xfrm>
            <a:off x="8188300" y="5806736"/>
            <a:ext cx="2728722" cy="913382"/>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5714768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
        <p:nvSpPr>
          <p:cNvPr id="3" name="Text Placeholder 18">
            <a:extLst>
              <a:ext uri="{FF2B5EF4-FFF2-40B4-BE49-F238E27FC236}">
                <a16:creationId xmlns:a16="http://schemas.microsoft.com/office/drawing/2014/main" id="{2D2438D1-CD5E-B884-EFC3-D79800F4108D}"/>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6" name="Content Placeholder 4">
            <a:extLst>
              <a:ext uri="{FF2B5EF4-FFF2-40B4-BE49-F238E27FC236}">
                <a16:creationId xmlns:a16="http://schemas.microsoft.com/office/drawing/2014/main" id="{E8AE1B30-FDBF-70CA-C90D-683CF98040FC}"/>
              </a:ext>
            </a:extLst>
          </p:cNvPr>
          <p:cNvSpPr>
            <a:spLocks noGrp="1"/>
          </p:cNvSpPr>
          <p:nvPr>
            <p:ph sz="quarter" idx="37" hasCustomPrompt="1"/>
          </p:nvPr>
        </p:nvSpPr>
        <p:spPr>
          <a:xfrm>
            <a:off x="838201" y="2813459"/>
            <a:ext cx="1888210" cy="1856789"/>
          </a:xfrm>
          <a:prstGeom prst="rect">
            <a:avLst/>
          </a:prstGeom>
        </p:spPr>
        <p:txBody>
          <a:bodyPr anchor="ctr"/>
          <a:lstStyle>
            <a:lvl1pPr marL="0" indent="0" algn="ctr">
              <a:buNone/>
              <a:defRPr/>
            </a:lvl1pPr>
          </a:lstStyle>
          <a:p>
            <a:pPr lvl="0"/>
            <a:r>
              <a:rPr lang="en-US" dirty="0"/>
              <a:t>Add text or image</a:t>
            </a:r>
          </a:p>
        </p:txBody>
      </p:sp>
      <p:sp>
        <p:nvSpPr>
          <p:cNvPr id="9" name="Content Placeholder 3">
            <a:extLst>
              <a:ext uri="{FF2B5EF4-FFF2-40B4-BE49-F238E27FC236}">
                <a16:creationId xmlns:a16="http://schemas.microsoft.com/office/drawing/2014/main" id="{697E54BE-F7FB-0FD1-DFCC-82D93EF7C345}"/>
              </a:ext>
            </a:extLst>
          </p:cNvPr>
          <p:cNvSpPr>
            <a:spLocks noGrp="1"/>
          </p:cNvSpPr>
          <p:nvPr>
            <p:ph sz="quarter" idx="38" hasCustomPrompt="1"/>
          </p:nvPr>
        </p:nvSpPr>
        <p:spPr>
          <a:xfrm>
            <a:off x="2937210" y="2813459"/>
            <a:ext cx="3001217" cy="608377"/>
          </a:xfrm>
        </p:spPr>
        <p:txBody>
          <a:bodyPr anchor="ctr">
            <a:normAutofit/>
          </a:bodyPr>
          <a:lstStyle>
            <a:lvl1pPr marL="0" indent="0" algn="ctr">
              <a:buNone/>
              <a:defRPr sz="2000" b="1"/>
            </a:lvl1pPr>
          </a:lstStyle>
          <a:p>
            <a:pPr lvl="0"/>
            <a:r>
              <a:rPr lang="en-US" dirty="0"/>
              <a:t>Add text or image</a:t>
            </a:r>
          </a:p>
        </p:txBody>
      </p:sp>
      <p:sp>
        <p:nvSpPr>
          <p:cNvPr id="12" name="Content Placeholder 3">
            <a:extLst>
              <a:ext uri="{FF2B5EF4-FFF2-40B4-BE49-F238E27FC236}">
                <a16:creationId xmlns:a16="http://schemas.microsoft.com/office/drawing/2014/main" id="{C568F627-C9C0-C392-5EFB-2193D4305083}"/>
              </a:ext>
            </a:extLst>
          </p:cNvPr>
          <p:cNvSpPr>
            <a:spLocks noGrp="1"/>
          </p:cNvSpPr>
          <p:nvPr>
            <p:ph sz="quarter" idx="39" hasCustomPrompt="1"/>
          </p:nvPr>
        </p:nvSpPr>
        <p:spPr>
          <a:xfrm>
            <a:off x="2937209" y="3417345"/>
            <a:ext cx="3001217" cy="1248411"/>
          </a:xfrm>
        </p:spPr>
        <p:txBody>
          <a:bodyPr>
            <a:normAutofit/>
          </a:bodyPr>
          <a:lstStyle>
            <a:lvl1pPr marL="0" indent="0" algn="ctr">
              <a:buNone/>
              <a:defRPr sz="1800"/>
            </a:lvl1pPr>
          </a:lstStyle>
          <a:p>
            <a:pPr lvl="0"/>
            <a:r>
              <a:rPr lang="en-US" dirty="0"/>
              <a:t>Add text or image</a:t>
            </a:r>
          </a:p>
        </p:txBody>
      </p:sp>
      <p:sp>
        <p:nvSpPr>
          <p:cNvPr id="13" name="Content Placeholder 4">
            <a:extLst>
              <a:ext uri="{FF2B5EF4-FFF2-40B4-BE49-F238E27FC236}">
                <a16:creationId xmlns:a16="http://schemas.microsoft.com/office/drawing/2014/main" id="{B375BB83-7A57-DD03-5486-C19FC2B6DC9D}"/>
              </a:ext>
            </a:extLst>
          </p:cNvPr>
          <p:cNvSpPr>
            <a:spLocks noGrp="1"/>
          </p:cNvSpPr>
          <p:nvPr>
            <p:ph sz="quarter" idx="40" hasCustomPrompt="1"/>
          </p:nvPr>
        </p:nvSpPr>
        <p:spPr>
          <a:xfrm>
            <a:off x="6295054" y="2813459"/>
            <a:ext cx="1888210" cy="1856789"/>
          </a:xfrm>
          <a:prstGeom prst="rect">
            <a:avLst/>
          </a:prstGeom>
        </p:spPr>
        <p:txBody>
          <a:bodyPr anchor="ctr"/>
          <a:lstStyle>
            <a:lvl1pPr marL="0" indent="0" algn="ctr">
              <a:buNone/>
              <a:defRPr/>
            </a:lvl1pPr>
          </a:lstStyle>
          <a:p>
            <a:pPr lvl="0"/>
            <a:r>
              <a:rPr lang="en-US" dirty="0"/>
              <a:t>Add text or image</a:t>
            </a:r>
          </a:p>
        </p:txBody>
      </p:sp>
      <p:sp>
        <p:nvSpPr>
          <p:cNvPr id="14" name="Content Placeholder 3">
            <a:extLst>
              <a:ext uri="{FF2B5EF4-FFF2-40B4-BE49-F238E27FC236}">
                <a16:creationId xmlns:a16="http://schemas.microsoft.com/office/drawing/2014/main" id="{474D0581-BC40-9CD2-5E6F-F61BE391A422}"/>
              </a:ext>
            </a:extLst>
          </p:cNvPr>
          <p:cNvSpPr>
            <a:spLocks noGrp="1"/>
          </p:cNvSpPr>
          <p:nvPr>
            <p:ph sz="quarter" idx="41" hasCustomPrompt="1"/>
          </p:nvPr>
        </p:nvSpPr>
        <p:spPr>
          <a:xfrm>
            <a:off x="8394063" y="2813459"/>
            <a:ext cx="3001217" cy="608377"/>
          </a:xfrm>
        </p:spPr>
        <p:txBody>
          <a:bodyPr anchor="ctr">
            <a:normAutofit/>
          </a:bodyPr>
          <a:lstStyle>
            <a:lvl1pPr marL="0" indent="0" algn="ctr">
              <a:buNone/>
              <a:defRPr sz="2000" b="1"/>
            </a:lvl1pPr>
          </a:lstStyle>
          <a:p>
            <a:pPr lvl="0"/>
            <a:r>
              <a:rPr lang="en-US" dirty="0"/>
              <a:t>Add text or image</a:t>
            </a:r>
          </a:p>
        </p:txBody>
      </p:sp>
      <p:sp>
        <p:nvSpPr>
          <p:cNvPr id="16" name="Content Placeholder 3">
            <a:extLst>
              <a:ext uri="{FF2B5EF4-FFF2-40B4-BE49-F238E27FC236}">
                <a16:creationId xmlns:a16="http://schemas.microsoft.com/office/drawing/2014/main" id="{B2C0630A-B631-7D95-7A4F-E5B6A1610A19}"/>
              </a:ext>
            </a:extLst>
          </p:cNvPr>
          <p:cNvSpPr>
            <a:spLocks noGrp="1"/>
          </p:cNvSpPr>
          <p:nvPr>
            <p:ph sz="quarter" idx="42" hasCustomPrompt="1"/>
          </p:nvPr>
        </p:nvSpPr>
        <p:spPr>
          <a:xfrm>
            <a:off x="8394062" y="3427020"/>
            <a:ext cx="3001217" cy="1248411"/>
          </a:xfrm>
        </p:spPr>
        <p:txBody>
          <a:bodyPr>
            <a:normAutofit/>
          </a:bodyPr>
          <a:lstStyle>
            <a:lvl1pPr marL="0" indent="0" algn="ctr">
              <a:buNone/>
              <a:defRPr sz="1800"/>
            </a:lvl1pPr>
          </a:lstStyle>
          <a:p>
            <a:pPr lvl="0"/>
            <a:r>
              <a:rPr lang="en-US" dirty="0"/>
              <a:t>Add text or image</a:t>
            </a:r>
          </a:p>
        </p:txBody>
      </p:sp>
      <p:sp>
        <p:nvSpPr>
          <p:cNvPr id="23" name="Content Placeholder 4">
            <a:extLst>
              <a:ext uri="{FF2B5EF4-FFF2-40B4-BE49-F238E27FC236}">
                <a16:creationId xmlns:a16="http://schemas.microsoft.com/office/drawing/2014/main" id="{D9EFAD20-28A5-1B78-B8B7-EB1D0B2071D9}"/>
              </a:ext>
            </a:extLst>
          </p:cNvPr>
          <p:cNvSpPr>
            <a:spLocks noGrp="1"/>
          </p:cNvSpPr>
          <p:nvPr>
            <p:ph sz="quarter" idx="43" hasCustomPrompt="1"/>
          </p:nvPr>
        </p:nvSpPr>
        <p:spPr>
          <a:xfrm>
            <a:off x="838200" y="4863329"/>
            <a:ext cx="1888210" cy="1856789"/>
          </a:xfrm>
          <a:prstGeom prst="rect">
            <a:avLst/>
          </a:prstGeom>
        </p:spPr>
        <p:txBody>
          <a:bodyPr anchor="ctr"/>
          <a:lstStyle>
            <a:lvl1pPr marL="0" indent="0" algn="ctr">
              <a:buNone/>
              <a:defRPr/>
            </a:lvl1pPr>
          </a:lstStyle>
          <a:p>
            <a:pPr lvl="0"/>
            <a:r>
              <a:rPr lang="en-US" dirty="0"/>
              <a:t>Add text or image</a:t>
            </a:r>
          </a:p>
        </p:txBody>
      </p:sp>
      <p:sp>
        <p:nvSpPr>
          <p:cNvPr id="24" name="Content Placeholder 3">
            <a:extLst>
              <a:ext uri="{FF2B5EF4-FFF2-40B4-BE49-F238E27FC236}">
                <a16:creationId xmlns:a16="http://schemas.microsoft.com/office/drawing/2014/main" id="{E507F341-A03E-B28A-95BA-C2220F5AF911}"/>
              </a:ext>
            </a:extLst>
          </p:cNvPr>
          <p:cNvSpPr>
            <a:spLocks noGrp="1"/>
          </p:cNvSpPr>
          <p:nvPr>
            <p:ph sz="quarter" idx="44" hasCustomPrompt="1"/>
          </p:nvPr>
        </p:nvSpPr>
        <p:spPr>
          <a:xfrm>
            <a:off x="2937209" y="4863329"/>
            <a:ext cx="3001217" cy="608377"/>
          </a:xfrm>
        </p:spPr>
        <p:txBody>
          <a:bodyPr anchor="ctr">
            <a:normAutofit/>
          </a:bodyPr>
          <a:lstStyle>
            <a:lvl1pPr marL="0" indent="0" algn="ctr">
              <a:buNone/>
              <a:defRPr sz="2000" b="1"/>
            </a:lvl1pPr>
          </a:lstStyle>
          <a:p>
            <a:pPr lvl="0"/>
            <a:r>
              <a:rPr lang="en-US" dirty="0"/>
              <a:t>Add text or image</a:t>
            </a:r>
          </a:p>
        </p:txBody>
      </p:sp>
      <p:sp>
        <p:nvSpPr>
          <p:cNvPr id="29" name="Content Placeholder 3">
            <a:extLst>
              <a:ext uri="{FF2B5EF4-FFF2-40B4-BE49-F238E27FC236}">
                <a16:creationId xmlns:a16="http://schemas.microsoft.com/office/drawing/2014/main" id="{55F0328B-1E58-5373-D5A0-C779B587DAAD}"/>
              </a:ext>
            </a:extLst>
          </p:cNvPr>
          <p:cNvSpPr>
            <a:spLocks noGrp="1"/>
          </p:cNvSpPr>
          <p:nvPr>
            <p:ph sz="quarter" idx="45" hasCustomPrompt="1"/>
          </p:nvPr>
        </p:nvSpPr>
        <p:spPr>
          <a:xfrm>
            <a:off x="2937208" y="5471707"/>
            <a:ext cx="3001217" cy="1248411"/>
          </a:xfrm>
        </p:spPr>
        <p:txBody>
          <a:bodyPr>
            <a:normAutofit/>
          </a:bodyPr>
          <a:lstStyle>
            <a:lvl1pPr marL="0" indent="0" algn="ctr">
              <a:buNone/>
              <a:defRPr sz="1800"/>
            </a:lvl1pPr>
          </a:lstStyle>
          <a:p>
            <a:pPr lvl="0"/>
            <a:r>
              <a:rPr lang="en-US" dirty="0"/>
              <a:t>Add text or image</a:t>
            </a:r>
          </a:p>
        </p:txBody>
      </p:sp>
      <p:sp>
        <p:nvSpPr>
          <p:cNvPr id="30" name="Content Placeholder 4">
            <a:extLst>
              <a:ext uri="{FF2B5EF4-FFF2-40B4-BE49-F238E27FC236}">
                <a16:creationId xmlns:a16="http://schemas.microsoft.com/office/drawing/2014/main" id="{1DDC7677-82C9-9181-F76E-05FA9348B739}"/>
              </a:ext>
            </a:extLst>
          </p:cNvPr>
          <p:cNvSpPr>
            <a:spLocks noGrp="1"/>
          </p:cNvSpPr>
          <p:nvPr>
            <p:ph sz="quarter" idx="46" hasCustomPrompt="1"/>
          </p:nvPr>
        </p:nvSpPr>
        <p:spPr>
          <a:xfrm>
            <a:off x="6295053" y="4863329"/>
            <a:ext cx="1888210" cy="1856789"/>
          </a:xfrm>
          <a:prstGeom prst="rect">
            <a:avLst/>
          </a:prstGeom>
        </p:spPr>
        <p:txBody>
          <a:bodyPr anchor="ctr"/>
          <a:lstStyle>
            <a:lvl1pPr marL="0" indent="0" algn="ctr">
              <a:buNone/>
              <a:defRPr/>
            </a:lvl1pPr>
          </a:lstStyle>
          <a:p>
            <a:pPr lvl="0"/>
            <a:r>
              <a:rPr lang="en-US" dirty="0"/>
              <a:t>Add text or image</a:t>
            </a:r>
          </a:p>
        </p:txBody>
      </p:sp>
      <p:sp>
        <p:nvSpPr>
          <p:cNvPr id="31" name="Content Placeholder 3">
            <a:extLst>
              <a:ext uri="{FF2B5EF4-FFF2-40B4-BE49-F238E27FC236}">
                <a16:creationId xmlns:a16="http://schemas.microsoft.com/office/drawing/2014/main" id="{7FF05C69-835A-547F-94B7-C4731685145E}"/>
              </a:ext>
            </a:extLst>
          </p:cNvPr>
          <p:cNvSpPr>
            <a:spLocks noGrp="1"/>
          </p:cNvSpPr>
          <p:nvPr>
            <p:ph sz="quarter" idx="47" hasCustomPrompt="1"/>
          </p:nvPr>
        </p:nvSpPr>
        <p:spPr>
          <a:xfrm>
            <a:off x="8394062" y="4863329"/>
            <a:ext cx="3001217" cy="608377"/>
          </a:xfrm>
        </p:spPr>
        <p:txBody>
          <a:bodyPr anchor="ctr">
            <a:normAutofit/>
          </a:bodyPr>
          <a:lstStyle>
            <a:lvl1pPr marL="0" indent="0" algn="ctr">
              <a:buNone/>
              <a:defRPr sz="2000" b="1"/>
            </a:lvl1pPr>
          </a:lstStyle>
          <a:p>
            <a:pPr lvl="0"/>
            <a:r>
              <a:rPr lang="en-US" dirty="0"/>
              <a:t>Add text or image</a:t>
            </a:r>
          </a:p>
        </p:txBody>
      </p:sp>
      <p:sp>
        <p:nvSpPr>
          <p:cNvPr id="32" name="Content Placeholder 3">
            <a:extLst>
              <a:ext uri="{FF2B5EF4-FFF2-40B4-BE49-F238E27FC236}">
                <a16:creationId xmlns:a16="http://schemas.microsoft.com/office/drawing/2014/main" id="{68782345-0089-F5AF-F2E2-184CA5F85AD9}"/>
              </a:ext>
            </a:extLst>
          </p:cNvPr>
          <p:cNvSpPr>
            <a:spLocks noGrp="1"/>
          </p:cNvSpPr>
          <p:nvPr>
            <p:ph sz="quarter" idx="48" hasCustomPrompt="1"/>
          </p:nvPr>
        </p:nvSpPr>
        <p:spPr>
          <a:xfrm>
            <a:off x="8394061" y="5464928"/>
            <a:ext cx="3001217" cy="1248411"/>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Tree>
    <p:extLst>
      <p:ext uri="{BB962C8B-B14F-4D97-AF65-F5344CB8AC3E}">
        <p14:creationId xmlns:p14="http://schemas.microsoft.com/office/powerpoint/2010/main" val="8334655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image">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3C07A582-CD87-A189-D6AD-EAAC5B7FF44A}"/>
              </a:ext>
              <a:ext uri="{C183D7F6-B498-43B3-948B-1728B52AA6E4}">
                <adec:decorative xmlns:adec="http://schemas.microsoft.com/office/drawing/2017/decorative" val="1"/>
              </a:ext>
            </a:extLst>
          </p:cNvPr>
          <p:cNvGrpSpPr/>
          <p:nvPr userDrawn="1"/>
        </p:nvGrpSpPr>
        <p:grpSpPr>
          <a:xfrm>
            <a:off x="0" y="-91440"/>
            <a:ext cx="12192000" cy="594447"/>
            <a:chOff x="0" y="-15903"/>
            <a:chExt cx="12192000" cy="594447"/>
          </a:xfrm>
        </p:grpSpPr>
        <p:cxnSp>
          <p:nvCxnSpPr>
            <p:cNvPr id="26" name="Straight Connector 25">
              <a:extLst>
                <a:ext uri="{FF2B5EF4-FFF2-40B4-BE49-F238E27FC236}">
                  <a16:creationId xmlns:a16="http://schemas.microsoft.com/office/drawing/2014/main" id="{CB4A0F5F-4D38-BB3A-74C0-03CCE408CBDC}"/>
                </a:ext>
              </a:extLst>
            </p:cNvPr>
            <p:cNvCxnSpPr>
              <a:cxnSpLocks/>
            </p:cNvCxnSpPr>
            <p:nvPr userDrawn="1"/>
          </p:nvCxnSpPr>
          <p:spPr>
            <a:xfrm>
              <a:off x="0" y="365125"/>
              <a:ext cx="12192000" cy="0"/>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7" name="Isosceles Triangle 26">
              <a:extLst>
                <a:ext uri="{FF2B5EF4-FFF2-40B4-BE49-F238E27FC236}">
                  <a16:creationId xmlns:a16="http://schemas.microsoft.com/office/drawing/2014/main" id="{A86DD342-6504-D3DC-D577-E0DE1D299CE3}"/>
                </a:ext>
              </a:extLst>
            </p:cNvPr>
            <p:cNvSpPr/>
            <p:nvPr userDrawn="1"/>
          </p:nvSpPr>
          <p:spPr>
            <a:xfrm rot="10800000">
              <a:off x="356586" y="213420"/>
              <a:ext cx="963228" cy="365124"/>
            </a:xfrm>
            <a:prstGeom prst="triangle">
              <a:avLst/>
            </a:prstGeom>
            <a:solidFill>
              <a:schemeClr val="tx2"/>
            </a:solidFill>
            <a:ln w="381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42093FC-D776-EBE4-5D5F-632B50086F5F}"/>
                </a:ext>
              </a:extLst>
            </p:cNvPr>
            <p:cNvSpPr/>
            <p:nvPr userDrawn="1"/>
          </p:nvSpPr>
          <p:spPr>
            <a:xfrm>
              <a:off x="0" y="-15903"/>
              <a:ext cx="12192000" cy="365126"/>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a:t> </a:t>
              </a:r>
            </a:p>
          </p:txBody>
        </p:sp>
      </p:grpSp>
      <p:sp>
        <p:nvSpPr>
          <p:cNvPr id="2" name="Title 1">
            <a:extLst>
              <a:ext uri="{FF2B5EF4-FFF2-40B4-BE49-F238E27FC236}">
                <a16:creationId xmlns:a16="http://schemas.microsoft.com/office/drawing/2014/main" id="{A921798E-2B93-3458-8E93-29F46FAB2E0C}"/>
              </a:ext>
            </a:extLst>
          </p:cNvPr>
          <p:cNvSpPr>
            <a:spLocks noGrp="1"/>
          </p:cNvSpPr>
          <p:nvPr>
            <p:ph type="title"/>
          </p:nvPr>
        </p:nvSpPr>
        <p:spPr/>
        <p:txBody>
          <a:bodyPr/>
          <a:lstStyle/>
          <a:p>
            <a:r>
              <a:rPr lang="en-US"/>
              <a:t>Click to edit Master title style</a:t>
            </a:r>
          </a:p>
        </p:txBody>
      </p:sp>
      <p:sp>
        <p:nvSpPr>
          <p:cNvPr id="6" name="Text Placeholder 18">
            <a:extLst>
              <a:ext uri="{FF2B5EF4-FFF2-40B4-BE49-F238E27FC236}">
                <a16:creationId xmlns:a16="http://schemas.microsoft.com/office/drawing/2014/main" id="{1DAF53D0-AA48-073E-513F-773038B3FB95}"/>
              </a:ext>
            </a:extLst>
          </p:cNvPr>
          <p:cNvSpPr>
            <a:spLocks noGrp="1"/>
          </p:cNvSpPr>
          <p:nvPr>
            <p:ph type="body" sz="quarter" idx="18"/>
          </p:nvPr>
        </p:nvSpPr>
        <p:spPr>
          <a:xfrm>
            <a:off x="838200" y="1828518"/>
            <a:ext cx="10515600" cy="838488"/>
          </a:xfrm>
        </p:spPr>
        <p:txBody>
          <a:bodyPr>
            <a:normAutofit/>
          </a:bodyPr>
          <a:lstStyle>
            <a:lvl1pPr marL="0" indent="0">
              <a:spcBef>
                <a:spcPts val="0"/>
              </a:spcBef>
              <a:spcAft>
                <a:spcPts val="0"/>
              </a:spcAft>
              <a:buNone/>
              <a:defRPr sz="1800"/>
            </a:lvl1pPr>
          </a:lstStyle>
          <a:p>
            <a:pPr lvl="0"/>
            <a:r>
              <a:rPr lang="en-US"/>
              <a:t>Click to edit Master text styles</a:t>
            </a:r>
          </a:p>
        </p:txBody>
      </p:sp>
      <p:sp>
        <p:nvSpPr>
          <p:cNvPr id="3" name="Content Placeholder 4">
            <a:extLst>
              <a:ext uri="{FF2B5EF4-FFF2-40B4-BE49-F238E27FC236}">
                <a16:creationId xmlns:a16="http://schemas.microsoft.com/office/drawing/2014/main" id="{05E7FE8E-998F-010C-D5BF-0490B4E07E2D}"/>
              </a:ext>
            </a:extLst>
          </p:cNvPr>
          <p:cNvSpPr>
            <a:spLocks noGrp="1"/>
          </p:cNvSpPr>
          <p:nvPr>
            <p:ph sz="quarter" idx="37" hasCustomPrompt="1"/>
          </p:nvPr>
        </p:nvSpPr>
        <p:spPr>
          <a:xfrm>
            <a:off x="838200" y="2796357"/>
            <a:ext cx="1888210" cy="1980442"/>
          </a:xfrm>
          <a:prstGeom prst="rect">
            <a:avLst/>
          </a:prstGeom>
        </p:spPr>
        <p:txBody>
          <a:bodyPr anchor="ctr"/>
          <a:lstStyle>
            <a:lvl1pPr marL="0" indent="0" algn="ctr">
              <a:buNone/>
              <a:defRPr/>
            </a:lvl1pPr>
          </a:lstStyle>
          <a:p>
            <a:pPr lvl="0"/>
            <a:r>
              <a:rPr lang="en-US" dirty="0"/>
              <a:t>Add text or image</a:t>
            </a:r>
          </a:p>
        </p:txBody>
      </p:sp>
      <p:sp>
        <p:nvSpPr>
          <p:cNvPr id="4" name="Content Placeholder 3">
            <a:extLst>
              <a:ext uri="{FF2B5EF4-FFF2-40B4-BE49-F238E27FC236}">
                <a16:creationId xmlns:a16="http://schemas.microsoft.com/office/drawing/2014/main" id="{B7549C65-213E-DA8B-A104-3D88D8CFCC8C}"/>
              </a:ext>
            </a:extLst>
          </p:cNvPr>
          <p:cNvSpPr>
            <a:spLocks noGrp="1"/>
          </p:cNvSpPr>
          <p:nvPr>
            <p:ph sz="quarter" idx="38" hasCustomPrompt="1"/>
          </p:nvPr>
        </p:nvSpPr>
        <p:spPr>
          <a:xfrm>
            <a:off x="2877722" y="2796357"/>
            <a:ext cx="3001217" cy="1023517"/>
          </a:xfrm>
        </p:spPr>
        <p:txBody>
          <a:bodyPr anchor="ctr">
            <a:normAutofit/>
          </a:bodyPr>
          <a:lstStyle>
            <a:lvl1pPr marL="0" indent="0" algn="ctr">
              <a:buNone/>
              <a:defRPr sz="2000" b="1"/>
            </a:lvl1pPr>
          </a:lstStyle>
          <a:p>
            <a:pPr lvl="0"/>
            <a:r>
              <a:rPr lang="en-US" dirty="0"/>
              <a:t>Add text or image</a:t>
            </a:r>
          </a:p>
        </p:txBody>
      </p:sp>
      <p:sp>
        <p:nvSpPr>
          <p:cNvPr id="5" name="Content Placeholder 3">
            <a:extLst>
              <a:ext uri="{FF2B5EF4-FFF2-40B4-BE49-F238E27FC236}">
                <a16:creationId xmlns:a16="http://schemas.microsoft.com/office/drawing/2014/main" id="{DC6BC399-4675-CD39-C5F5-8FBE3601F79A}"/>
              </a:ext>
            </a:extLst>
          </p:cNvPr>
          <p:cNvSpPr>
            <a:spLocks noGrp="1"/>
          </p:cNvSpPr>
          <p:nvPr>
            <p:ph sz="quarter" idx="39" hasCustomPrompt="1"/>
          </p:nvPr>
        </p:nvSpPr>
        <p:spPr>
          <a:xfrm>
            <a:off x="2877722" y="3819874"/>
            <a:ext cx="3001217" cy="2854674"/>
          </a:xfrm>
        </p:spPr>
        <p:txBody>
          <a:bodyPr>
            <a:normAutofit/>
          </a:bodyPr>
          <a:lstStyle>
            <a:lvl1pPr marL="0" indent="0" algn="ctr">
              <a:buNone/>
              <a:defRPr sz="1800"/>
            </a:lvl1pPr>
          </a:lstStyle>
          <a:p>
            <a:pPr lvl="0"/>
            <a:r>
              <a:rPr lang="en-US" dirty="0"/>
              <a:t>Add text or image</a:t>
            </a:r>
          </a:p>
        </p:txBody>
      </p:sp>
      <p:sp>
        <p:nvSpPr>
          <p:cNvPr id="17" name="Content Placeholder 4">
            <a:extLst>
              <a:ext uri="{FF2B5EF4-FFF2-40B4-BE49-F238E27FC236}">
                <a16:creationId xmlns:a16="http://schemas.microsoft.com/office/drawing/2014/main" id="{C5B17DAA-0F35-67D4-29ED-4E9BF6B62963}"/>
              </a:ext>
            </a:extLst>
          </p:cNvPr>
          <p:cNvSpPr>
            <a:spLocks noGrp="1"/>
          </p:cNvSpPr>
          <p:nvPr>
            <p:ph sz="quarter" idx="40" hasCustomPrompt="1"/>
          </p:nvPr>
        </p:nvSpPr>
        <p:spPr>
          <a:xfrm>
            <a:off x="6313061" y="2796357"/>
            <a:ext cx="1888210" cy="1980442"/>
          </a:xfrm>
          <a:prstGeom prst="rect">
            <a:avLst/>
          </a:prstGeom>
        </p:spPr>
        <p:txBody>
          <a:bodyPr anchor="ctr"/>
          <a:lstStyle>
            <a:lvl1pPr marL="0" indent="0" algn="ctr">
              <a:buNone/>
              <a:defRPr/>
            </a:lvl1pPr>
          </a:lstStyle>
          <a:p>
            <a:pPr lvl="0"/>
            <a:r>
              <a:rPr lang="en-US" dirty="0"/>
              <a:t>Add text or image</a:t>
            </a:r>
          </a:p>
        </p:txBody>
      </p:sp>
      <p:sp>
        <p:nvSpPr>
          <p:cNvPr id="18" name="Content Placeholder 3">
            <a:extLst>
              <a:ext uri="{FF2B5EF4-FFF2-40B4-BE49-F238E27FC236}">
                <a16:creationId xmlns:a16="http://schemas.microsoft.com/office/drawing/2014/main" id="{98F7E755-9E13-1005-1B1E-9B09B7876FA4}"/>
              </a:ext>
            </a:extLst>
          </p:cNvPr>
          <p:cNvSpPr>
            <a:spLocks noGrp="1"/>
          </p:cNvSpPr>
          <p:nvPr>
            <p:ph sz="quarter" idx="41" hasCustomPrompt="1"/>
          </p:nvPr>
        </p:nvSpPr>
        <p:spPr>
          <a:xfrm>
            <a:off x="8352583" y="2796357"/>
            <a:ext cx="3001217" cy="1023517"/>
          </a:xfrm>
        </p:spPr>
        <p:txBody>
          <a:bodyPr anchor="ctr">
            <a:normAutofit/>
          </a:bodyPr>
          <a:lstStyle>
            <a:lvl1pPr marL="0" indent="0" algn="ctr">
              <a:buNone/>
              <a:defRPr sz="2000" b="1"/>
            </a:lvl1pPr>
          </a:lstStyle>
          <a:p>
            <a:pPr lvl="0"/>
            <a:r>
              <a:rPr lang="en-US" dirty="0"/>
              <a:t>Add text or image</a:t>
            </a:r>
          </a:p>
        </p:txBody>
      </p:sp>
      <p:sp>
        <p:nvSpPr>
          <p:cNvPr id="19" name="Content Placeholder 3">
            <a:extLst>
              <a:ext uri="{FF2B5EF4-FFF2-40B4-BE49-F238E27FC236}">
                <a16:creationId xmlns:a16="http://schemas.microsoft.com/office/drawing/2014/main" id="{71BD2EC3-A75E-BFED-68E0-00B69CBBF209}"/>
              </a:ext>
            </a:extLst>
          </p:cNvPr>
          <p:cNvSpPr>
            <a:spLocks noGrp="1"/>
          </p:cNvSpPr>
          <p:nvPr>
            <p:ph sz="quarter" idx="42" hasCustomPrompt="1"/>
          </p:nvPr>
        </p:nvSpPr>
        <p:spPr>
          <a:xfrm>
            <a:off x="8352583" y="3819874"/>
            <a:ext cx="3001217" cy="2854674"/>
          </a:xfrm>
        </p:spPr>
        <p:txBody>
          <a:bodyPr>
            <a:normAutofit/>
          </a:bodyPr>
          <a:lstStyle>
            <a:lvl1pPr marL="0" indent="0" algn="ctr">
              <a:buNone/>
              <a:defRPr sz="1800"/>
            </a:lvl1pPr>
          </a:lstStyle>
          <a:p>
            <a:pPr lvl="0"/>
            <a:r>
              <a:rPr lang="en-US" dirty="0"/>
              <a:t>Add text or image</a:t>
            </a:r>
          </a:p>
        </p:txBody>
      </p:sp>
      <p:pic>
        <p:nvPicPr>
          <p:cNvPr id="8" name="Picture 7" descr="Minnesota State logo.">
            <a:extLst>
              <a:ext uri="{FF2B5EF4-FFF2-40B4-BE49-F238E27FC236}">
                <a16:creationId xmlns:a16="http://schemas.microsoft.com/office/drawing/2014/main" id="{24F6401E-E9D4-01F4-FA60-52E40AC7EB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17580" y="6272213"/>
            <a:ext cx="1188720" cy="402335"/>
          </a:xfrm>
          <a:prstGeom prst="rect">
            <a:avLst/>
          </a:prstGeom>
        </p:spPr>
      </p:pic>
      <p:sp>
        <p:nvSpPr>
          <p:cNvPr id="7" name="TextBox 6">
            <a:extLst>
              <a:ext uri="{FF2B5EF4-FFF2-40B4-BE49-F238E27FC236}">
                <a16:creationId xmlns:a16="http://schemas.microsoft.com/office/drawing/2014/main" id="{0C4ED0D2-716A-E12B-035E-26A8BD9AAF35}"/>
              </a:ext>
            </a:extLst>
          </p:cNvPr>
          <p:cNvSpPr txBox="1"/>
          <p:nvPr userDrawn="1"/>
        </p:nvSpPr>
        <p:spPr>
          <a:xfrm>
            <a:off x="11498580" y="6620947"/>
            <a:ext cx="457200" cy="200055"/>
          </a:xfrm>
          <a:prstGeom prst="rect">
            <a:avLst/>
          </a:prstGeom>
          <a:noFill/>
        </p:spPr>
        <p:txBody>
          <a:bodyPr wrap="square" rtlCol="0">
            <a:spAutoFit/>
          </a:bodyPr>
          <a:lstStyle/>
          <a:p>
            <a:pPr algn="ctr"/>
            <a:fld id="{D83FE643-7C41-44D2-A7F3-B4EB1EC4DD70}" type="slidenum">
              <a:rPr lang="en-US" sz="700" b="1" smtClean="0">
                <a:solidFill>
                  <a:srgbClr val="003C66"/>
                </a:solidFill>
              </a:rPr>
              <a:t>‹#›</a:t>
            </a:fld>
            <a:endParaRPr lang="en-US" sz="700" b="1">
              <a:solidFill>
                <a:srgbClr val="003C66"/>
              </a:solidFill>
            </a:endParaRPr>
          </a:p>
        </p:txBody>
      </p:sp>
    </p:spTree>
    <p:extLst>
      <p:ext uri="{BB962C8B-B14F-4D97-AF65-F5344CB8AC3E}">
        <p14:creationId xmlns:p14="http://schemas.microsoft.com/office/powerpoint/2010/main" val="2075186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1119BA3-639D-4B83-FA13-50424E4F3BF7}"/>
              </a:ext>
            </a:extLst>
          </p:cNvPr>
          <p:cNvSpPr>
            <a:spLocks noGrp="1"/>
          </p:cNvSpPr>
          <p:nvPr>
            <p:ph type="title"/>
          </p:nvPr>
        </p:nvSpPr>
        <p:spPr>
          <a:xfrm>
            <a:off x="838200" y="457200"/>
            <a:ext cx="10515600" cy="1325563"/>
          </a:xfrm>
          <a:prstGeom prst="rect">
            <a:avLst/>
          </a:prstGeom>
        </p:spPr>
        <p:txBody>
          <a:bodyPr vert="horz" lIns="91440" tIns="45720" rIns="91440" bIns="45720" rtlCol="0" anchor="ctr">
            <a:normAutofit/>
          </a:bodyPr>
          <a:lstStyle/>
          <a:p>
            <a:r>
              <a:rPr lang="en-US" dirty="0"/>
              <a:t>Click to edit slide title</a:t>
            </a:r>
          </a:p>
        </p:txBody>
      </p:sp>
      <p:sp>
        <p:nvSpPr>
          <p:cNvPr id="3" name="Text Placeholder 2">
            <a:extLst>
              <a:ext uri="{FF2B5EF4-FFF2-40B4-BE49-F238E27FC236}">
                <a16:creationId xmlns:a16="http://schemas.microsoft.com/office/drawing/2014/main" id="{B0BB06FC-0CFC-E80D-08DA-4CACE6DC8F38}"/>
              </a:ext>
            </a:extLst>
          </p:cNvPr>
          <p:cNvSpPr>
            <a:spLocks noGrp="1"/>
          </p:cNvSpPr>
          <p:nvPr>
            <p:ph type="body" idx="1"/>
          </p:nvPr>
        </p:nvSpPr>
        <p:spPr>
          <a:xfrm>
            <a:off x="838200" y="1825624"/>
            <a:ext cx="10515600" cy="4806181"/>
          </a:xfrm>
          <a:prstGeom prst="rect">
            <a:avLst/>
          </a:prstGeom>
        </p:spPr>
        <p:txBody>
          <a:bodyPr vert="horz" lIns="91440" tIns="45720" rIns="91440" bIns="45720" rtlCol="0">
            <a:normAutofit/>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8241043"/>
      </p:ext>
    </p:extLst>
  </p:cSld>
  <p:clrMap bg1="lt1" tx1="dk1" bg2="lt2" tx2="dk2" accent1="accent1" accent2="accent2" accent3="accent3" accent4="accent4" accent5="accent5" accent6="accent6" hlink="hlink" folHlink="folHlink"/>
  <p:sldLayoutIdLst>
    <p:sldLayoutId id="2147483716" r:id="rId1"/>
    <p:sldLayoutId id="2147483715" r:id="rId2"/>
    <p:sldLayoutId id="2147483747" r:id="rId3"/>
    <p:sldLayoutId id="2147483748" r:id="rId4"/>
    <p:sldLayoutId id="2147483728" r:id="rId5"/>
    <p:sldLayoutId id="2147483729" r:id="rId6"/>
    <p:sldLayoutId id="2147483731" r:id="rId7"/>
    <p:sldLayoutId id="2147483732" r:id="rId8"/>
    <p:sldLayoutId id="2147483734" r:id="rId9"/>
    <p:sldLayoutId id="2147483733" r:id="rId10"/>
    <p:sldLayoutId id="2147483735" r:id="rId11"/>
    <p:sldLayoutId id="2147483740" r:id="rId12"/>
    <p:sldLayoutId id="2147483736" r:id="rId13"/>
    <p:sldLayoutId id="2147483742" r:id="rId14"/>
    <p:sldLayoutId id="2147483741" r:id="rId15"/>
    <p:sldLayoutId id="2147483743" r:id="rId16"/>
    <p:sldLayoutId id="2147483746" r:id="rId17"/>
    <p:sldLayoutId id="2147483744" r:id="rId18"/>
    <p:sldLayoutId id="2147483749" r:id="rId19"/>
    <p:sldLayoutId id="2147483737" r:id="rId20"/>
    <p:sldLayoutId id="2147483754" r:id="rId21"/>
    <p:sldLayoutId id="2147483752" r:id="rId22"/>
    <p:sldLayoutId id="2147483725" r:id="rId23"/>
    <p:sldLayoutId id="2147483726" r:id="rId24"/>
    <p:sldLayoutId id="2147483727" r:id="rId25"/>
    <p:sldLayoutId id="2147483720" r:id="rId26"/>
    <p:sldLayoutId id="2147483724" r:id="rId27"/>
  </p:sldLayoutIdLst>
  <p:txStyles>
    <p:titleStyle>
      <a:lvl1pPr algn="l" defTabSz="914400" rtl="0" eaLnBrk="1" latinLnBrk="0" hangingPunct="1">
        <a:lnSpc>
          <a:spcPct val="90000"/>
        </a:lnSpc>
        <a:spcBef>
          <a:spcPct val="0"/>
        </a:spcBef>
        <a:buNone/>
        <a:defRPr sz="4400" b="1"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457200" algn="l" defTabSz="914400" rtl="0" eaLnBrk="1" latinLnBrk="0" hangingPunct="1">
        <a:lnSpc>
          <a:spcPct val="100000"/>
        </a:lnSpc>
        <a:spcBef>
          <a:spcPts val="600"/>
        </a:spcBef>
        <a:spcAft>
          <a:spcPts val="600"/>
        </a:spcAft>
        <a:buClr>
          <a:schemeClr val="accent1"/>
        </a:buClr>
        <a:buFont typeface="Calibri" panose="020F0502020204030204" pitchFamily="34" charset="0"/>
        <a:buChar char="»"/>
        <a:defRPr sz="2800" kern="1200">
          <a:solidFill>
            <a:schemeClr val="tx1"/>
          </a:solidFill>
          <a:latin typeface="+mn-lt"/>
          <a:ea typeface="+mn-ea"/>
          <a:cs typeface="+mn-cs"/>
        </a:defRPr>
      </a:lvl1pPr>
      <a:lvl2pPr marL="731520" indent="-274320" algn="l" defTabSz="914400" rtl="0" eaLnBrk="1" latinLnBrk="0" hangingPunct="1">
        <a:lnSpc>
          <a:spcPct val="100000"/>
        </a:lnSpc>
        <a:spcBef>
          <a:spcPts val="0"/>
        </a:spcBef>
        <a:spcAft>
          <a:spcPts val="600"/>
        </a:spcAft>
        <a:buClr>
          <a:schemeClr val="accent1"/>
        </a:buClr>
        <a:buFont typeface="Wingdings" panose="05000000000000000000" pitchFamily="2" charset="2"/>
        <a:buChar char="§"/>
        <a:defRPr sz="2400" kern="1200">
          <a:solidFill>
            <a:schemeClr val="tx1"/>
          </a:solidFill>
          <a:latin typeface="+mn-lt"/>
          <a:ea typeface="+mn-ea"/>
          <a:cs typeface="+mn-cs"/>
        </a:defRPr>
      </a:lvl2pPr>
      <a:lvl3pPr marL="1097280" indent="-274320" algn="l" defTabSz="914400" rtl="0" eaLnBrk="1" latinLnBrk="0" hangingPunct="1">
        <a:lnSpc>
          <a:spcPct val="100000"/>
        </a:lnSpc>
        <a:spcBef>
          <a:spcPts val="0"/>
        </a:spcBef>
        <a:spcAft>
          <a:spcPts val="0"/>
        </a:spcAft>
        <a:buClr>
          <a:schemeClr val="accent1"/>
        </a:buClr>
        <a:buFont typeface="Arial" panose="020B0604020202020204" pitchFamily="34" charset="0"/>
        <a:buChar char="•"/>
        <a:defRPr sz="2000" kern="1200">
          <a:solidFill>
            <a:schemeClr val="tx1"/>
          </a:solidFill>
          <a:latin typeface="+mn-lt"/>
          <a:ea typeface="+mn-ea"/>
          <a:cs typeface="+mn-cs"/>
        </a:defRPr>
      </a:lvl3pPr>
      <a:lvl4pPr marL="1463040" indent="-274320" algn="l" defTabSz="914400" rtl="0" eaLnBrk="1" latinLnBrk="0" hangingPunct="1">
        <a:lnSpc>
          <a:spcPct val="100000"/>
        </a:lnSpc>
        <a:spcBef>
          <a:spcPts val="0"/>
        </a:spcBef>
        <a:buFont typeface="Arial" panose="020B0604020202020204" pitchFamily="34" charset="0"/>
        <a:buChar char="•"/>
        <a:defRPr sz="1800" kern="1200">
          <a:solidFill>
            <a:schemeClr val="tx1"/>
          </a:solidFill>
          <a:latin typeface="+mn-lt"/>
          <a:ea typeface="+mn-ea"/>
          <a:cs typeface="+mn-cs"/>
        </a:defRPr>
      </a:lvl4pPr>
      <a:lvl5pPr marL="1828800" indent="-274320" algn="l" defTabSz="914400" rtl="0" eaLnBrk="1" latinLnBrk="0" hangingPunct="1">
        <a:lnSpc>
          <a:spcPct val="100000"/>
        </a:lnSpc>
        <a:spcBef>
          <a:spcPts val="0"/>
        </a:spcBef>
        <a:buClr>
          <a:schemeClr val="tx2"/>
        </a:buClr>
        <a:buFont typeface="Calibri" panose="020F050202020403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OCR.Denver@ed.gov"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3" Type="http://schemas.openxmlformats.org/officeDocument/2006/relationships/hyperlink" Target="https://www.govinfo.gov/link/uscode/20/1092"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govinfo.gov/link/uscode/34/12291"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7">
            <a:extLst>
              <a:ext uri="{FF2B5EF4-FFF2-40B4-BE49-F238E27FC236}">
                <a16:creationId xmlns:a16="http://schemas.microsoft.com/office/drawing/2014/main" id="{F06BC108-12BF-FF80-BA69-F825A7DF8623}"/>
              </a:ext>
            </a:extLst>
          </p:cNvPr>
          <p:cNvSpPr>
            <a:spLocks noGrp="1"/>
          </p:cNvSpPr>
          <p:nvPr>
            <p:ph type="ctrTitle"/>
          </p:nvPr>
        </p:nvSpPr>
        <p:spPr>
          <a:xfrm>
            <a:off x="3927552" y="1998522"/>
            <a:ext cx="7796690" cy="1724297"/>
          </a:xfrm>
        </p:spPr>
        <p:txBody>
          <a:bodyPr/>
          <a:lstStyle/>
          <a:p>
            <a:r>
              <a:rPr lang="en-US" dirty="0"/>
              <a:t>Title IX Coordinator</a:t>
            </a:r>
          </a:p>
        </p:txBody>
      </p:sp>
      <p:cxnSp>
        <p:nvCxnSpPr>
          <p:cNvPr id="31" name="Straight Connector 30">
            <a:extLst>
              <a:ext uri="{FF2B5EF4-FFF2-40B4-BE49-F238E27FC236}">
                <a16:creationId xmlns:a16="http://schemas.microsoft.com/office/drawing/2014/main" id="{B2B815B9-BCD3-1C09-B388-51B4A1BEBA6D}"/>
              </a:ext>
              <a:ext uri="{C183D7F6-B498-43B3-948B-1728B52AA6E4}">
                <adec:decorative xmlns:adec="http://schemas.microsoft.com/office/drawing/2017/decorative" val="1"/>
              </a:ext>
            </a:extLst>
          </p:cNvPr>
          <p:cNvCxnSpPr>
            <a:cxnSpLocks/>
          </p:cNvCxnSpPr>
          <p:nvPr/>
        </p:nvCxnSpPr>
        <p:spPr>
          <a:xfrm>
            <a:off x="3460852" y="3851184"/>
            <a:ext cx="8264423" cy="0"/>
          </a:xfrm>
          <a:prstGeom prst="line">
            <a:avLst/>
          </a:prstGeom>
          <a:ln w="38100">
            <a:solidFill>
              <a:schemeClr val="accent1"/>
            </a:solidFill>
          </a:ln>
          <a:effectLst/>
        </p:spPr>
        <p:style>
          <a:lnRef idx="2">
            <a:schemeClr val="accent1"/>
          </a:lnRef>
          <a:fillRef idx="0">
            <a:schemeClr val="accent1"/>
          </a:fillRef>
          <a:effectRef idx="1">
            <a:schemeClr val="accent1"/>
          </a:effectRef>
          <a:fontRef idx="minor">
            <a:schemeClr val="tx1"/>
          </a:fontRef>
        </p:style>
      </p:cxnSp>
      <p:sp>
        <p:nvSpPr>
          <p:cNvPr id="19" name="Subtitle 18">
            <a:extLst>
              <a:ext uri="{FF2B5EF4-FFF2-40B4-BE49-F238E27FC236}">
                <a16:creationId xmlns:a16="http://schemas.microsoft.com/office/drawing/2014/main" id="{63A7B734-EACB-6D41-1636-EF78631A07D6}"/>
              </a:ext>
            </a:extLst>
          </p:cNvPr>
          <p:cNvSpPr>
            <a:spLocks noGrp="1"/>
          </p:cNvSpPr>
          <p:nvPr>
            <p:ph type="subTitle" idx="1"/>
          </p:nvPr>
        </p:nvSpPr>
        <p:spPr>
          <a:xfrm>
            <a:off x="3927475" y="4073525"/>
            <a:ext cx="7796213" cy="658903"/>
          </a:xfrm>
        </p:spPr>
        <p:txBody>
          <a:bodyPr/>
          <a:lstStyle/>
          <a:p>
            <a:r>
              <a:rPr lang="en-US" dirty="0"/>
              <a:t>Summer Meeting</a:t>
            </a:r>
          </a:p>
        </p:txBody>
      </p:sp>
      <p:sp>
        <p:nvSpPr>
          <p:cNvPr id="21" name="Text Placeholder 20">
            <a:extLst>
              <a:ext uri="{FF2B5EF4-FFF2-40B4-BE49-F238E27FC236}">
                <a16:creationId xmlns:a16="http://schemas.microsoft.com/office/drawing/2014/main" id="{6DB01E0B-14BE-0CEE-EFCC-F9B44BC2026D}"/>
              </a:ext>
            </a:extLst>
          </p:cNvPr>
          <p:cNvSpPr>
            <a:spLocks noGrp="1"/>
          </p:cNvSpPr>
          <p:nvPr>
            <p:ph type="body" sz="quarter" idx="13"/>
          </p:nvPr>
        </p:nvSpPr>
        <p:spPr/>
        <p:txBody>
          <a:bodyPr/>
          <a:lstStyle/>
          <a:p>
            <a:pPr>
              <a:spcBef>
                <a:spcPts val="0"/>
              </a:spcBef>
              <a:spcAft>
                <a:spcPts val="0"/>
              </a:spcAft>
            </a:pPr>
            <a:r>
              <a:rPr lang="en-US" dirty="0"/>
              <a:t>Equal Opportunity &amp; Compliance Department</a:t>
            </a:r>
          </a:p>
          <a:p>
            <a:pPr>
              <a:spcBef>
                <a:spcPts val="0"/>
              </a:spcBef>
              <a:spcAft>
                <a:spcPts val="0"/>
              </a:spcAft>
            </a:pPr>
            <a:r>
              <a:rPr lang="en-US" dirty="0"/>
              <a:t>Division of Human Resources</a:t>
            </a:r>
          </a:p>
        </p:txBody>
      </p:sp>
      <p:sp>
        <p:nvSpPr>
          <p:cNvPr id="22" name="Text Placeholder 21">
            <a:extLst>
              <a:ext uri="{FF2B5EF4-FFF2-40B4-BE49-F238E27FC236}">
                <a16:creationId xmlns:a16="http://schemas.microsoft.com/office/drawing/2014/main" id="{6821F354-ECEF-32DE-2B56-4AE0FCE60446}"/>
              </a:ext>
            </a:extLst>
          </p:cNvPr>
          <p:cNvSpPr>
            <a:spLocks noGrp="1"/>
          </p:cNvSpPr>
          <p:nvPr>
            <p:ph type="body" sz="quarter" idx="15"/>
          </p:nvPr>
        </p:nvSpPr>
        <p:spPr>
          <a:xfrm>
            <a:off x="3925090" y="5594672"/>
            <a:ext cx="7795715" cy="294202"/>
          </a:xfrm>
        </p:spPr>
        <p:txBody>
          <a:bodyPr/>
          <a:lstStyle/>
          <a:p>
            <a:r>
              <a:rPr lang="en-US" dirty="0"/>
              <a:t>Summer 2026</a:t>
            </a:r>
          </a:p>
        </p:txBody>
      </p:sp>
      <p:pic>
        <p:nvPicPr>
          <p:cNvPr id="30" name="Picture Placeholder 29">
            <a:extLst>
              <a:ext uri="{FF2B5EF4-FFF2-40B4-BE49-F238E27FC236}">
                <a16:creationId xmlns:a16="http://schemas.microsoft.com/office/drawing/2014/main" id="{E4CCBBB7-BA22-C436-1AF0-C247777D3001}"/>
              </a:ext>
              <a:ext uri="{C183D7F6-B498-43B3-948B-1728B52AA6E4}">
                <adec:decorative xmlns:adec="http://schemas.microsoft.com/office/drawing/2017/decorative" val="1"/>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a:stretch/>
        </p:blipFill>
        <p:spPr/>
      </p:pic>
      <p:sp>
        <p:nvSpPr>
          <p:cNvPr id="32" name="Text Placeholder 31">
            <a:extLst>
              <a:ext uri="{FF2B5EF4-FFF2-40B4-BE49-F238E27FC236}">
                <a16:creationId xmlns:a16="http://schemas.microsoft.com/office/drawing/2014/main" id="{8F35917A-AC72-A617-F59C-8B4AB8931B27}"/>
              </a:ext>
              <a:ext uri="{C183D7F6-B498-43B3-948B-1728B52AA6E4}">
                <adec:decorative xmlns:adec="http://schemas.microsoft.com/office/drawing/2017/decorative" val="1"/>
              </a:ext>
            </a:extLst>
          </p:cNvPr>
          <p:cNvSpPr>
            <a:spLocks noGrp="1"/>
          </p:cNvSpPr>
          <p:nvPr>
            <p:ph type="body" sz="quarter" idx="17"/>
          </p:nvPr>
        </p:nvSpPr>
        <p:spPr/>
        <p:txBody>
          <a:bodyPr>
            <a:normAutofit/>
          </a:bodyPr>
          <a:lstStyle/>
          <a:p>
            <a:r>
              <a:rPr lang="en-US" dirty="0"/>
              <a:t>MinnState.edu</a:t>
            </a:r>
          </a:p>
        </p:txBody>
      </p:sp>
    </p:spTree>
    <p:extLst>
      <p:ext uri="{BB962C8B-B14F-4D97-AF65-F5344CB8AC3E}">
        <p14:creationId xmlns:p14="http://schemas.microsoft.com/office/powerpoint/2010/main" val="17501578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1A0D80-0757-F919-1466-60520AA16BDC}"/>
              </a:ext>
            </a:extLst>
          </p:cNvPr>
          <p:cNvSpPr>
            <a:spLocks noGrp="1"/>
          </p:cNvSpPr>
          <p:nvPr>
            <p:ph type="title"/>
          </p:nvPr>
        </p:nvSpPr>
        <p:spPr/>
        <p:txBody>
          <a:bodyPr/>
          <a:lstStyle/>
          <a:p>
            <a:r>
              <a:rPr lang="en-US">
                <a:solidFill>
                  <a:schemeClr val="accent2"/>
                </a:solidFill>
              </a:rPr>
              <a:t>Title IX Coordinator, continued</a:t>
            </a:r>
            <a:endParaRPr lang="en-US"/>
          </a:p>
        </p:txBody>
      </p:sp>
      <p:sp>
        <p:nvSpPr>
          <p:cNvPr id="3" name="Content Placeholder 2">
            <a:extLst>
              <a:ext uri="{FF2B5EF4-FFF2-40B4-BE49-F238E27FC236}">
                <a16:creationId xmlns:a16="http://schemas.microsoft.com/office/drawing/2014/main" id="{B3BC6824-7030-A26C-4970-1CD1C77486BF}"/>
              </a:ext>
            </a:extLst>
          </p:cNvPr>
          <p:cNvSpPr>
            <a:spLocks noGrp="1"/>
          </p:cNvSpPr>
          <p:nvPr>
            <p:ph idx="1"/>
          </p:nvPr>
        </p:nvSpPr>
        <p:spPr/>
        <p:txBody>
          <a:bodyPr>
            <a:normAutofit fontScale="70000" lnSpcReduction="20000"/>
          </a:bodyPr>
          <a:lstStyle/>
          <a:p>
            <a:r>
              <a:rPr lang="en-US" sz="3400" dirty="0"/>
              <a:t>Serves without bias</a:t>
            </a:r>
          </a:p>
          <a:p>
            <a:pPr lvl="1"/>
            <a:r>
              <a:rPr lang="en-US" sz="2600" dirty="0"/>
              <a:t>Free from bias for or against complainants or respondents generally or </a:t>
            </a:r>
          </a:p>
          <a:p>
            <a:pPr lvl="1"/>
            <a:r>
              <a:rPr lang="en-US" sz="2600" dirty="0"/>
              <a:t>against an individual complainant or respondent</a:t>
            </a:r>
          </a:p>
          <a:p>
            <a:pPr marL="457200"/>
            <a:r>
              <a:rPr lang="en-US" sz="3400" dirty="0"/>
              <a:t>Serves impartially &amp; without conflicts of interest</a:t>
            </a:r>
          </a:p>
          <a:p>
            <a:pPr marL="914400" lvl="1"/>
            <a:r>
              <a:rPr lang="en-US" sz="2600" dirty="0"/>
              <a:t>Avoid functions that overlap with duties enforcing Title IX; examples: deans of students (student discipline), director of athletics, general counsel, CHROs (employment activities)</a:t>
            </a:r>
          </a:p>
          <a:p>
            <a:pPr marL="457200"/>
            <a:r>
              <a:rPr lang="en-US" sz="3400" dirty="0"/>
              <a:t>May be investigator or informal resolution facilitator (NOT for the same case)</a:t>
            </a:r>
          </a:p>
          <a:p>
            <a:pPr marL="457200"/>
            <a:r>
              <a:rPr lang="en-US" sz="3400" dirty="0"/>
              <a:t>May NOT be a decision-maker</a:t>
            </a:r>
          </a:p>
          <a:p>
            <a:pPr marL="457200"/>
            <a:r>
              <a:rPr lang="en-US" sz="3400" dirty="0"/>
              <a:t>Must respond to all reports and complaints within the scope of mandatory obligations; must record response of not being deliberately indifferent*</a:t>
            </a:r>
          </a:p>
          <a:p>
            <a:pPr marL="457200"/>
            <a:r>
              <a:rPr lang="en-US" sz="3400" dirty="0"/>
              <a:t>May sign a formal complaint w/o the participation of a complainant</a:t>
            </a:r>
          </a:p>
          <a:p>
            <a:pPr marL="457200"/>
            <a:r>
              <a:rPr lang="en-US" sz="3400" dirty="0"/>
              <a:t>Can serve as non-decision-making procedural facilitator during the live hearing (may control the order and decorum of the hearing)</a:t>
            </a:r>
          </a:p>
        </p:txBody>
      </p:sp>
    </p:spTree>
    <p:extLst>
      <p:ext uri="{BB962C8B-B14F-4D97-AF65-F5344CB8AC3E}">
        <p14:creationId xmlns:p14="http://schemas.microsoft.com/office/powerpoint/2010/main" val="1822733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1EA2E-2263-C3FE-A8C4-0AE58BA8DD9A}"/>
              </a:ext>
            </a:extLst>
          </p:cNvPr>
          <p:cNvSpPr>
            <a:spLocks noGrp="1"/>
          </p:cNvSpPr>
          <p:nvPr>
            <p:ph type="title"/>
          </p:nvPr>
        </p:nvSpPr>
        <p:spPr/>
        <p:txBody>
          <a:bodyPr/>
          <a:lstStyle/>
          <a:p>
            <a:r>
              <a:rPr lang="en-US" dirty="0"/>
              <a:t>Accessible Reporting to Title IX Coordinator</a:t>
            </a:r>
          </a:p>
        </p:txBody>
      </p:sp>
      <p:sp>
        <p:nvSpPr>
          <p:cNvPr id="3" name="Content Placeholder 2">
            <a:extLst>
              <a:ext uri="{FF2B5EF4-FFF2-40B4-BE49-F238E27FC236}">
                <a16:creationId xmlns:a16="http://schemas.microsoft.com/office/drawing/2014/main" id="{0AA15FA3-5307-6229-46D9-E2B802BAE768}"/>
              </a:ext>
            </a:extLst>
          </p:cNvPr>
          <p:cNvSpPr>
            <a:spLocks noGrp="1"/>
          </p:cNvSpPr>
          <p:nvPr>
            <p:ph idx="1"/>
          </p:nvPr>
        </p:nvSpPr>
        <p:spPr/>
        <p:txBody>
          <a:bodyPr>
            <a:normAutofit fontScale="92500" lnSpcReduction="10000"/>
          </a:bodyPr>
          <a:lstStyle/>
          <a:p>
            <a:pPr marL="0" indent="0">
              <a:buNone/>
            </a:pPr>
            <a:r>
              <a:rPr lang="en-US" b="1" dirty="0"/>
              <a:t>Any person may report </a:t>
            </a:r>
            <a:r>
              <a:rPr lang="en-US" dirty="0"/>
              <a:t>sex discrimination, including sexual harassment (whether or not the person reporting is the person alleged to be the victim of conduct that could constitute sex discrimination or sexual harassment), </a:t>
            </a:r>
          </a:p>
          <a:p>
            <a:pPr marL="457200"/>
            <a:r>
              <a:rPr lang="en-US" dirty="0"/>
              <a:t>in person, </a:t>
            </a:r>
          </a:p>
          <a:p>
            <a:pPr marL="457200"/>
            <a:r>
              <a:rPr lang="en-US" dirty="0"/>
              <a:t>by mail, </a:t>
            </a:r>
          </a:p>
          <a:p>
            <a:pPr marL="457200"/>
            <a:r>
              <a:rPr lang="en-US" dirty="0"/>
              <a:t>by telephone, or </a:t>
            </a:r>
          </a:p>
          <a:p>
            <a:pPr marL="457200"/>
            <a:r>
              <a:rPr lang="en-US" dirty="0"/>
              <a:t>by electronic mail, </a:t>
            </a:r>
          </a:p>
          <a:p>
            <a:pPr marL="0" indent="0">
              <a:buNone/>
            </a:pPr>
            <a:r>
              <a:rPr lang="en-US" dirty="0"/>
              <a:t>using the </a:t>
            </a:r>
            <a:r>
              <a:rPr lang="en-US" b="1" dirty="0"/>
              <a:t>contact information listed for </a:t>
            </a:r>
            <a:r>
              <a:rPr lang="en-US" b="1" u="sng" dirty="0"/>
              <a:t>the Title IX Coordinator</a:t>
            </a:r>
            <a:r>
              <a:rPr lang="en-US" dirty="0"/>
              <a:t>, or by any other means that results in the Title IX Coordinator receiving the person’s verbal or written report.</a:t>
            </a:r>
          </a:p>
        </p:txBody>
      </p:sp>
    </p:spTree>
    <p:extLst>
      <p:ext uri="{BB962C8B-B14F-4D97-AF65-F5344CB8AC3E}">
        <p14:creationId xmlns:p14="http://schemas.microsoft.com/office/powerpoint/2010/main" val="2165034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4EA97-95DA-E3F6-1C24-6B2C909B2FBE}"/>
              </a:ext>
            </a:extLst>
          </p:cNvPr>
          <p:cNvSpPr>
            <a:spLocks noGrp="1"/>
          </p:cNvSpPr>
          <p:nvPr>
            <p:ph type="title"/>
          </p:nvPr>
        </p:nvSpPr>
        <p:spPr/>
        <p:txBody>
          <a:bodyPr/>
          <a:lstStyle/>
          <a:p>
            <a:r>
              <a:rPr lang="en-US" dirty="0"/>
              <a:t>Accessible Reporting, continued</a:t>
            </a:r>
          </a:p>
        </p:txBody>
      </p:sp>
      <p:sp>
        <p:nvSpPr>
          <p:cNvPr id="3" name="Content Placeholder 2">
            <a:extLst>
              <a:ext uri="{FF2B5EF4-FFF2-40B4-BE49-F238E27FC236}">
                <a16:creationId xmlns:a16="http://schemas.microsoft.com/office/drawing/2014/main" id="{3B0944E2-6D79-A3C5-A482-6383A6D2AD91}"/>
              </a:ext>
            </a:extLst>
          </p:cNvPr>
          <p:cNvSpPr>
            <a:spLocks noGrp="1"/>
          </p:cNvSpPr>
          <p:nvPr>
            <p:ph idx="1"/>
          </p:nvPr>
        </p:nvSpPr>
        <p:spPr/>
        <p:txBody>
          <a:bodyPr/>
          <a:lstStyle/>
          <a:p>
            <a:pPr marL="457200"/>
            <a:r>
              <a:rPr lang="en-US" dirty="0"/>
              <a:t>Such a report may be made </a:t>
            </a:r>
            <a:r>
              <a:rPr lang="en-US" b="1" dirty="0"/>
              <a:t>at any time </a:t>
            </a:r>
            <a:r>
              <a:rPr lang="en-US" dirty="0"/>
              <a:t>(including during non-business hours) by using the telephone number or electronic mail address, or by mail to the office address, listed for the Title IX Coordinator.</a:t>
            </a:r>
          </a:p>
          <a:p>
            <a:pPr marL="457200"/>
            <a:r>
              <a:rPr lang="en-US" dirty="0"/>
              <a:t>Schools must </a:t>
            </a:r>
            <a:r>
              <a:rPr lang="en-US" b="1" dirty="0"/>
              <a:t>prominently display on their websites </a:t>
            </a:r>
            <a:r>
              <a:rPr lang="en-US" dirty="0"/>
              <a:t>the required contact information for the Title IX Coordinator.</a:t>
            </a:r>
          </a:p>
        </p:txBody>
      </p:sp>
    </p:spTree>
    <p:extLst>
      <p:ext uri="{BB962C8B-B14F-4D97-AF65-F5344CB8AC3E}">
        <p14:creationId xmlns:p14="http://schemas.microsoft.com/office/powerpoint/2010/main" val="3326203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267CF-6E9C-C99E-8C8A-220D1B69EA5F}"/>
              </a:ext>
            </a:extLst>
          </p:cNvPr>
          <p:cNvSpPr>
            <a:spLocks noGrp="1"/>
          </p:cNvSpPr>
          <p:nvPr>
            <p:ph type="title"/>
          </p:nvPr>
        </p:nvSpPr>
        <p:spPr/>
        <p:txBody>
          <a:bodyPr/>
          <a:lstStyle/>
          <a:p>
            <a:pPr algn="ctr"/>
            <a:r>
              <a:rPr lang="en-US" dirty="0"/>
              <a:t>Areas of Compliance</a:t>
            </a:r>
          </a:p>
        </p:txBody>
      </p:sp>
      <p:graphicFrame>
        <p:nvGraphicFramePr>
          <p:cNvPr id="4" name="Content Placeholder 3" descr="Honeycomb image; Title IX is in the middle with the following around the outside (clock-wise): Admissions and recruitment, pregnant and parenting, athletics, employment, training, and grievance process.">
            <a:extLst>
              <a:ext uri="{FF2B5EF4-FFF2-40B4-BE49-F238E27FC236}">
                <a16:creationId xmlns:a16="http://schemas.microsoft.com/office/drawing/2014/main" id="{C5EB0A49-BACC-4B13-5B1B-80D7235E6D33}"/>
              </a:ext>
            </a:extLst>
          </p:cNvPr>
          <p:cNvGraphicFramePr>
            <a:graphicFrameLocks noGrp="1"/>
          </p:cNvGraphicFramePr>
          <p:nvPr>
            <p:ph idx="1"/>
            <p:extLst>
              <p:ext uri="{D42A27DB-BD31-4B8C-83A1-F6EECF244321}">
                <p14:modId xmlns:p14="http://schemas.microsoft.com/office/powerpoint/2010/main" val="1516764355"/>
              </p:ext>
            </p:extLst>
          </p:nvPr>
        </p:nvGraphicFramePr>
        <p:xfrm>
          <a:off x="2152650" y="1371601"/>
          <a:ext cx="7886700" cy="48053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98747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F4C631-8EF9-573E-5442-5008B18141EB}"/>
              </a:ext>
            </a:extLst>
          </p:cNvPr>
          <p:cNvSpPr>
            <a:spLocks noGrp="1"/>
          </p:cNvSpPr>
          <p:nvPr>
            <p:ph type="title"/>
          </p:nvPr>
        </p:nvSpPr>
        <p:spPr/>
        <p:txBody>
          <a:bodyPr/>
          <a:lstStyle/>
          <a:p>
            <a:r>
              <a:rPr lang="en-US" dirty="0"/>
              <a:t>Coordinator Responsibilities</a:t>
            </a:r>
          </a:p>
        </p:txBody>
      </p:sp>
      <p:sp>
        <p:nvSpPr>
          <p:cNvPr id="3" name="Content Placeholder 2">
            <a:extLst>
              <a:ext uri="{FF2B5EF4-FFF2-40B4-BE49-F238E27FC236}">
                <a16:creationId xmlns:a16="http://schemas.microsoft.com/office/drawing/2014/main" id="{7524F3D6-8E3C-1180-BF1A-B2D458F25DB2}"/>
              </a:ext>
            </a:extLst>
          </p:cNvPr>
          <p:cNvSpPr>
            <a:spLocks noGrp="1"/>
          </p:cNvSpPr>
          <p:nvPr>
            <p:ph idx="1"/>
          </p:nvPr>
        </p:nvSpPr>
        <p:spPr/>
        <p:txBody>
          <a:bodyPr/>
          <a:lstStyle/>
          <a:p>
            <a:pPr marL="171450" indent="-342900">
              <a:buFont typeface="Arial" panose="020B0604020202020204" pitchFamily="34" charset="0"/>
              <a:buChar char="•"/>
            </a:pPr>
            <a:r>
              <a:rPr lang="en-US" b="0" dirty="0"/>
              <a:t>Dissemination of Policy and publication of Procedure</a:t>
            </a:r>
          </a:p>
          <a:p>
            <a:pPr marL="171450" indent="-342900">
              <a:buFont typeface="Arial" panose="020B0604020202020204" pitchFamily="34" charset="0"/>
              <a:buChar char="•"/>
            </a:pPr>
            <a:r>
              <a:rPr lang="en-US" b="0" dirty="0"/>
              <a:t>Effective training of policy and procedure</a:t>
            </a:r>
          </a:p>
          <a:p>
            <a:pPr marL="171450" indent="-342900">
              <a:buFont typeface="Arial" panose="020B0604020202020204" pitchFamily="34" charset="0"/>
              <a:buChar char="•"/>
            </a:pPr>
            <a:r>
              <a:rPr lang="en-US" b="0" dirty="0"/>
              <a:t>Responding to reports and complaints; no deliberate indifference*</a:t>
            </a:r>
          </a:p>
          <a:p>
            <a:pPr marL="171450" indent="-342900">
              <a:buFont typeface="Arial" panose="020B0604020202020204" pitchFamily="34" charset="0"/>
              <a:buChar char="•"/>
            </a:pPr>
            <a:r>
              <a:rPr lang="en-US" b="0" dirty="0"/>
              <a:t>Directs prompt institution response, supervising grievance process*</a:t>
            </a:r>
          </a:p>
          <a:p>
            <a:pPr marL="171450" indent="-342900">
              <a:buFont typeface="Arial" panose="020B0604020202020204" pitchFamily="34" charset="0"/>
              <a:buChar char="•"/>
            </a:pPr>
            <a:r>
              <a:rPr lang="en-US" b="0" dirty="0"/>
              <a:t>Assessing environment and systemic problems or needs</a:t>
            </a:r>
          </a:p>
          <a:p>
            <a:pPr marL="628650" lvl="1" indent="-342900">
              <a:buFont typeface="Arial" panose="020B0604020202020204" pitchFamily="34" charset="0"/>
              <a:buChar char="•"/>
            </a:pPr>
            <a:r>
              <a:rPr lang="en-US" dirty="0"/>
              <a:t>Barriers to reporting</a:t>
            </a:r>
          </a:p>
          <a:p>
            <a:pPr marL="628650" lvl="1" indent="-342900">
              <a:buFont typeface="Arial" panose="020B0604020202020204" pitchFamily="34" charset="0"/>
              <a:buChar char="•"/>
            </a:pPr>
            <a:r>
              <a:rPr lang="en-US" b="0" dirty="0"/>
              <a:t>Systemic concerns</a:t>
            </a:r>
          </a:p>
          <a:p>
            <a:pPr marL="628650" lvl="1" indent="-342900">
              <a:buFont typeface="Arial" panose="020B0604020202020204" pitchFamily="34" charset="0"/>
              <a:buChar char="•"/>
            </a:pPr>
            <a:r>
              <a:rPr lang="en-US" dirty="0"/>
              <a:t>Environment patterns</a:t>
            </a:r>
            <a:endParaRPr lang="en-US" b="0" dirty="0"/>
          </a:p>
        </p:txBody>
      </p:sp>
    </p:spTree>
    <p:extLst>
      <p:ext uri="{BB962C8B-B14F-4D97-AF65-F5344CB8AC3E}">
        <p14:creationId xmlns:p14="http://schemas.microsoft.com/office/powerpoint/2010/main" val="23811667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BC33D-9F6B-ACEE-DD5F-319A3F564B81}"/>
              </a:ext>
            </a:extLst>
          </p:cNvPr>
          <p:cNvSpPr>
            <a:spLocks noGrp="1"/>
          </p:cNvSpPr>
          <p:nvPr>
            <p:ph type="title"/>
          </p:nvPr>
        </p:nvSpPr>
        <p:spPr/>
        <p:txBody>
          <a:bodyPr/>
          <a:lstStyle/>
          <a:p>
            <a:r>
              <a:rPr lang="en-US" dirty="0"/>
              <a:t>Policy dissemination</a:t>
            </a:r>
          </a:p>
        </p:txBody>
      </p:sp>
      <p:sp>
        <p:nvSpPr>
          <p:cNvPr id="3" name="Content Placeholder 2">
            <a:extLst>
              <a:ext uri="{FF2B5EF4-FFF2-40B4-BE49-F238E27FC236}">
                <a16:creationId xmlns:a16="http://schemas.microsoft.com/office/drawing/2014/main" id="{413B227C-C8EA-428F-7E33-49D515F15405}"/>
              </a:ext>
            </a:extLst>
          </p:cNvPr>
          <p:cNvSpPr>
            <a:spLocks noGrp="1"/>
          </p:cNvSpPr>
          <p:nvPr>
            <p:ph idx="1"/>
          </p:nvPr>
        </p:nvSpPr>
        <p:spPr/>
        <p:txBody>
          <a:bodyPr>
            <a:normAutofit fontScale="92500" lnSpcReduction="10000"/>
          </a:bodyPr>
          <a:lstStyle/>
          <a:p>
            <a:r>
              <a:rPr lang="en-US" dirty="0"/>
              <a:t>Annual Notice</a:t>
            </a:r>
          </a:p>
          <a:p>
            <a:pPr lvl="1"/>
            <a:r>
              <a:rPr lang="en-US" dirty="0"/>
              <a:t>Prior to the start of Fall term</a:t>
            </a:r>
          </a:p>
          <a:p>
            <a:pPr lvl="1"/>
            <a:r>
              <a:rPr lang="en-US" dirty="0"/>
              <a:t>Identify prohibited conduct (sex-based discrimination &amp; harassment)</a:t>
            </a:r>
          </a:p>
          <a:p>
            <a:pPr lvl="1"/>
            <a:r>
              <a:rPr lang="en-US" dirty="0"/>
              <a:t>Questions about implementing Title IX: Coordinator &amp; OCR</a:t>
            </a:r>
          </a:p>
          <a:p>
            <a:r>
              <a:rPr lang="en-US" dirty="0"/>
              <a:t>Continuous Notice</a:t>
            </a:r>
          </a:p>
          <a:p>
            <a:pPr lvl="1"/>
            <a:r>
              <a:rPr lang="en-US" dirty="0"/>
              <a:t>Prominently displayed</a:t>
            </a:r>
          </a:p>
          <a:p>
            <a:pPr lvl="2"/>
            <a:r>
              <a:rPr lang="en-US" dirty="0"/>
              <a:t>Website easily accessible to applicants and public</a:t>
            </a:r>
          </a:p>
          <a:p>
            <a:pPr lvl="1"/>
            <a:r>
              <a:rPr lang="en-US" dirty="0"/>
              <a:t>Application forms and recruitment materials </a:t>
            </a:r>
          </a:p>
          <a:p>
            <a:pPr lvl="2"/>
            <a:r>
              <a:rPr lang="en-US" dirty="0"/>
              <a:t>Available to public, students, employees, and applicants</a:t>
            </a:r>
          </a:p>
          <a:p>
            <a:pPr lvl="1"/>
            <a:r>
              <a:rPr lang="en-US" dirty="0"/>
              <a:t>Grievance procedures &amp; process</a:t>
            </a:r>
          </a:p>
          <a:p>
            <a:pPr lvl="2"/>
            <a:r>
              <a:rPr lang="en-US" dirty="0"/>
              <a:t>How to report or file a complaint of sex discrimination</a:t>
            </a:r>
          </a:p>
          <a:p>
            <a:pPr lvl="2"/>
            <a:r>
              <a:rPr lang="en-US" dirty="0"/>
              <a:t>How to report or file a formal complaint of sexual harassment</a:t>
            </a:r>
          </a:p>
          <a:p>
            <a:pPr lvl="2"/>
            <a:r>
              <a:rPr lang="en-US" dirty="0"/>
              <a:t>How the college/university will respond</a:t>
            </a:r>
          </a:p>
        </p:txBody>
      </p:sp>
    </p:spTree>
    <p:extLst>
      <p:ext uri="{BB962C8B-B14F-4D97-AF65-F5344CB8AC3E}">
        <p14:creationId xmlns:p14="http://schemas.microsoft.com/office/powerpoint/2010/main" val="1794605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D625ED-7492-C814-A5F2-7D7BCB6F81B3}"/>
              </a:ext>
            </a:extLst>
          </p:cNvPr>
          <p:cNvSpPr>
            <a:spLocks noGrp="1"/>
          </p:cNvSpPr>
          <p:nvPr>
            <p:ph type="title"/>
          </p:nvPr>
        </p:nvSpPr>
        <p:spPr/>
        <p:txBody>
          <a:bodyPr/>
          <a:lstStyle/>
          <a:p>
            <a:r>
              <a:rPr lang="en-US" dirty="0">
                <a:solidFill>
                  <a:schemeClr val="accent2"/>
                </a:solidFill>
              </a:rPr>
              <a:t>Office of Civil Rights, Dept. of Ed</a:t>
            </a:r>
          </a:p>
        </p:txBody>
      </p:sp>
      <p:sp>
        <p:nvSpPr>
          <p:cNvPr id="3" name="Content Placeholder 2">
            <a:extLst>
              <a:ext uri="{FF2B5EF4-FFF2-40B4-BE49-F238E27FC236}">
                <a16:creationId xmlns:a16="http://schemas.microsoft.com/office/drawing/2014/main" id="{D750EC3A-0FB4-F0F6-A760-7D75CDB9F7D1}"/>
              </a:ext>
            </a:extLst>
          </p:cNvPr>
          <p:cNvSpPr>
            <a:spLocks noGrp="1"/>
          </p:cNvSpPr>
          <p:nvPr>
            <p:ph idx="1"/>
          </p:nvPr>
        </p:nvSpPr>
        <p:spPr/>
        <p:txBody>
          <a:bodyPr>
            <a:normAutofit fontScale="70000" lnSpcReduction="20000"/>
          </a:bodyPr>
          <a:lstStyle/>
          <a:p>
            <a:pPr marL="0" indent="0">
              <a:buNone/>
            </a:pPr>
            <a:r>
              <a:rPr lang="en-US" sz="3400" b="1" dirty="0">
                <a:solidFill>
                  <a:srgbClr val="008042"/>
                </a:solidFill>
              </a:rPr>
              <a:t>Regional OCR office for Minnesota </a:t>
            </a:r>
          </a:p>
          <a:p>
            <a:pPr marL="0" indent="0">
              <a:buNone/>
            </a:pPr>
            <a:br>
              <a:rPr lang="en-US" dirty="0"/>
            </a:br>
            <a:r>
              <a:rPr lang="en-US" b="1" dirty="0"/>
              <a:t>Denver Office</a:t>
            </a:r>
            <a:endParaRPr lang="en-US" dirty="0"/>
          </a:p>
          <a:p>
            <a:pPr marL="0" indent="0">
              <a:buNone/>
            </a:pPr>
            <a:r>
              <a:rPr lang="en-US" b="1" dirty="0"/>
              <a:t>Office for Civil Rights</a:t>
            </a:r>
            <a:endParaRPr lang="en-US" dirty="0"/>
          </a:p>
          <a:p>
            <a:pPr marL="0" indent="0">
              <a:buNone/>
            </a:pPr>
            <a:r>
              <a:rPr lang="en-US" b="1" dirty="0"/>
              <a:t>U.S. Department of Education</a:t>
            </a:r>
            <a:endParaRPr lang="en-US" dirty="0"/>
          </a:p>
          <a:p>
            <a:pPr marL="0" indent="0">
              <a:buNone/>
            </a:pPr>
            <a:r>
              <a:rPr lang="en-US" b="1" dirty="0"/>
              <a:t>Cesar E. Chavez Memorial Building</a:t>
            </a:r>
            <a:endParaRPr lang="en-US" dirty="0"/>
          </a:p>
          <a:p>
            <a:pPr marL="0" indent="0">
              <a:buNone/>
            </a:pPr>
            <a:r>
              <a:rPr lang="en-US" b="1" dirty="0"/>
              <a:t>1244 Speer Boulevard, Suite 310</a:t>
            </a:r>
            <a:endParaRPr lang="en-US" dirty="0"/>
          </a:p>
          <a:p>
            <a:pPr marL="0" indent="0">
              <a:buNone/>
            </a:pPr>
            <a:r>
              <a:rPr lang="en-US" b="1" dirty="0"/>
              <a:t>Denver, CO 80204-3582</a:t>
            </a:r>
            <a:endParaRPr lang="en-US" dirty="0"/>
          </a:p>
          <a:p>
            <a:pPr marL="0" indent="0">
              <a:buNone/>
            </a:pPr>
            <a:r>
              <a:rPr lang="en-US" dirty="0"/>
              <a:t> </a:t>
            </a:r>
          </a:p>
          <a:p>
            <a:pPr marL="0" indent="0">
              <a:buNone/>
            </a:pPr>
            <a:r>
              <a:rPr lang="en-US" b="1" dirty="0"/>
              <a:t>Telephone: 303-844-5695</a:t>
            </a:r>
            <a:endParaRPr lang="en-US" dirty="0"/>
          </a:p>
          <a:p>
            <a:pPr marL="0" indent="0">
              <a:buNone/>
            </a:pPr>
            <a:r>
              <a:rPr lang="en-US" b="1" dirty="0"/>
              <a:t>FAX: 303-844-4303; TDD: 800-877-8339</a:t>
            </a:r>
            <a:endParaRPr lang="en-US" dirty="0"/>
          </a:p>
          <a:p>
            <a:pPr marL="0" indent="0">
              <a:buNone/>
            </a:pPr>
            <a:r>
              <a:rPr lang="en-US" b="1" dirty="0"/>
              <a:t>Email: </a:t>
            </a:r>
            <a:r>
              <a:rPr lang="en-US" b="1" u="sng" dirty="0">
                <a:hlinkClick r:id="rId3" tooltip="mailto:ocr.denver@ed.gov"/>
              </a:rPr>
              <a:t>OCR.Denver@ed.gov</a:t>
            </a:r>
            <a:endParaRPr lang="en-US" dirty="0"/>
          </a:p>
        </p:txBody>
      </p:sp>
    </p:spTree>
    <p:extLst>
      <p:ext uri="{BB962C8B-B14F-4D97-AF65-F5344CB8AC3E}">
        <p14:creationId xmlns:p14="http://schemas.microsoft.com/office/powerpoint/2010/main" val="2262003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752729-E242-9BA2-4B98-5C7B0DCCD407}"/>
              </a:ext>
            </a:extLst>
          </p:cNvPr>
          <p:cNvSpPr>
            <a:spLocks noGrp="1"/>
          </p:cNvSpPr>
          <p:nvPr>
            <p:ph type="title"/>
          </p:nvPr>
        </p:nvSpPr>
        <p:spPr/>
        <p:txBody>
          <a:bodyPr/>
          <a:lstStyle/>
          <a:p>
            <a:r>
              <a:rPr lang="en-US" dirty="0"/>
              <a:t>Deliberate Indifference Standard</a:t>
            </a:r>
          </a:p>
        </p:txBody>
      </p:sp>
      <p:sp>
        <p:nvSpPr>
          <p:cNvPr id="3" name="Content Placeholder 2">
            <a:extLst>
              <a:ext uri="{FF2B5EF4-FFF2-40B4-BE49-F238E27FC236}">
                <a16:creationId xmlns:a16="http://schemas.microsoft.com/office/drawing/2014/main" id="{ECA7A4C7-ED54-9C39-2AC7-B36224BAF9FC}"/>
              </a:ext>
            </a:extLst>
          </p:cNvPr>
          <p:cNvSpPr>
            <a:spLocks noGrp="1"/>
          </p:cNvSpPr>
          <p:nvPr>
            <p:ph idx="1"/>
          </p:nvPr>
        </p:nvSpPr>
        <p:spPr/>
        <p:txBody>
          <a:bodyPr>
            <a:normAutofit fontScale="77500" lnSpcReduction="20000"/>
          </a:bodyPr>
          <a:lstStyle/>
          <a:p>
            <a:pPr marL="0" indent="0">
              <a:buNone/>
            </a:pPr>
            <a:r>
              <a:rPr lang="en-US" sz="3100" b="1" dirty="0"/>
              <a:t>That is: in a way that is not clearly unreasonable in light of the known circumstances</a:t>
            </a:r>
          </a:p>
          <a:p>
            <a:pPr marL="0" indent="0">
              <a:buNone/>
            </a:pPr>
            <a:r>
              <a:rPr lang="en-US" dirty="0"/>
              <a:t>Mandatory response includes:</a:t>
            </a:r>
          </a:p>
          <a:p>
            <a:pPr marL="457200"/>
            <a:r>
              <a:rPr lang="en-US" dirty="0"/>
              <a:t>Offering </a:t>
            </a:r>
            <a:r>
              <a:rPr lang="en-US" b="1" dirty="0"/>
              <a:t>supportive measures </a:t>
            </a:r>
            <a:r>
              <a:rPr lang="en-US" dirty="0"/>
              <a:t>to the complainant (victim of alleged misconduct)</a:t>
            </a:r>
          </a:p>
          <a:p>
            <a:pPr marL="457200"/>
            <a:r>
              <a:rPr lang="en-US" dirty="0"/>
              <a:t>Title IX Coordinator </a:t>
            </a:r>
            <a:r>
              <a:rPr lang="en-US" b="1" dirty="0"/>
              <a:t>promptly contacts complainant </a:t>
            </a:r>
            <a:r>
              <a:rPr lang="en-US" dirty="0"/>
              <a:t>to </a:t>
            </a:r>
            <a:r>
              <a:rPr lang="en-US" u="sng" dirty="0"/>
              <a:t>discuss</a:t>
            </a:r>
            <a:r>
              <a:rPr lang="en-US" dirty="0"/>
              <a:t> the availability of supportive measures, </a:t>
            </a:r>
            <a:r>
              <a:rPr lang="en-US" u="sng" dirty="0"/>
              <a:t>consider</a:t>
            </a:r>
            <a:r>
              <a:rPr lang="en-US" dirty="0"/>
              <a:t> the complainant’s wishes with respect to supportive measures, </a:t>
            </a:r>
            <a:r>
              <a:rPr lang="en-US" u="sng" dirty="0"/>
              <a:t>inform</a:t>
            </a:r>
            <a:r>
              <a:rPr lang="en-US" dirty="0"/>
              <a:t> the complainant of the availability of supportive measures with or without the filing of a formal complaint, and </a:t>
            </a:r>
            <a:r>
              <a:rPr lang="en-US" u="sng" dirty="0"/>
              <a:t>explain</a:t>
            </a:r>
            <a:r>
              <a:rPr lang="en-US" dirty="0"/>
              <a:t> to the complainant the process for filing a formal complaint.</a:t>
            </a:r>
          </a:p>
          <a:p>
            <a:pPr marL="457200"/>
            <a:r>
              <a:rPr lang="en-US" dirty="0"/>
              <a:t>Follow a grievance process </a:t>
            </a:r>
            <a:r>
              <a:rPr lang="en-US" b="1" dirty="0"/>
              <a:t>before the imposition </a:t>
            </a:r>
            <a:r>
              <a:rPr lang="en-US" dirty="0"/>
              <a:t>of any disciplinary sanctions or other actions that are not supportive measures, against a respondent.</a:t>
            </a:r>
          </a:p>
          <a:p>
            <a:pPr marL="457200"/>
            <a:r>
              <a:rPr lang="en-US" dirty="0"/>
              <a:t>Must </a:t>
            </a:r>
            <a:r>
              <a:rPr lang="en-US" b="1" dirty="0"/>
              <a:t>not restrict rights </a:t>
            </a:r>
            <a:r>
              <a:rPr lang="en-US" dirty="0"/>
              <a:t>protected under the First Amendment, Fifth Amendment, and Fourteenth Amendment, as a way of responding in a non-deliberately indifferent manner.</a:t>
            </a:r>
          </a:p>
        </p:txBody>
      </p:sp>
    </p:spTree>
    <p:extLst>
      <p:ext uri="{BB962C8B-B14F-4D97-AF65-F5344CB8AC3E}">
        <p14:creationId xmlns:p14="http://schemas.microsoft.com/office/powerpoint/2010/main" val="10602530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6FBC3-EEAC-4FF0-7C2F-7A5A69D51B72}"/>
              </a:ext>
            </a:extLst>
          </p:cNvPr>
          <p:cNvSpPr>
            <a:spLocks noGrp="1"/>
          </p:cNvSpPr>
          <p:nvPr>
            <p:ph type="title"/>
          </p:nvPr>
        </p:nvSpPr>
        <p:spPr/>
        <p:txBody>
          <a:bodyPr/>
          <a:lstStyle/>
          <a:p>
            <a:r>
              <a:rPr lang="en-US" dirty="0"/>
              <a:t>Federal Laws &amp; Regulations</a:t>
            </a:r>
          </a:p>
        </p:txBody>
      </p:sp>
      <p:graphicFrame>
        <p:nvGraphicFramePr>
          <p:cNvPr id="4" name="Content Placeholder 3" descr="Verticle table with federal laws on the left and relevant compliance components on the right.">
            <a:extLst>
              <a:ext uri="{FF2B5EF4-FFF2-40B4-BE49-F238E27FC236}">
                <a16:creationId xmlns:a16="http://schemas.microsoft.com/office/drawing/2014/main" id="{93D29540-3162-3518-9AD7-D5F01F9521D9}"/>
              </a:ext>
            </a:extLst>
          </p:cNvPr>
          <p:cNvGraphicFramePr>
            <a:graphicFrameLocks noGrp="1"/>
          </p:cNvGraphicFramePr>
          <p:nvPr>
            <p:ph idx="1"/>
            <p:extLst>
              <p:ext uri="{D42A27DB-BD31-4B8C-83A1-F6EECF244321}">
                <p14:modId xmlns:p14="http://schemas.microsoft.com/office/powerpoint/2010/main" val="4233385612"/>
              </p:ext>
            </p:extLst>
          </p:nvPr>
        </p:nvGraphicFramePr>
        <p:xfrm>
          <a:off x="838200" y="1825625"/>
          <a:ext cx="10515600" cy="480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71841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B8B86-DB67-FAE0-7213-95F981BDC5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CE287A-3DC7-D4EC-76C0-F2E188383CC6}"/>
              </a:ext>
            </a:extLst>
          </p:cNvPr>
          <p:cNvSpPr>
            <a:spLocks noGrp="1"/>
          </p:cNvSpPr>
          <p:nvPr>
            <p:ph type="title"/>
          </p:nvPr>
        </p:nvSpPr>
        <p:spPr/>
        <p:txBody>
          <a:bodyPr/>
          <a:lstStyle/>
          <a:p>
            <a:r>
              <a:rPr lang="en-US" dirty="0"/>
              <a:t>State Statues &amp; Policies</a:t>
            </a:r>
          </a:p>
        </p:txBody>
      </p:sp>
      <p:graphicFrame>
        <p:nvGraphicFramePr>
          <p:cNvPr id="4" name="Content Placeholder 3" descr="List of Minnesota statute 135A.15 with compliance components of the law.">
            <a:extLst>
              <a:ext uri="{FF2B5EF4-FFF2-40B4-BE49-F238E27FC236}">
                <a16:creationId xmlns:a16="http://schemas.microsoft.com/office/drawing/2014/main" id="{54DA3399-2D5D-DC20-BA62-C603D96EC43C}"/>
              </a:ext>
            </a:extLst>
          </p:cNvPr>
          <p:cNvGraphicFramePr>
            <a:graphicFrameLocks noGrp="1"/>
          </p:cNvGraphicFramePr>
          <p:nvPr>
            <p:ph idx="1"/>
            <p:extLst>
              <p:ext uri="{D42A27DB-BD31-4B8C-83A1-F6EECF244321}">
                <p14:modId xmlns:p14="http://schemas.microsoft.com/office/powerpoint/2010/main" val="3809669384"/>
              </p:ext>
            </p:extLst>
          </p:nvPr>
        </p:nvGraphicFramePr>
        <p:xfrm>
          <a:off x="141513" y="1680480"/>
          <a:ext cx="5257800" cy="5032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ontent Placeholder 2">
            <a:extLst>
              <a:ext uri="{FF2B5EF4-FFF2-40B4-BE49-F238E27FC236}">
                <a16:creationId xmlns:a16="http://schemas.microsoft.com/office/drawing/2014/main" id="{B57399BE-0A9C-BA3C-671A-919F9AE1323B}"/>
              </a:ext>
            </a:extLst>
          </p:cNvPr>
          <p:cNvSpPr>
            <a:spLocks noGrp="1"/>
          </p:cNvSpPr>
          <p:nvPr>
            <p:ph idx="10"/>
          </p:nvPr>
        </p:nvSpPr>
        <p:spPr>
          <a:xfrm>
            <a:off x="4760686" y="1825624"/>
            <a:ext cx="6737895" cy="4887231"/>
          </a:xfrm>
        </p:spPr>
        <p:txBody>
          <a:bodyPr>
            <a:normAutofit fontScale="85000" lnSpcReduction="10000"/>
          </a:bodyPr>
          <a:lstStyle/>
          <a:p>
            <a:r>
              <a:rPr lang="en-US" b="1" dirty="0"/>
              <a:t>Sexual misconduct </a:t>
            </a:r>
            <a:r>
              <a:rPr lang="en-US" dirty="0"/>
              <a:t>means an incident of sexual violence, intimate partner violence, domestic violence, sexual assault, sexual harassment, nonconsensual distribution of sexual images, sexual extortion, nonconsensual dissemination of a deepfake depicting intimate parts or sexual acts, sex trafficking, or stalking.</a:t>
            </a:r>
          </a:p>
          <a:p>
            <a:r>
              <a:rPr lang="en-US" dirty="0"/>
              <a:t>Victims’ Rights &amp; Procedure Requirements</a:t>
            </a:r>
          </a:p>
          <a:p>
            <a:r>
              <a:rPr lang="en-US" dirty="0"/>
              <a:t>Coordination with local law enforcement</a:t>
            </a:r>
          </a:p>
          <a:p>
            <a:r>
              <a:rPr lang="en-US" dirty="0"/>
              <a:t>Counseling or health services: designate existing staff as confidential resources for victims</a:t>
            </a:r>
          </a:p>
          <a:p>
            <a:r>
              <a:rPr lang="en-US" dirty="0"/>
              <a:t>Health services: screen for sexual misconduct</a:t>
            </a:r>
          </a:p>
          <a:p>
            <a:pPr lvl="1"/>
            <a:endParaRPr lang="en-US" dirty="0"/>
          </a:p>
        </p:txBody>
      </p:sp>
    </p:spTree>
    <p:extLst>
      <p:ext uri="{BB962C8B-B14F-4D97-AF65-F5344CB8AC3E}">
        <p14:creationId xmlns:p14="http://schemas.microsoft.com/office/powerpoint/2010/main" val="28829157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18FA07E-3826-EF6F-DD2E-B01745414B4A}"/>
              </a:ext>
            </a:extLst>
          </p:cNvPr>
          <p:cNvSpPr>
            <a:spLocks noGrp="1"/>
          </p:cNvSpPr>
          <p:nvPr>
            <p:ph type="title"/>
          </p:nvPr>
        </p:nvSpPr>
        <p:spPr>
          <a:xfrm>
            <a:off x="831850" y="2475377"/>
            <a:ext cx="10515600" cy="1714874"/>
          </a:xfrm>
        </p:spPr>
        <p:txBody>
          <a:bodyPr>
            <a:normAutofit fontScale="90000"/>
          </a:bodyPr>
          <a:lstStyle/>
          <a:p>
            <a:r>
              <a:rPr lang="en-US" dirty="0"/>
              <a:t>Equal Opportunity &amp; Compliance</a:t>
            </a:r>
          </a:p>
        </p:txBody>
      </p:sp>
      <p:sp>
        <p:nvSpPr>
          <p:cNvPr id="6" name="Text Placeholder 5">
            <a:extLst>
              <a:ext uri="{FF2B5EF4-FFF2-40B4-BE49-F238E27FC236}">
                <a16:creationId xmlns:a16="http://schemas.microsoft.com/office/drawing/2014/main" id="{E23DF4B7-C97C-0077-C346-E535A62831E0}"/>
              </a:ext>
            </a:extLst>
          </p:cNvPr>
          <p:cNvSpPr>
            <a:spLocks noGrp="1"/>
          </p:cNvSpPr>
          <p:nvPr>
            <p:ph type="body" idx="1"/>
          </p:nvPr>
        </p:nvSpPr>
        <p:spPr>
          <a:xfrm>
            <a:off x="831850" y="4206154"/>
            <a:ext cx="10515600" cy="1500187"/>
          </a:xfrm>
        </p:spPr>
        <p:txBody>
          <a:bodyPr/>
          <a:lstStyle/>
          <a:p>
            <a:r>
              <a:rPr lang="en-US" dirty="0">
                <a:solidFill>
                  <a:srgbClr val="006CB7"/>
                </a:solidFill>
              </a:rPr>
              <a:t>Desiree’ Clark, System Director</a:t>
            </a:r>
          </a:p>
          <a:p>
            <a:r>
              <a:rPr lang="en-US" dirty="0">
                <a:solidFill>
                  <a:srgbClr val="006CB7"/>
                </a:solidFill>
              </a:rPr>
              <a:t>Ashley Atteberry</a:t>
            </a:r>
            <a:r>
              <a:rPr lang="en-US">
                <a:solidFill>
                  <a:srgbClr val="006CB7"/>
                </a:solidFill>
              </a:rPr>
              <a:t>, Director</a:t>
            </a:r>
            <a:endParaRPr lang="en-US" dirty="0">
              <a:solidFill>
                <a:srgbClr val="006CB7"/>
              </a:solidFill>
            </a:endParaRPr>
          </a:p>
        </p:txBody>
      </p:sp>
    </p:spTree>
    <p:extLst>
      <p:ext uri="{BB962C8B-B14F-4D97-AF65-F5344CB8AC3E}">
        <p14:creationId xmlns:p14="http://schemas.microsoft.com/office/powerpoint/2010/main" val="684627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42666-4A9E-2097-289C-B9FDB608AE52}"/>
              </a:ext>
            </a:extLst>
          </p:cNvPr>
          <p:cNvSpPr>
            <a:spLocks noGrp="1"/>
          </p:cNvSpPr>
          <p:nvPr>
            <p:ph type="title"/>
          </p:nvPr>
        </p:nvSpPr>
        <p:spPr/>
        <p:txBody>
          <a:bodyPr/>
          <a:lstStyle/>
          <a:p>
            <a:r>
              <a:rPr lang="en-US" dirty="0"/>
              <a:t>State Statues</a:t>
            </a:r>
          </a:p>
        </p:txBody>
      </p:sp>
      <p:graphicFrame>
        <p:nvGraphicFramePr>
          <p:cNvPr id="4" name="Content Placeholder 3" descr="Three process lists, one for each of three state statutes: 135A.158, 135A.1581, and 135A.1582">
            <a:extLst>
              <a:ext uri="{FF2B5EF4-FFF2-40B4-BE49-F238E27FC236}">
                <a16:creationId xmlns:a16="http://schemas.microsoft.com/office/drawing/2014/main" id="{42ECDBE7-501A-2EEC-2FF5-4E59408C2A9F}"/>
              </a:ext>
            </a:extLst>
          </p:cNvPr>
          <p:cNvGraphicFramePr>
            <a:graphicFrameLocks noGrp="1"/>
          </p:cNvGraphicFramePr>
          <p:nvPr>
            <p:ph idx="1"/>
            <p:extLst>
              <p:ext uri="{D42A27DB-BD31-4B8C-83A1-F6EECF244321}">
                <p14:modId xmlns:p14="http://schemas.microsoft.com/office/powerpoint/2010/main" val="2096236753"/>
              </p:ext>
            </p:extLst>
          </p:nvPr>
        </p:nvGraphicFramePr>
        <p:xfrm>
          <a:off x="664027" y="1709509"/>
          <a:ext cx="10845800" cy="50323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001896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E3B45-0EAF-5AB0-F544-2AFA1BF39E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324FFA1-1A84-7C6F-2475-4F1BD6EFCFDB}"/>
              </a:ext>
            </a:extLst>
          </p:cNvPr>
          <p:cNvSpPr>
            <a:spLocks noGrp="1"/>
          </p:cNvSpPr>
          <p:nvPr>
            <p:ph type="title"/>
          </p:nvPr>
        </p:nvSpPr>
        <p:spPr/>
        <p:txBody>
          <a:bodyPr/>
          <a:lstStyle/>
          <a:p>
            <a:r>
              <a:rPr lang="en-US" dirty="0"/>
              <a:t>State Statues, continued</a:t>
            </a:r>
          </a:p>
        </p:txBody>
      </p:sp>
      <p:graphicFrame>
        <p:nvGraphicFramePr>
          <p:cNvPr id="4" name="Content Placeholder 3" descr="Process list for state statute 363A">
            <a:extLst>
              <a:ext uri="{FF2B5EF4-FFF2-40B4-BE49-F238E27FC236}">
                <a16:creationId xmlns:a16="http://schemas.microsoft.com/office/drawing/2014/main" id="{76AE11F6-6726-4079-A79B-C7EF18D008BF}"/>
              </a:ext>
            </a:extLst>
          </p:cNvPr>
          <p:cNvGraphicFramePr>
            <a:graphicFrameLocks noGrp="1"/>
          </p:cNvGraphicFramePr>
          <p:nvPr>
            <p:ph idx="1"/>
            <p:extLst>
              <p:ext uri="{D42A27DB-BD31-4B8C-83A1-F6EECF244321}">
                <p14:modId xmlns:p14="http://schemas.microsoft.com/office/powerpoint/2010/main" val="2832128652"/>
              </p:ext>
            </p:extLst>
          </p:nvPr>
        </p:nvGraphicFramePr>
        <p:xfrm>
          <a:off x="838200" y="1825625"/>
          <a:ext cx="5257800" cy="480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ontent Placeholder 2">
            <a:extLst>
              <a:ext uri="{FF2B5EF4-FFF2-40B4-BE49-F238E27FC236}">
                <a16:creationId xmlns:a16="http://schemas.microsoft.com/office/drawing/2014/main" id="{6CD3331E-98AE-1DF2-76AC-43128BA37FF8}"/>
              </a:ext>
            </a:extLst>
          </p:cNvPr>
          <p:cNvSpPr>
            <a:spLocks noGrp="1"/>
          </p:cNvSpPr>
          <p:nvPr>
            <p:ph idx="10"/>
          </p:nvPr>
        </p:nvSpPr>
        <p:spPr>
          <a:xfrm>
            <a:off x="5660571" y="1825624"/>
            <a:ext cx="5838009" cy="4806181"/>
          </a:xfrm>
        </p:spPr>
        <p:txBody>
          <a:bodyPr>
            <a:normAutofit fontScale="70000" lnSpcReduction="20000"/>
          </a:bodyPr>
          <a:lstStyle/>
          <a:p>
            <a:pPr marL="0" indent="0">
              <a:buNone/>
            </a:pPr>
            <a:r>
              <a:rPr lang="en-US" dirty="0"/>
              <a:t>Subd. 43.</a:t>
            </a:r>
            <a:r>
              <a:rPr lang="en-US" b="1" dirty="0"/>
              <a:t>Sexual harassment. </a:t>
            </a:r>
            <a:r>
              <a:rPr lang="en-US" dirty="0"/>
              <a:t>"Sexual harassment" includes unwelcome sexual advances, requests for sexual favors, sexually motivated physical contact or other verbal or physical conduct or communication of a sexual nature when:</a:t>
            </a:r>
          </a:p>
          <a:p>
            <a:pPr marL="457200" lvl="1" indent="0">
              <a:buNone/>
            </a:pPr>
            <a:r>
              <a:rPr lang="en-US" dirty="0"/>
              <a:t>(1) submission to that conduct or communication is made a term or condition, either explicitly or implicitly, of obtaining employment, public accommodations or public services, education, or housing;</a:t>
            </a:r>
          </a:p>
          <a:p>
            <a:pPr marL="457200" lvl="1" indent="0">
              <a:buNone/>
            </a:pPr>
            <a:r>
              <a:rPr lang="en-US" dirty="0"/>
              <a:t>(2) submission to or rejection of that conduct or communication by an individual is used as a factor in decisions affecting that individual's employment, public accommodations or public services, education, or housing; or</a:t>
            </a:r>
          </a:p>
          <a:p>
            <a:pPr marL="457200" lvl="1" indent="0">
              <a:buNone/>
            </a:pPr>
            <a:r>
              <a:rPr lang="en-US" dirty="0"/>
              <a:t>(3) that conduct or communication has the purpose or effect of substantially interfering with an individual's employment, public accommodations or public services, education, or housing, or creating an intimidating, hostile, or offensive employment, public accommodations, public services, educational, or housing environment.</a:t>
            </a:r>
          </a:p>
        </p:txBody>
      </p:sp>
    </p:spTree>
    <p:extLst>
      <p:ext uri="{BB962C8B-B14F-4D97-AF65-F5344CB8AC3E}">
        <p14:creationId xmlns:p14="http://schemas.microsoft.com/office/powerpoint/2010/main" val="33255265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02228-AFCC-AA82-35CE-F7D55C48A32E}"/>
              </a:ext>
            </a:extLst>
          </p:cNvPr>
          <p:cNvSpPr>
            <a:spLocks noGrp="1"/>
          </p:cNvSpPr>
          <p:nvPr>
            <p:ph type="title"/>
          </p:nvPr>
        </p:nvSpPr>
        <p:spPr/>
        <p:txBody>
          <a:bodyPr/>
          <a:lstStyle/>
          <a:p>
            <a:r>
              <a:rPr lang="en-US" dirty="0"/>
              <a:t>Mn Human Rights Act</a:t>
            </a:r>
          </a:p>
        </p:txBody>
      </p:sp>
      <p:sp>
        <p:nvSpPr>
          <p:cNvPr id="3" name="Content Placeholder 2">
            <a:extLst>
              <a:ext uri="{FF2B5EF4-FFF2-40B4-BE49-F238E27FC236}">
                <a16:creationId xmlns:a16="http://schemas.microsoft.com/office/drawing/2014/main" id="{235DB49B-C35E-D83D-121F-1A8AC42D503B}"/>
              </a:ext>
            </a:extLst>
          </p:cNvPr>
          <p:cNvSpPr>
            <a:spLocks noGrp="1"/>
          </p:cNvSpPr>
          <p:nvPr>
            <p:ph idx="1"/>
          </p:nvPr>
        </p:nvSpPr>
        <p:spPr/>
        <p:txBody>
          <a:bodyPr/>
          <a:lstStyle/>
          <a:p>
            <a:pPr marL="457200"/>
            <a:r>
              <a:rPr lang="en-US" dirty="0"/>
              <a:t>Every student in Minnesota has the right to an education that is free from discrimination.</a:t>
            </a:r>
          </a:p>
          <a:p>
            <a:pPr marL="457200"/>
            <a:r>
              <a:rPr lang="en-US" dirty="0"/>
              <a:t>Under the Mn Human Rights Act, Minnesota State campuses are legally responsible for taking meaningful action to prevent and address discrimination, harassment, and sexual assault.</a:t>
            </a:r>
          </a:p>
        </p:txBody>
      </p:sp>
    </p:spTree>
    <p:extLst>
      <p:ext uri="{BB962C8B-B14F-4D97-AF65-F5344CB8AC3E}">
        <p14:creationId xmlns:p14="http://schemas.microsoft.com/office/powerpoint/2010/main" val="18411631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6C89B-8074-AC93-1BDB-0D957F399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B7FFC4-CD7A-3F82-973E-5F1611D7A8E5}"/>
              </a:ext>
            </a:extLst>
          </p:cNvPr>
          <p:cNvSpPr>
            <a:spLocks noGrp="1"/>
          </p:cNvSpPr>
          <p:nvPr>
            <p:ph type="title"/>
          </p:nvPr>
        </p:nvSpPr>
        <p:spPr/>
        <p:txBody>
          <a:bodyPr/>
          <a:lstStyle/>
          <a:p>
            <a:r>
              <a:rPr lang="en-US" dirty="0"/>
              <a:t>Minnesota State</a:t>
            </a:r>
          </a:p>
        </p:txBody>
      </p:sp>
      <p:graphicFrame>
        <p:nvGraphicFramePr>
          <p:cNvPr id="4" name="Content Placeholder 3" descr="Horizontal table with headers for two policies and two procedures with noted applicable text.">
            <a:extLst>
              <a:ext uri="{FF2B5EF4-FFF2-40B4-BE49-F238E27FC236}">
                <a16:creationId xmlns:a16="http://schemas.microsoft.com/office/drawing/2014/main" id="{FC694619-9089-A436-7D02-5142B69F585F}"/>
              </a:ext>
            </a:extLst>
          </p:cNvPr>
          <p:cNvGraphicFramePr>
            <a:graphicFrameLocks noGrp="1"/>
          </p:cNvGraphicFramePr>
          <p:nvPr>
            <p:ph idx="1"/>
            <p:extLst>
              <p:ext uri="{D42A27DB-BD31-4B8C-83A1-F6EECF244321}">
                <p14:modId xmlns:p14="http://schemas.microsoft.com/office/powerpoint/2010/main" val="1487767851"/>
              </p:ext>
            </p:extLst>
          </p:nvPr>
        </p:nvGraphicFramePr>
        <p:xfrm>
          <a:off x="838200" y="1825625"/>
          <a:ext cx="10515600" cy="480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963664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19593-D686-C2F0-113F-17B8873B0E9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F528F2C-0F70-012E-EAD6-406CD84DCA79}"/>
              </a:ext>
            </a:extLst>
          </p:cNvPr>
          <p:cNvSpPr>
            <a:spLocks noGrp="1"/>
          </p:cNvSpPr>
          <p:nvPr>
            <p:ph type="title"/>
          </p:nvPr>
        </p:nvSpPr>
        <p:spPr/>
        <p:txBody>
          <a:bodyPr/>
          <a:lstStyle/>
          <a:p>
            <a:r>
              <a:rPr lang="en-US">
                <a:solidFill>
                  <a:schemeClr val="accent2"/>
                </a:solidFill>
              </a:rPr>
              <a:t>Designated Officer Role</a:t>
            </a:r>
          </a:p>
        </p:txBody>
      </p:sp>
      <p:sp>
        <p:nvSpPr>
          <p:cNvPr id="5" name="Content Placeholder 4">
            <a:extLst>
              <a:ext uri="{FF2B5EF4-FFF2-40B4-BE49-F238E27FC236}">
                <a16:creationId xmlns:a16="http://schemas.microsoft.com/office/drawing/2014/main" id="{B60A98E2-9D08-AC4F-DC2A-4A1C8D4B197B}"/>
              </a:ext>
            </a:extLst>
          </p:cNvPr>
          <p:cNvSpPr>
            <a:spLocks noGrp="1"/>
          </p:cNvSpPr>
          <p:nvPr>
            <p:ph idx="1"/>
          </p:nvPr>
        </p:nvSpPr>
        <p:spPr>
          <a:xfrm>
            <a:off x="838200" y="1825624"/>
            <a:ext cx="10515599" cy="5032376"/>
          </a:xfrm>
        </p:spPr>
        <p:txBody>
          <a:bodyPr>
            <a:normAutofit fontScale="77500" lnSpcReduction="20000"/>
          </a:bodyPr>
          <a:lstStyle/>
          <a:p>
            <a:pPr lvl="0"/>
            <a:r>
              <a:rPr lang="en-US" dirty="0"/>
              <a:t>Designated by the president or chancellor to be primarily responsible for conducting an initial inquiry</a:t>
            </a:r>
          </a:p>
          <a:p>
            <a:pPr lvl="1"/>
            <a:r>
              <a:rPr lang="en-US" dirty="0"/>
              <a:t>Administrators and supervisors have a duty to report to designated officer</a:t>
            </a:r>
          </a:p>
          <a:p>
            <a:pPr lvl="0"/>
            <a:r>
              <a:rPr lang="en-US" dirty="0"/>
              <a:t>Determines whether to offer informal resolution</a:t>
            </a:r>
          </a:p>
          <a:p>
            <a:pPr lvl="0"/>
            <a:r>
              <a:rPr lang="en-US" dirty="0"/>
              <a:t>Determines whether to proceed with an investigation under 1B.1.1 procedure</a:t>
            </a:r>
          </a:p>
          <a:p>
            <a:pPr lvl="1"/>
            <a:r>
              <a:rPr lang="en-US" dirty="0"/>
              <a:t>Jurisdiction and scope</a:t>
            </a:r>
          </a:p>
          <a:p>
            <a:pPr lvl="1"/>
            <a:r>
              <a:rPr lang="en-US" dirty="0"/>
              <a:t>Provides parties with policy and procedure</a:t>
            </a:r>
          </a:p>
          <a:p>
            <a:pPr lvl="1"/>
            <a:r>
              <a:rPr lang="en-US" dirty="0"/>
              <a:t>Provides parties with notice of investigation and any delays</a:t>
            </a:r>
          </a:p>
          <a:p>
            <a:pPr lvl="0"/>
            <a:r>
              <a:rPr lang="en-US" dirty="0"/>
              <a:t>Investigate or coordinates the investigation of reports/complaints of discrimination, harassment and retaliation as defined by Board Policy 1B.1</a:t>
            </a:r>
          </a:p>
          <a:p>
            <a:pPr lvl="1"/>
            <a:r>
              <a:rPr lang="en-US" dirty="0"/>
              <a:t>Serves as investigator or assigns investigator(s)</a:t>
            </a:r>
          </a:p>
          <a:p>
            <a:pPr lvl="1"/>
            <a:r>
              <a:rPr lang="en-US" dirty="0"/>
              <a:t>Addresses and resolves conflicts of interest and matters of bias</a:t>
            </a:r>
          </a:p>
          <a:p>
            <a:pPr lvl="1"/>
            <a:r>
              <a:rPr lang="en-US" dirty="0"/>
              <a:t>Ensures process follows system procedure and directs additional steps</a:t>
            </a:r>
          </a:p>
          <a:p>
            <a:pPr lvl="1"/>
            <a:r>
              <a:rPr lang="en-US" dirty="0"/>
              <a:t>Make sure the investigator has complied with Minnesota State procedures</a:t>
            </a:r>
          </a:p>
          <a:p>
            <a:pPr lvl="1"/>
            <a:r>
              <a:rPr lang="en-US" dirty="0"/>
              <a:t>Maintains documentation for all reports and complaints</a:t>
            </a:r>
          </a:p>
        </p:txBody>
      </p:sp>
    </p:spTree>
    <p:extLst>
      <p:ext uri="{BB962C8B-B14F-4D97-AF65-F5344CB8AC3E}">
        <p14:creationId xmlns:p14="http://schemas.microsoft.com/office/powerpoint/2010/main" val="3189043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838B7-983A-51B3-6A53-A9E717F8A724}"/>
              </a:ext>
            </a:extLst>
          </p:cNvPr>
          <p:cNvSpPr>
            <a:spLocks noGrp="1"/>
          </p:cNvSpPr>
          <p:nvPr>
            <p:ph type="title"/>
          </p:nvPr>
        </p:nvSpPr>
        <p:spPr/>
        <p:txBody>
          <a:bodyPr/>
          <a:lstStyle/>
          <a:p>
            <a:r>
              <a:rPr lang="en-US">
                <a:solidFill>
                  <a:schemeClr val="accent2"/>
                </a:solidFill>
              </a:rPr>
              <a:t>Designated Officer, continued</a:t>
            </a:r>
          </a:p>
        </p:txBody>
      </p:sp>
      <p:sp>
        <p:nvSpPr>
          <p:cNvPr id="3" name="Content Placeholder 2">
            <a:extLst>
              <a:ext uri="{FF2B5EF4-FFF2-40B4-BE49-F238E27FC236}">
                <a16:creationId xmlns:a16="http://schemas.microsoft.com/office/drawing/2014/main" id="{0BB9348F-6722-A9A8-77B0-1760227FAC2F}"/>
              </a:ext>
            </a:extLst>
          </p:cNvPr>
          <p:cNvSpPr>
            <a:spLocks noGrp="1"/>
          </p:cNvSpPr>
          <p:nvPr>
            <p:ph idx="1"/>
          </p:nvPr>
        </p:nvSpPr>
        <p:spPr/>
        <p:txBody>
          <a:bodyPr>
            <a:normAutofit fontScale="85000" lnSpcReduction="20000"/>
          </a:bodyPr>
          <a:lstStyle/>
          <a:p>
            <a:pPr lvl="0"/>
            <a:r>
              <a:rPr lang="en-US"/>
              <a:t>Provides and offers interim actions re: health, safety concerns</a:t>
            </a:r>
          </a:p>
          <a:p>
            <a:pPr lvl="0"/>
            <a:r>
              <a:rPr lang="en-US"/>
              <a:t>Addresses release of information requests and handles data in accordance with federal and state privacy laws</a:t>
            </a:r>
          </a:p>
          <a:p>
            <a:pPr lvl="0"/>
            <a:r>
              <a:rPr lang="en-US"/>
              <a:t>Ascertains effectiveness of any corrective or disciplinary action resulting from an investigation</a:t>
            </a:r>
          </a:p>
          <a:p>
            <a:pPr lvl="0"/>
            <a:r>
              <a:rPr lang="en-US"/>
              <a:t>Repository for any subsequent reported allegations of retaliation</a:t>
            </a:r>
          </a:p>
          <a:p>
            <a:pPr lvl="0"/>
            <a:r>
              <a:rPr lang="en-US"/>
              <a:t>Provides education and training programs to promote awareness and prevent discrimination, harassment, and retaliation per Board Policy 1B.1</a:t>
            </a:r>
          </a:p>
          <a:p>
            <a:pPr lvl="1"/>
            <a:r>
              <a:rPr lang="en-US"/>
              <a:t>Provides information resources about system procedure 1B.1.1</a:t>
            </a:r>
          </a:p>
          <a:p>
            <a:r>
              <a:rPr lang="en-US"/>
              <a:t>Publicly identified</a:t>
            </a:r>
          </a:p>
          <a:p>
            <a:pPr lvl="1"/>
            <a:r>
              <a:rPr lang="en-US"/>
              <a:t>Along with copies of policy and procedure, conspicuously posted, at all times</a:t>
            </a:r>
          </a:p>
          <a:p>
            <a:pPr lvl="1"/>
            <a:r>
              <a:rPr lang="en-US"/>
              <a:t>Include name, location, and telephone number</a:t>
            </a:r>
          </a:p>
          <a:p>
            <a:pPr lvl="1"/>
            <a:r>
              <a:rPr lang="en-US"/>
              <a:t>Identified in informational publications, including student catalogs, handbooks, website, etc.</a:t>
            </a:r>
          </a:p>
        </p:txBody>
      </p:sp>
    </p:spTree>
    <p:extLst>
      <p:ext uri="{BB962C8B-B14F-4D97-AF65-F5344CB8AC3E}">
        <p14:creationId xmlns:p14="http://schemas.microsoft.com/office/powerpoint/2010/main" val="47794301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B6E6-0E5B-EDAF-27CE-0BAC6E21495D}"/>
              </a:ext>
            </a:extLst>
          </p:cNvPr>
          <p:cNvSpPr>
            <a:spLocks noGrp="1"/>
          </p:cNvSpPr>
          <p:nvPr>
            <p:ph type="title"/>
          </p:nvPr>
        </p:nvSpPr>
        <p:spPr/>
        <p:txBody>
          <a:bodyPr/>
          <a:lstStyle/>
          <a:p>
            <a:r>
              <a:rPr lang="en-US"/>
              <a:t>Responsibilities &amp; Enforcement Activities</a:t>
            </a:r>
          </a:p>
        </p:txBody>
      </p:sp>
      <p:pic>
        <p:nvPicPr>
          <p:cNvPr id="8" name="Graphic 7" descr="Umbrella outline">
            <a:extLst>
              <a:ext uri="{FF2B5EF4-FFF2-40B4-BE49-F238E27FC236}">
                <a16:creationId xmlns:a16="http://schemas.microsoft.com/office/drawing/2014/main" id="{BD84F742-CFE9-7E4C-60D7-F4D111C021A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9757609">
            <a:off x="3224217" y="1379922"/>
            <a:ext cx="5272890" cy="5272890"/>
          </a:xfrm>
          <a:prstGeom prst="rect">
            <a:avLst/>
          </a:prstGeom>
        </p:spPr>
      </p:pic>
      <p:sp>
        <p:nvSpPr>
          <p:cNvPr id="3" name="Content Placeholder 2">
            <a:extLst>
              <a:ext uri="{FF2B5EF4-FFF2-40B4-BE49-F238E27FC236}">
                <a16:creationId xmlns:a16="http://schemas.microsoft.com/office/drawing/2014/main" id="{9A76AB6D-4595-6DB7-2C52-38AD8A08D7EE}"/>
              </a:ext>
            </a:extLst>
          </p:cNvPr>
          <p:cNvSpPr>
            <a:spLocks noGrp="1"/>
          </p:cNvSpPr>
          <p:nvPr>
            <p:ph idx="1"/>
          </p:nvPr>
        </p:nvSpPr>
        <p:spPr>
          <a:xfrm>
            <a:off x="838201" y="1836674"/>
            <a:ext cx="5257800" cy="4795132"/>
          </a:xfrm>
        </p:spPr>
        <p:txBody>
          <a:bodyPr>
            <a:normAutofit fontScale="92500"/>
          </a:bodyPr>
          <a:lstStyle/>
          <a:p>
            <a:pPr fontAlgn="ctr"/>
            <a:r>
              <a:rPr lang="en-US" dirty="0"/>
              <a:t>Visible, authority, trained</a:t>
            </a:r>
          </a:p>
          <a:p>
            <a:pPr fontAlgn="ctr"/>
            <a:r>
              <a:rPr lang="en-US" dirty="0"/>
              <a:t>No conflicting responsibilities</a:t>
            </a:r>
          </a:p>
          <a:p>
            <a:pPr lvl="1" fontAlgn="ctr"/>
            <a:r>
              <a:rPr lang="en-US" dirty="0"/>
              <a:t>Dean of students, director of athletics, CHRO; caution supervisory chain</a:t>
            </a:r>
          </a:p>
          <a:p>
            <a:pPr fontAlgn="ctr"/>
            <a:r>
              <a:rPr lang="en-US" dirty="0"/>
              <a:t>Access and monitoring</a:t>
            </a:r>
          </a:p>
          <a:p>
            <a:pPr lvl="1" fontAlgn="ctr"/>
            <a:r>
              <a:rPr lang="en-US" dirty="0"/>
              <a:t>Admissions, recruitment, counseling, aid, enrollment (students)</a:t>
            </a:r>
          </a:p>
          <a:p>
            <a:pPr lvl="1" fontAlgn="ctr"/>
            <a:r>
              <a:rPr lang="en-US" dirty="0"/>
              <a:t>Recruitment, hiring, terminations, compensation, benefits (employees)</a:t>
            </a:r>
          </a:p>
          <a:p>
            <a:pPr fontAlgn="ctr"/>
            <a:r>
              <a:rPr lang="en-US" sz="2400" dirty="0"/>
              <a:t>Lead training, education, prevention</a:t>
            </a:r>
          </a:p>
        </p:txBody>
      </p:sp>
      <p:sp>
        <p:nvSpPr>
          <p:cNvPr id="4" name="Content Placeholder 3">
            <a:extLst>
              <a:ext uri="{FF2B5EF4-FFF2-40B4-BE49-F238E27FC236}">
                <a16:creationId xmlns:a16="http://schemas.microsoft.com/office/drawing/2014/main" id="{892D0968-2A16-656B-1B70-342641959D08}"/>
              </a:ext>
            </a:extLst>
          </p:cNvPr>
          <p:cNvSpPr>
            <a:spLocks noGrp="1"/>
          </p:cNvSpPr>
          <p:nvPr>
            <p:ph idx="10"/>
          </p:nvPr>
        </p:nvSpPr>
        <p:spPr>
          <a:xfrm>
            <a:off x="6240780" y="1825624"/>
            <a:ext cx="5257800" cy="4575175"/>
          </a:xfrm>
        </p:spPr>
        <p:txBody>
          <a:bodyPr>
            <a:normAutofit fontScale="92500" lnSpcReduction="20000"/>
          </a:bodyPr>
          <a:lstStyle/>
          <a:p>
            <a:pPr fontAlgn="ctr"/>
            <a:r>
              <a:rPr lang="en-US" dirty="0"/>
              <a:t>Civil rights &amp; technical support</a:t>
            </a:r>
          </a:p>
          <a:p>
            <a:pPr lvl="1" fontAlgn="ctr"/>
            <a:r>
              <a:rPr lang="en-US" dirty="0"/>
              <a:t>Review accommodations coordinator decisions</a:t>
            </a:r>
          </a:p>
          <a:p>
            <a:pPr lvl="1" fontAlgn="ctr"/>
            <a:r>
              <a:rPr lang="en-US" dirty="0"/>
              <a:t>Pregnant and parenting students &amp; employees</a:t>
            </a:r>
          </a:p>
          <a:p>
            <a:pPr lvl="1" fontAlgn="ctr"/>
            <a:r>
              <a:rPr lang="en-US" dirty="0"/>
              <a:t>Athletics</a:t>
            </a:r>
          </a:p>
          <a:p>
            <a:pPr fontAlgn="ctr"/>
            <a:r>
              <a:rPr lang="en-US" sz="2400" dirty="0"/>
              <a:t>“Grievance process” oversight</a:t>
            </a:r>
          </a:p>
          <a:p>
            <a:pPr lvl="1" fontAlgn="ctr"/>
            <a:r>
              <a:rPr lang="en-US" sz="2000" dirty="0"/>
              <a:t>Timely, impartial, and thorough</a:t>
            </a:r>
          </a:p>
          <a:p>
            <a:pPr lvl="1" fontAlgn="ctr"/>
            <a:r>
              <a:rPr lang="en-US" sz="2000" dirty="0"/>
              <a:t>Initial review and evaluation (Title IX)</a:t>
            </a:r>
          </a:p>
          <a:p>
            <a:pPr lvl="1" fontAlgn="ctr"/>
            <a:r>
              <a:rPr lang="en-US" sz="2000" dirty="0"/>
              <a:t>Supportive measures</a:t>
            </a:r>
          </a:p>
          <a:p>
            <a:pPr lvl="1" fontAlgn="ctr"/>
            <a:r>
              <a:rPr lang="en-US" sz="2000" dirty="0"/>
              <a:t>Formal hearing facilitation (1B.3.1)</a:t>
            </a:r>
          </a:p>
          <a:p>
            <a:pPr fontAlgn="ctr"/>
            <a:r>
              <a:rPr lang="en-US" sz="2400" dirty="0"/>
              <a:t>Monitor outcomes, identify&amp; address patterns, assess effects on climate</a:t>
            </a:r>
          </a:p>
        </p:txBody>
      </p:sp>
    </p:spTree>
    <p:extLst>
      <p:ext uri="{BB962C8B-B14F-4D97-AF65-F5344CB8AC3E}">
        <p14:creationId xmlns:p14="http://schemas.microsoft.com/office/powerpoint/2010/main" val="26181789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49311-0EED-22FA-3B73-B988441BCF3B}"/>
              </a:ext>
            </a:extLst>
          </p:cNvPr>
          <p:cNvSpPr>
            <a:spLocks noGrp="1"/>
          </p:cNvSpPr>
          <p:nvPr>
            <p:ph type="title"/>
          </p:nvPr>
        </p:nvSpPr>
        <p:spPr/>
        <p:txBody>
          <a:bodyPr/>
          <a:lstStyle/>
          <a:p>
            <a:r>
              <a:rPr lang="en-US" dirty="0"/>
              <a:t>Summer 2026 Updates</a:t>
            </a:r>
          </a:p>
        </p:txBody>
      </p:sp>
      <p:sp>
        <p:nvSpPr>
          <p:cNvPr id="3" name="Content Placeholder 2">
            <a:extLst>
              <a:ext uri="{FF2B5EF4-FFF2-40B4-BE49-F238E27FC236}">
                <a16:creationId xmlns:a16="http://schemas.microsoft.com/office/drawing/2014/main" id="{5BF8FF43-6A37-897A-752A-B2E996D3B87B}"/>
              </a:ext>
            </a:extLst>
          </p:cNvPr>
          <p:cNvSpPr>
            <a:spLocks noGrp="1"/>
          </p:cNvSpPr>
          <p:nvPr>
            <p:ph idx="1"/>
          </p:nvPr>
        </p:nvSpPr>
        <p:spPr/>
        <p:txBody>
          <a:bodyPr/>
          <a:lstStyle/>
          <a:p>
            <a:r>
              <a:rPr lang="en-US" dirty="0"/>
              <a:t>1B.1.1 System Procedure</a:t>
            </a:r>
          </a:p>
          <a:p>
            <a:pPr lvl="1"/>
            <a:r>
              <a:rPr lang="en-US" dirty="0"/>
              <a:t>Investigation and Resolution</a:t>
            </a:r>
          </a:p>
          <a:p>
            <a:pPr lvl="2"/>
            <a:r>
              <a:rPr lang="en-US" dirty="0"/>
              <a:t>Student Respondents of sexual harassment (new process)</a:t>
            </a:r>
          </a:p>
          <a:p>
            <a:r>
              <a:rPr lang="en-US" dirty="0"/>
              <a:t>1B.3.1 System Procedure</a:t>
            </a:r>
          </a:p>
          <a:p>
            <a:pPr lvl="1"/>
            <a:r>
              <a:rPr lang="en-US" dirty="0"/>
              <a:t>Response to Sexual Misconduct</a:t>
            </a:r>
          </a:p>
          <a:p>
            <a:pPr lvl="2"/>
            <a:r>
              <a:rPr lang="en-US" dirty="0"/>
              <a:t>Student Respondents of sexual harassment (jurisdiction)</a:t>
            </a:r>
          </a:p>
          <a:p>
            <a:pPr lvl="2"/>
            <a:r>
              <a:rPr lang="en-US" dirty="0"/>
              <a:t>Prior notice requirements for decision noted</a:t>
            </a:r>
          </a:p>
          <a:p>
            <a:r>
              <a:rPr lang="en-US" dirty="0"/>
              <a:t>1B.3.1.1 Operating Instructions</a:t>
            </a:r>
          </a:p>
          <a:p>
            <a:pPr lvl="1"/>
            <a:r>
              <a:rPr lang="en-US" dirty="0"/>
              <a:t>Promoting Nondiscrimination on the Basis of Sex</a:t>
            </a:r>
          </a:p>
          <a:p>
            <a:pPr lvl="2"/>
            <a:r>
              <a:rPr lang="en-US" dirty="0"/>
              <a:t>Prior notice requirements for decision defined</a:t>
            </a:r>
          </a:p>
        </p:txBody>
      </p:sp>
    </p:spTree>
    <p:extLst>
      <p:ext uri="{BB962C8B-B14F-4D97-AF65-F5344CB8AC3E}">
        <p14:creationId xmlns:p14="http://schemas.microsoft.com/office/powerpoint/2010/main" val="12604946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73C80-6EA9-9E5A-0695-361FC45F2550}"/>
              </a:ext>
            </a:extLst>
          </p:cNvPr>
          <p:cNvSpPr>
            <a:spLocks noGrp="1"/>
          </p:cNvSpPr>
          <p:nvPr>
            <p:ph type="title"/>
          </p:nvPr>
        </p:nvSpPr>
        <p:spPr/>
        <p:txBody>
          <a:bodyPr/>
          <a:lstStyle/>
          <a:p>
            <a:r>
              <a:rPr lang="en-US" dirty="0"/>
              <a:t>Summer 2026 Updates, continued</a:t>
            </a:r>
          </a:p>
        </p:txBody>
      </p:sp>
      <p:sp>
        <p:nvSpPr>
          <p:cNvPr id="3" name="Content Placeholder 2">
            <a:extLst>
              <a:ext uri="{FF2B5EF4-FFF2-40B4-BE49-F238E27FC236}">
                <a16:creationId xmlns:a16="http://schemas.microsoft.com/office/drawing/2014/main" id="{9F0C1D65-47E2-FD0B-4B20-7BF55B37D8CA}"/>
              </a:ext>
            </a:extLst>
          </p:cNvPr>
          <p:cNvSpPr>
            <a:spLocks noGrp="1"/>
          </p:cNvSpPr>
          <p:nvPr>
            <p:ph idx="1"/>
          </p:nvPr>
        </p:nvSpPr>
        <p:spPr/>
        <p:txBody>
          <a:bodyPr/>
          <a:lstStyle/>
          <a:p>
            <a:r>
              <a:rPr lang="en-US" dirty="0"/>
              <a:t>Mn 363A: interactive process</a:t>
            </a:r>
          </a:p>
          <a:p>
            <a:r>
              <a:rPr lang="en-US" dirty="0"/>
              <a:t>Mn 135A.1581: priority registration</a:t>
            </a:r>
          </a:p>
        </p:txBody>
      </p:sp>
      <p:sp>
        <p:nvSpPr>
          <p:cNvPr id="4" name="Content Placeholder 3">
            <a:extLst>
              <a:ext uri="{FF2B5EF4-FFF2-40B4-BE49-F238E27FC236}">
                <a16:creationId xmlns:a16="http://schemas.microsoft.com/office/drawing/2014/main" id="{B27813B1-7FB2-C187-803B-93857282AEC9}"/>
              </a:ext>
            </a:extLst>
          </p:cNvPr>
          <p:cNvSpPr>
            <a:spLocks noGrp="1"/>
          </p:cNvSpPr>
          <p:nvPr>
            <p:ph idx="10"/>
          </p:nvPr>
        </p:nvSpPr>
        <p:spPr/>
        <p:txBody>
          <a:bodyPr/>
          <a:lstStyle/>
          <a:p>
            <a:r>
              <a:rPr lang="en-US" dirty="0"/>
              <a:t>1B.1.3 System Procedure: Access &amp; Modifications for Pregnant &amp; Parenting Students</a:t>
            </a:r>
          </a:p>
          <a:p>
            <a:pPr lvl="2"/>
            <a:r>
              <a:rPr lang="en-US" dirty="0"/>
              <a:t>Interactive process between student making request and institution (TIXC, faculty, department, dean, etc.)</a:t>
            </a:r>
          </a:p>
          <a:p>
            <a:endParaRPr lang="en-US" dirty="0"/>
          </a:p>
        </p:txBody>
      </p:sp>
    </p:spTree>
    <p:extLst>
      <p:ext uri="{BB962C8B-B14F-4D97-AF65-F5344CB8AC3E}">
        <p14:creationId xmlns:p14="http://schemas.microsoft.com/office/powerpoint/2010/main" val="40344504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86519-FEB7-52DF-4212-717B5F3571EB}"/>
              </a:ext>
            </a:extLst>
          </p:cNvPr>
          <p:cNvSpPr>
            <a:spLocks noGrp="1"/>
          </p:cNvSpPr>
          <p:nvPr>
            <p:ph type="title"/>
          </p:nvPr>
        </p:nvSpPr>
        <p:spPr/>
        <p:txBody>
          <a:bodyPr/>
          <a:lstStyle/>
          <a:p>
            <a:r>
              <a:rPr lang="en-US" dirty="0">
                <a:solidFill>
                  <a:schemeClr val="accent2"/>
                </a:solidFill>
              </a:rPr>
              <a:t>Compliance Guidance</a:t>
            </a:r>
          </a:p>
        </p:txBody>
      </p:sp>
      <p:sp>
        <p:nvSpPr>
          <p:cNvPr id="3" name="Content Placeholder 2">
            <a:extLst>
              <a:ext uri="{FF2B5EF4-FFF2-40B4-BE49-F238E27FC236}">
                <a16:creationId xmlns:a16="http://schemas.microsoft.com/office/drawing/2014/main" id="{C0C0A860-2419-EEBE-22FB-A761CA2F34AC}"/>
              </a:ext>
            </a:extLst>
          </p:cNvPr>
          <p:cNvSpPr>
            <a:spLocks noGrp="1"/>
          </p:cNvSpPr>
          <p:nvPr>
            <p:ph idx="1"/>
          </p:nvPr>
        </p:nvSpPr>
        <p:spPr/>
        <p:txBody>
          <a:bodyPr/>
          <a:lstStyle/>
          <a:p>
            <a:r>
              <a:rPr lang="en-US" dirty="0"/>
              <a:t>Follow the policy and procedure</a:t>
            </a:r>
          </a:p>
          <a:p>
            <a:r>
              <a:rPr lang="en-US" dirty="0"/>
              <a:t>Early information matters</a:t>
            </a:r>
          </a:p>
          <a:p>
            <a:pPr lvl="1"/>
            <a:r>
              <a:rPr lang="en-US" dirty="0"/>
              <a:t>Limited reports, faculty concerns, res life observations: all have value</a:t>
            </a:r>
          </a:p>
          <a:p>
            <a:pPr lvl="1"/>
            <a:r>
              <a:rPr lang="en-US" dirty="0"/>
              <a:t>Ensure you have provided training re: campus process</a:t>
            </a:r>
          </a:p>
          <a:p>
            <a:pPr lvl="1"/>
            <a:r>
              <a:rPr lang="en-US" dirty="0"/>
              <a:t>Track, monitor, connect</a:t>
            </a:r>
          </a:p>
          <a:p>
            <a:r>
              <a:rPr lang="en-US" dirty="0"/>
              <a:t>Reinforce institutional response areas- centralized oversight</a:t>
            </a:r>
          </a:p>
          <a:p>
            <a:pPr lvl="1"/>
            <a:r>
              <a:rPr lang="en-US" dirty="0"/>
              <a:t>Avoid investigation delays &amp; institutional barriers</a:t>
            </a:r>
          </a:p>
          <a:p>
            <a:pPr lvl="1"/>
            <a:r>
              <a:rPr lang="en-US" dirty="0"/>
              <a:t>Consistently follow procedure</a:t>
            </a:r>
          </a:p>
          <a:p>
            <a:pPr lvl="1"/>
            <a:r>
              <a:rPr lang="en-US" dirty="0"/>
              <a:t>Have communication and process template</a:t>
            </a:r>
          </a:p>
          <a:p>
            <a:pPr lvl="1"/>
            <a:r>
              <a:rPr lang="en-US" dirty="0"/>
              <a:t>Visit and revisit supportive measure needs and options</a:t>
            </a:r>
          </a:p>
        </p:txBody>
      </p:sp>
    </p:spTree>
    <p:extLst>
      <p:ext uri="{BB962C8B-B14F-4D97-AF65-F5344CB8AC3E}">
        <p14:creationId xmlns:p14="http://schemas.microsoft.com/office/powerpoint/2010/main" val="1072935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D06BE32-089C-CEAB-7A4E-0118BA3FCB25}"/>
              </a:ext>
            </a:extLst>
          </p:cNvPr>
          <p:cNvSpPr>
            <a:spLocks noGrp="1"/>
          </p:cNvSpPr>
          <p:nvPr>
            <p:ph type="title"/>
          </p:nvPr>
        </p:nvSpPr>
        <p:spPr/>
        <p:txBody>
          <a:bodyPr/>
          <a:lstStyle/>
          <a:p>
            <a:r>
              <a:rPr lang="en-US" dirty="0"/>
              <a:t>Layers of Compliance</a:t>
            </a:r>
          </a:p>
        </p:txBody>
      </p:sp>
      <p:graphicFrame>
        <p:nvGraphicFramePr>
          <p:cNvPr id="7" name="Diagram 6" descr="Stacked Venn with the outer, larger circle labled &quot;federal&quot; and then the next one is &quot;state, and then &quot;system&quot; with &quot;campus in the smalled inside circle.">
            <a:extLst>
              <a:ext uri="{FF2B5EF4-FFF2-40B4-BE49-F238E27FC236}">
                <a16:creationId xmlns:a16="http://schemas.microsoft.com/office/drawing/2014/main" id="{7CE602E4-5B2F-939D-B5F8-63B42C33668A}"/>
              </a:ext>
            </a:extLst>
          </p:cNvPr>
          <p:cNvGraphicFramePr/>
          <p:nvPr>
            <p:extLst>
              <p:ext uri="{D42A27DB-BD31-4B8C-83A1-F6EECF244321}">
                <p14:modId xmlns:p14="http://schemas.microsoft.com/office/powerpoint/2010/main" val="1577478174"/>
              </p:ext>
            </p:extLst>
          </p:nvPr>
        </p:nvGraphicFramePr>
        <p:xfrm>
          <a:off x="1503114" y="1339470"/>
          <a:ext cx="9132374" cy="5386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E4A51E01-E323-5C5E-43BD-1CB8FD4E7D33}"/>
              </a:ext>
            </a:extLst>
          </p:cNvPr>
          <p:cNvSpPr txBox="1"/>
          <p:nvPr/>
        </p:nvSpPr>
        <p:spPr>
          <a:xfrm>
            <a:off x="1155642" y="1935047"/>
            <a:ext cx="2194560" cy="120032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lvl="0" algn="ctr"/>
            <a:r>
              <a:rPr lang="en-US" dirty="0"/>
              <a:t>Civil Rights</a:t>
            </a:r>
          </a:p>
          <a:p>
            <a:pPr lvl="0" algn="ctr"/>
            <a:r>
              <a:rPr lang="en-US" dirty="0"/>
              <a:t>Executive Orders</a:t>
            </a:r>
          </a:p>
          <a:p>
            <a:pPr lvl="0" algn="ctr"/>
            <a:r>
              <a:rPr lang="en-US" dirty="0"/>
              <a:t>Additional laws &amp; regulations</a:t>
            </a:r>
          </a:p>
        </p:txBody>
      </p:sp>
      <p:sp>
        <p:nvSpPr>
          <p:cNvPr id="4" name="TextBox 3">
            <a:extLst>
              <a:ext uri="{FF2B5EF4-FFF2-40B4-BE49-F238E27FC236}">
                <a16:creationId xmlns:a16="http://schemas.microsoft.com/office/drawing/2014/main" id="{D95DDA15-2A90-5CC7-2968-2297A706BABF}"/>
              </a:ext>
            </a:extLst>
          </p:cNvPr>
          <p:cNvSpPr txBox="1"/>
          <p:nvPr/>
        </p:nvSpPr>
        <p:spPr>
          <a:xfrm>
            <a:off x="8971280" y="2812210"/>
            <a:ext cx="2724346" cy="646331"/>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lvl="0" algn="ctr"/>
            <a:r>
              <a:rPr lang="en-US" dirty="0"/>
              <a:t>Human Rights Act</a:t>
            </a:r>
          </a:p>
          <a:p>
            <a:pPr lvl="0" algn="ctr"/>
            <a:r>
              <a:rPr lang="en-US" dirty="0"/>
              <a:t>State Policies (via statutes)</a:t>
            </a:r>
          </a:p>
        </p:txBody>
      </p:sp>
      <p:cxnSp>
        <p:nvCxnSpPr>
          <p:cNvPr id="12" name="Straight Connector 11">
            <a:extLst>
              <a:ext uri="{FF2B5EF4-FFF2-40B4-BE49-F238E27FC236}">
                <a16:creationId xmlns:a16="http://schemas.microsoft.com/office/drawing/2014/main" id="{F5FD0CD0-F1E1-D69D-26F8-3AFC4A1648F0}"/>
              </a:ext>
              <a:ext uri="{C183D7F6-B498-43B3-948B-1728B52AA6E4}">
                <adec:decorative xmlns:adec="http://schemas.microsoft.com/office/drawing/2017/decorative" val="1"/>
              </a:ext>
            </a:extLst>
          </p:cNvPr>
          <p:cNvCxnSpPr>
            <a:cxnSpLocks/>
            <a:stCxn id="2" idx="3"/>
          </p:cNvCxnSpPr>
          <p:nvPr/>
        </p:nvCxnSpPr>
        <p:spPr>
          <a:xfrm flipV="1">
            <a:off x="3350202" y="2057910"/>
            <a:ext cx="2219510" cy="477302"/>
          </a:xfrm>
          <a:prstGeom prst="line">
            <a:avLst/>
          </a:prstGeom>
          <a:ln/>
        </p:spPr>
        <p:style>
          <a:lnRef idx="2">
            <a:schemeClr val="dk1"/>
          </a:lnRef>
          <a:fillRef idx="0">
            <a:schemeClr val="dk1"/>
          </a:fillRef>
          <a:effectRef idx="1">
            <a:schemeClr val="dk1"/>
          </a:effectRef>
          <a:fontRef idx="minor">
            <a:schemeClr val="tx1"/>
          </a:fontRef>
        </p:style>
      </p:cxnSp>
      <p:cxnSp>
        <p:nvCxnSpPr>
          <p:cNvPr id="15" name="Straight Connector 14">
            <a:extLst>
              <a:ext uri="{FF2B5EF4-FFF2-40B4-BE49-F238E27FC236}">
                <a16:creationId xmlns:a16="http://schemas.microsoft.com/office/drawing/2014/main" id="{CCAB86A0-2434-4DCE-3B10-529D83CCFA9B}"/>
              </a:ext>
              <a:ext uri="{C183D7F6-B498-43B3-948B-1728B52AA6E4}">
                <adec:decorative xmlns:adec="http://schemas.microsoft.com/office/drawing/2017/decorative" val="1"/>
              </a:ext>
            </a:extLst>
          </p:cNvPr>
          <p:cNvCxnSpPr>
            <a:cxnSpLocks/>
            <a:endCxn id="4" idx="1"/>
          </p:cNvCxnSpPr>
          <p:nvPr/>
        </p:nvCxnSpPr>
        <p:spPr>
          <a:xfrm>
            <a:off x="6484112" y="3135376"/>
            <a:ext cx="2487168" cy="0"/>
          </a:xfrm>
          <a:prstGeom prst="line">
            <a:avLst/>
          </a:prstGeom>
          <a:ln/>
        </p:spPr>
        <p:style>
          <a:lnRef idx="2">
            <a:schemeClr val="dk1"/>
          </a:lnRef>
          <a:fillRef idx="0">
            <a:schemeClr val="dk1"/>
          </a:fillRef>
          <a:effectRef idx="1">
            <a:schemeClr val="dk1"/>
          </a:effectRef>
          <a:fontRef idx="minor">
            <a:schemeClr val="tx1"/>
          </a:fontRef>
        </p:style>
      </p:cxnSp>
      <p:cxnSp>
        <p:nvCxnSpPr>
          <p:cNvPr id="17" name="Straight Connector 16">
            <a:extLst>
              <a:ext uri="{FF2B5EF4-FFF2-40B4-BE49-F238E27FC236}">
                <a16:creationId xmlns:a16="http://schemas.microsoft.com/office/drawing/2014/main" id="{1ADCB631-9176-C9D2-4902-7B7BE6C6CD56}"/>
              </a:ext>
              <a:ext uri="{C183D7F6-B498-43B3-948B-1728B52AA6E4}">
                <adec:decorative xmlns:adec="http://schemas.microsoft.com/office/drawing/2017/decorative" val="1"/>
              </a:ext>
            </a:extLst>
          </p:cNvPr>
          <p:cNvCxnSpPr>
            <a:cxnSpLocks/>
          </p:cNvCxnSpPr>
          <p:nvPr/>
        </p:nvCxnSpPr>
        <p:spPr>
          <a:xfrm>
            <a:off x="6623448" y="3715828"/>
            <a:ext cx="2758440" cy="1019179"/>
          </a:xfrm>
          <a:prstGeom prst="line">
            <a:avLst/>
          </a:prstGeom>
          <a:ln/>
        </p:spPr>
        <p:style>
          <a:lnRef idx="2">
            <a:schemeClr val="dk1"/>
          </a:lnRef>
          <a:fillRef idx="0">
            <a:schemeClr val="dk1"/>
          </a:fillRef>
          <a:effectRef idx="1">
            <a:schemeClr val="dk1"/>
          </a:effectRef>
          <a:fontRef idx="minor">
            <a:schemeClr val="tx1"/>
          </a:fontRef>
        </p:style>
      </p:cxnSp>
      <p:sp>
        <p:nvSpPr>
          <p:cNvPr id="10" name="TextBox 9">
            <a:extLst>
              <a:ext uri="{FF2B5EF4-FFF2-40B4-BE49-F238E27FC236}">
                <a16:creationId xmlns:a16="http://schemas.microsoft.com/office/drawing/2014/main" id="{20B66812-8DA5-6150-6051-CE8918D69187}"/>
              </a:ext>
            </a:extLst>
          </p:cNvPr>
          <p:cNvSpPr txBox="1"/>
          <p:nvPr/>
        </p:nvSpPr>
        <p:spPr>
          <a:xfrm>
            <a:off x="9242552" y="4659422"/>
            <a:ext cx="2376874" cy="9233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lvl="0" algn="ctr"/>
            <a:r>
              <a:rPr lang="en-US" dirty="0"/>
              <a:t>Board Policies</a:t>
            </a:r>
          </a:p>
          <a:p>
            <a:pPr lvl="0" algn="ctr"/>
            <a:r>
              <a:rPr lang="en-US" dirty="0"/>
              <a:t>System Procedures</a:t>
            </a:r>
          </a:p>
          <a:p>
            <a:pPr lvl="0" algn="ctr"/>
            <a:r>
              <a:rPr lang="en-US" dirty="0"/>
              <a:t>Operating Instructions</a:t>
            </a:r>
          </a:p>
        </p:txBody>
      </p:sp>
    </p:spTree>
    <p:extLst>
      <p:ext uri="{BB962C8B-B14F-4D97-AF65-F5344CB8AC3E}">
        <p14:creationId xmlns:p14="http://schemas.microsoft.com/office/powerpoint/2010/main" val="54146388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484863-58AD-5211-8E7F-73D262B8DD97}"/>
              </a:ext>
            </a:extLst>
          </p:cNvPr>
          <p:cNvSpPr>
            <a:spLocks noGrp="1"/>
          </p:cNvSpPr>
          <p:nvPr>
            <p:ph type="title"/>
          </p:nvPr>
        </p:nvSpPr>
        <p:spPr/>
        <p:txBody>
          <a:bodyPr/>
          <a:lstStyle/>
          <a:p>
            <a:r>
              <a:rPr lang="en-US" dirty="0">
                <a:solidFill>
                  <a:schemeClr val="accent2"/>
                </a:solidFill>
              </a:rPr>
              <a:t>Compliance Guidance, cont.</a:t>
            </a:r>
          </a:p>
        </p:txBody>
      </p:sp>
      <p:sp>
        <p:nvSpPr>
          <p:cNvPr id="3" name="Content Placeholder 2">
            <a:extLst>
              <a:ext uri="{FF2B5EF4-FFF2-40B4-BE49-F238E27FC236}">
                <a16:creationId xmlns:a16="http://schemas.microsoft.com/office/drawing/2014/main" id="{A3C926CA-811F-98BE-91A4-87117EC982B6}"/>
              </a:ext>
            </a:extLst>
          </p:cNvPr>
          <p:cNvSpPr>
            <a:spLocks noGrp="1"/>
          </p:cNvSpPr>
          <p:nvPr>
            <p:ph idx="1"/>
          </p:nvPr>
        </p:nvSpPr>
        <p:spPr/>
        <p:txBody>
          <a:bodyPr/>
          <a:lstStyle/>
          <a:p>
            <a:r>
              <a:rPr lang="en-US" dirty="0"/>
              <a:t>Documentation is one of the strongest risk-control tools</a:t>
            </a:r>
          </a:p>
          <a:p>
            <a:pPr lvl="1"/>
            <a:r>
              <a:rPr lang="en-US" dirty="0"/>
              <a:t>Receipt of reports and complaints</a:t>
            </a:r>
          </a:p>
          <a:p>
            <a:pPr lvl="1"/>
            <a:r>
              <a:rPr lang="en-US" dirty="0"/>
              <a:t>Evaluation of information received, steps considered, actions taken</a:t>
            </a:r>
          </a:p>
          <a:p>
            <a:pPr lvl="1"/>
            <a:r>
              <a:rPr lang="en-US" dirty="0"/>
              <a:t>Communications, changes, delays, follow-up</a:t>
            </a:r>
          </a:p>
          <a:p>
            <a:r>
              <a:rPr lang="en-US" dirty="0"/>
              <a:t>Informal handling vs. informal resolution</a:t>
            </a:r>
          </a:p>
          <a:p>
            <a:r>
              <a:rPr lang="en-US" dirty="0"/>
              <a:t>Recognize patterns</a:t>
            </a:r>
          </a:p>
          <a:p>
            <a:pPr lvl="1"/>
            <a:r>
              <a:rPr lang="en-US" dirty="0"/>
              <a:t>Repeat offenders, escalating misconduct, grooming behaviors, observable boundary issues, intersectionality and stereotyping concerns</a:t>
            </a:r>
          </a:p>
          <a:p>
            <a:pPr lvl="1"/>
            <a:r>
              <a:rPr lang="en-US" dirty="0"/>
              <a:t>Context matters: athletics, housing, employee-student matters</a:t>
            </a:r>
          </a:p>
          <a:p>
            <a:pPr lvl="1"/>
            <a:r>
              <a:rPr lang="en-US" dirty="0"/>
              <a:t>Coordinate responses and intervene early</a:t>
            </a:r>
          </a:p>
        </p:txBody>
      </p:sp>
    </p:spTree>
    <p:extLst>
      <p:ext uri="{BB962C8B-B14F-4D97-AF65-F5344CB8AC3E}">
        <p14:creationId xmlns:p14="http://schemas.microsoft.com/office/powerpoint/2010/main" val="331367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07341C-841E-371F-0BB2-4FD9C22C53DF}"/>
              </a:ext>
            </a:extLst>
          </p:cNvPr>
          <p:cNvSpPr>
            <a:spLocks noGrp="1"/>
          </p:cNvSpPr>
          <p:nvPr>
            <p:ph type="title"/>
          </p:nvPr>
        </p:nvSpPr>
        <p:spPr/>
        <p:txBody>
          <a:bodyPr/>
          <a:lstStyle/>
          <a:p>
            <a:r>
              <a:rPr lang="en-US" dirty="0">
                <a:solidFill>
                  <a:schemeClr val="accent2"/>
                </a:solidFill>
              </a:rPr>
              <a:t>Compliance Action Steps</a:t>
            </a:r>
          </a:p>
        </p:txBody>
      </p:sp>
      <p:sp>
        <p:nvSpPr>
          <p:cNvPr id="3" name="Content Placeholder 2">
            <a:extLst>
              <a:ext uri="{FF2B5EF4-FFF2-40B4-BE49-F238E27FC236}">
                <a16:creationId xmlns:a16="http://schemas.microsoft.com/office/drawing/2014/main" id="{2597F8B4-3662-4133-92D1-2FFE07A67B53}"/>
              </a:ext>
            </a:extLst>
          </p:cNvPr>
          <p:cNvSpPr>
            <a:spLocks noGrp="1"/>
          </p:cNvSpPr>
          <p:nvPr>
            <p:ph idx="1"/>
          </p:nvPr>
        </p:nvSpPr>
        <p:spPr/>
        <p:txBody>
          <a:bodyPr>
            <a:normAutofit lnSpcReduction="10000"/>
          </a:bodyPr>
          <a:lstStyle/>
          <a:p>
            <a:r>
              <a:rPr lang="en-US" dirty="0"/>
              <a:t>Provide leadership regular updates</a:t>
            </a:r>
          </a:p>
          <a:p>
            <a:r>
              <a:rPr lang="en-US" dirty="0"/>
              <a:t>Support visible prevention and training efforts</a:t>
            </a:r>
          </a:p>
          <a:p>
            <a:r>
              <a:rPr lang="en-US" dirty="0"/>
              <a:t>Maintain centralized tracking, monitoring, and coordination</a:t>
            </a:r>
          </a:p>
          <a:p>
            <a:r>
              <a:rPr lang="en-US" dirty="0"/>
              <a:t>Reporting transparency and structure</a:t>
            </a:r>
          </a:p>
          <a:p>
            <a:r>
              <a:rPr lang="en-US" dirty="0"/>
              <a:t>Documentation and case management</a:t>
            </a:r>
          </a:p>
          <a:p>
            <a:r>
              <a:rPr lang="en-US" dirty="0"/>
              <a:t>Supportive measures</a:t>
            </a:r>
          </a:p>
          <a:p>
            <a:r>
              <a:rPr lang="en-US" dirty="0"/>
              <a:t>Process consistency</a:t>
            </a:r>
          </a:p>
          <a:p>
            <a:r>
              <a:rPr lang="en-US" dirty="0"/>
              <a:t>Training</a:t>
            </a:r>
          </a:p>
          <a:p>
            <a:r>
              <a:rPr lang="en-US" dirty="0"/>
              <a:t>Prevention</a:t>
            </a:r>
          </a:p>
        </p:txBody>
      </p:sp>
    </p:spTree>
    <p:extLst>
      <p:ext uri="{BB962C8B-B14F-4D97-AF65-F5344CB8AC3E}">
        <p14:creationId xmlns:p14="http://schemas.microsoft.com/office/powerpoint/2010/main" val="22369893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AEE73AF-683F-2395-756B-9ACA71570FAD}"/>
              </a:ext>
            </a:extLst>
          </p:cNvPr>
          <p:cNvSpPr>
            <a:spLocks noGrp="1"/>
          </p:cNvSpPr>
          <p:nvPr>
            <p:ph type="title"/>
          </p:nvPr>
        </p:nvSpPr>
        <p:spPr/>
        <p:txBody>
          <a:bodyPr/>
          <a:lstStyle/>
          <a:p>
            <a:r>
              <a:rPr lang="en-US" dirty="0"/>
              <a:t>System Office: FY 2027</a:t>
            </a:r>
          </a:p>
        </p:txBody>
      </p:sp>
      <p:sp>
        <p:nvSpPr>
          <p:cNvPr id="5" name="Text Placeholder 4">
            <a:extLst>
              <a:ext uri="{FF2B5EF4-FFF2-40B4-BE49-F238E27FC236}">
                <a16:creationId xmlns:a16="http://schemas.microsoft.com/office/drawing/2014/main" id="{AF48361B-99D5-7639-6C6C-2A4A34A5AC82}"/>
              </a:ext>
            </a:extLst>
          </p:cNvPr>
          <p:cNvSpPr>
            <a:spLocks noGrp="1"/>
          </p:cNvSpPr>
          <p:nvPr>
            <p:ph type="body" idx="1"/>
          </p:nvPr>
        </p:nvSpPr>
        <p:spPr/>
        <p:txBody>
          <a:bodyPr/>
          <a:lstStyle/>
          <a:p>
            <a:r>
              <a:rPr lang="en-US" dirty="0"/>
              <a:t>Training &amp; Meeting Schedule</a:t>
            </a:r>
          </a:p>
        </p:txBody>
      </p:sp>
    </p:spTree>
    <p:extLst>
      <p:ext uri="{BB962C8B-B14F-4D97-AF65-F5344CB8AC3E}">
        <p14:creationId xmlns:p14="http://schemas.microsoft.com/office/powerpoint/2010/main" val="1198992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23D72A-5820-3211-2B1B-12752E3BBCEE}"/>
              </a:ext>
            </a:extLst>
          </p:cNvPr>
          <p:cNvSpPr>
            <a:spLocks noGrp="1"/>
          </p:cNvSpPr>
          <p:nvPr>
            <p:ph type="title"/>
          </p:nvPr>
        </p:nvSpPr>
        <p:spPr/>
        <p:txBody>
          <a:bodyPr/>
          <a:lstStyle/>
          <a:p>
            <a:r>
              <a:rPr lang="en-US" dirty="0"/>
              <a:t>System Office Training Course: Foundations</a:t>
            </a:r>
          </a:p>
        </p:txBody>
      </p:sp>
      <p:sp>
        <p:nvSpPr>
          <p:cNvPr id="3" name="Content Placeholder 2">
            <a:extLst>
              <a:ext uri="{FF2B5EF4-FFF2-40B4-BE49-F238E27FC236}">
                <a16:creationId xmlns:a16="http://schemas.microsoft.com/office/drawing/2014/main" id="{A4D8DF57-7CBD-D662-722C-5E7C7EE3C3E0}"/>
              </a:ext>
            </a:extLst>
          </p:cNvPr>
          <p:cNvSpPr>
            <a:spLocks noGrp="1"/>
          </p:cNvSpPr>
          <p:nvPr>
            <p:ph idx="1"/>
          </p:nvPr>
        </p:nvSpPr>
        <p:spPr/>
        <p:txBody>
          <a:bodyPr/>
          <a:lstStyle/>
          <a:p>
            <a:r>
              <a:rPr lang="en-US" dirty="0"/>
              <a:t>Equal Opportunity and Nondiscrimination (EON) </a:t>
            </a:r>
            <a:r>
              <a:rPr lang="en-US" b="1" dirty="0"/>
              <a:t>Foundations</a:t>
            </a:r>
            <a:r>
              <a:rPr lang="en-US" dirty="0"/>
              <a:t> Training</a:t>
            </a:r>
          </a:p>
          <a:p>
            <a:r>
              <a:rPr lang="en-US" dirty="0"/>
              <a:t>Equal Opportunity and Nondiscrimination (EON) </a:t>
            </a:r>
            <a:r>
              <a:rPr lang="en-US" b="1" dirty="0"/>
              <a:t>Refresher</a:t>
            </a:r>
            <a:r>
              <a:rPr lang="en-US" dirty="0"/>
              <a:t> (</a:t>
            </a:r>
            <a:r>
              <a:rPr lang="en-US" dirty="0">
                <a:highlight>
                  <a:srgbClr val="FFFF00"/>
                </a:highlight>
              </a:rPr>
              <a:t>NEW</a:t>
            </a:r>
            <a:r>
              <a:rPr lang="en-US" dirty="0"/>
              <a:t>)</a:t>
            </a:r>
          </a:p>
          <a:p>
            <a:pPr lvl="1"/>
            <a:r>
              <a:rPr lang="en-US" dirty="0"/>
              <a:t>Decision-makers</a:t>
            </a:r>
          </a:p>
          <a:p>
            <a:pPr lvl="1"/>
            <a:r>
              <a:rPr lang="en-US" dirty="0"/>
              <a:t>Investigators</a:t>
            </a:r>
          </a:p>
          <a:p>
            <a:pPr lvl="1"/>
            <a:r>
              <a:rPr lang="en-US" dirty="0"/>
              <a:t>Facilitators (informal)</a:t>
            </a:r>
          </a:p>
          <a:p>
            <a:pPr lvl="1"/>
            <a:r>
              <a:rPr lang="en-US" dirty="0"/>
              <a:t>Title IX Coordinators</a:t>
            </a:r>
          </a:p>
        </p:txBody>
      </p:sp>
      <p:graphicFrame>
        <p:nvGraphicFramePr>
          <p:cNvPr id="5" name="Content Placeholder 4">
            <a:extLst>
              <a:ext uri="{FF2B5EF4-FFF2-40B4-BE49-F238E27FC236}">
                <a16:creationId xmlns:a16="http://schemas.microsoft.com/office/drawing/2014/main" id="{1D0F3471-8DB9-CFAA-2581-117FA38ED98C}"/>
              </a:ext>
            </a:extLst>
          </p:cNvPr>
          <p:cNvGraphicFramePr>
            <a:graphicFrameLocks noGrp="1"/>
          </p:cNvGraphicFramePr>
          <p:nvPr>
            <p:ph idx="10"/>
            <p:extLst>
              <p:ext uri="{D42A27DB-BD31-4B8C-83A1-F6EECF244321}">
                <p14:modId xmlns:p14="http://schemas.microsoft.com/office/powerpoint/2010/main" val="1109029949"/>
              </p:ext>
            </p:extLst>
          </p:nvPr>
        </p:nvGraphicFramePr>
        <p:xfrm>
          <a:off x="5210629" y="1959429"/>
          <a:ext cx="6143169" cy="4609810"/>
        </p:xfrm>
        <a:graphic>
          <a:graphicData uri="http://schemas.openxmlformats.org/drawingml/2006/table">
            <a:tbl>
              <a:tblPr firstRow="1" firstCol="1" bandRow="1">
                <a:tableStyleId>{8A107856-5554-42FB-B03E-39F5DBC370BA}</a:tableStyleId>
              </a:tblPr>
              <a:tblGrid>
                <a:gridCol w="3106057">
                  <a:extLst>
                    <a:ext uri="{9D8B030D-6E8A-4147-A177-3AD203B41FA5}">
                      <a16:colId xmlns:a16="http://schemas.microsoft.com/office/drawing/2014/main" val="708148153"/>
                    </a:ext>
                  </a:extLst>
                </a:gridCol>
                <a:gridCol w="3037112">
                  <a:extLst>
                    <a:ext uri="{9D8B030D-6E8A-4147-A177-3AD203B41FA5}">
                      <a16:colId xmlns:a16="http://schemas.microsoft.com/office/drawing/2014/main" val="1128334275"/>
                    </a:ext>
                  </a:extLst>
                </a:gridCol>
              </a:tblGrid>
              <a:tr h="154387">
                <a:tc>
                  <a:txBody>
                    <a:bodyPr/>
                    <a:lstStyle/>
                    <a:p>
                      <a:pPr marL="0" marR="0" algn="ctr">
                        <a:lnSpc>
                          <a:spcPct val="115000"/>
                        </a:lnSpc>
                        <a:spcAft>
                          <a:spcPts val="800"/>
                        </a:spcAft>
                        <a:buNone/>
                      </a:pPr>
                      <a:r>
                        <a:rPr lang="en-US" sz="1800" b="1" kern="100">
                          <a:effectLst/>
                        </a:rPr>
                        <a:t>Title IX topics covered</a:t>
                      </a:r>
                      <a:endParaRPr lang="en-US" sz="1800" b="1" kern="100">
                        <a:effectLst/>
                        <a:latin typeface="Aptos" panose="020B0004020202020204" pitchFamily="34" charset="0"/>
                        <a:ea typeface="Aptos" panose="020B0004020202020204" pitchFamily="34" charset="0"/>
                        <a:cs typeface="Arial" panose="020B0604020202020204" pitchFamily="34" charset="0"/>
                      </a:endParaRPr>
                    </a:p>
                  </a:txBody>
                  <a:tcPr marL="59386" marR="59386" marT="0" marB="0" anchor="ctr"/>
                </a:tc>
                <a:tc>
                  <a:txBody>
                    <a:bodyPr/>
                    <a:lstStyle/>
                    <a:p>
                      <a:pPr marL="0" marR="0" algn="ctr">
                        <a:lnSpc>
                          <a:spcPct val="115000"/>
                        </a:lnSpc>
                        <a:spcAft>
                          <a:spcPts val="800"/>
                        </a:spcAft>
                        <a:buNone/>
                      </a:pPr>
                      <a:r>
                        <a:rPr lang="en-US" sz="1800" b="1" kern="100" dirty="0">
                          <a:effectLst/>
                        </a:rPr>
                        <a:t>Mn 135A.15 topics covered</a:t>
                      </a:r>
                      <a:endParaRPr lang="en-US" sz="1800" b="1" kern="100" dirty="0">
                        <a:effectLst/>
                        <a:latin typeface="Aptos" panose="020B0004020202020204" pitchFamily="34" charset="0"/>
                        <a:ea typeface="Aptos" panose="020B0004020202020204" pitchFamily="34" charset="0"/>
                        <a:cs typeface="Arial" panose="020B0604020202020204" pitchFamily="34" charset="0"/>
                      </a:endParaRPr>
                    </a:p>
                  </a:txBody>
                  <a:tcPr marL="59386" marR="59386" marT="0" marB="0" anchor="ctr"/>
                </a:tc>
                <a:extLst>
                  <a:ext uri="{0D108BD9-81ED-4DB2-BD59-A6C34878D82A}">
                    <a16:rowId xmlns:a16="http://schemas.microsoft.com/office/drawing/2014/main" val="351606181"/>
                  </a:ext>
                </a:extLst>
              </a:tr>
              <a:tr h="4310598">
                <a:tc>
                  <a:txBody>
                    <a:bodyPr/>
                    <a:lstStyle/>
                    <a:p>
                      <a:pPr marL="342900" marR="0" lvl="0" indent="-342900">
                        <a:lnSpc>
                          <a:spcPct val="115000"/>
                        </a:lnSpc>
                        <a:buFont typeface="Symbol" panose="05050102010706020507" pitchFamily="18" charset="2"/>
                        <a:buChar char=""/>
                      </a:pPr>
                      <a:r>
                        <a:rPr lang="en-US" sz="2000" b="0" kern="100" dirty="0">
                          <a:effectLst/>
                        </a:rPr>
                        <a:t>definitions of Title IX sexual harassment</a:t>
                      </a:r>
                    </a:p>
                    <a:p>
                      <a:pPr marL="342900" marR="0" lvl="0" indent="-342900">
                        <a:lnSpc>
                          <a:spcPct val="115000"/>
                        </a:lnSpc>
                        <a:buFont typeface="Symbol" panose="05050102010706020507" pitchFamily="18" charset="2"/>
                        <a:buChar char=""/>
                      </a:pPr>
                      <a:r>
                        <a:rPr lang="en-US" sz="2000" b="0" kern="100" dirty="0">
                          <a:effectLst/>
                        </a:rPr>
                        <a:t>scope of education programs and activities</a:t>
                      </a:r>
                    </a:p>
                    <a:p>
                      <a:pPr marL="342900" marR="0" lvl="0" indent="-342900">
                        <a:lnSpc>
                          <a:spcPct val="115000"/>
                        </a:lnSpc>
                        <a:buFont typeface="Symbol" panose="05050102010706020507" pitchFamily="18" charset="2"/>
                        <a:buChar char=""/>
                      </a:pPr>
                      <a:r>
                        <a:rPr lang="en-US" sz="2000" b="0" kern="100" dirty="0">
                          <a:effectLst/>
                        </a:rPr>
                        <a:t>how the grievance process works</a:t>
                      </a:r>
                    </a:p>
                    <a:p>
                      <a:pPr marL="342900" marR="0" lvl="0" indent="-342900">
                        <a:lnSpc>
                          <a:spcPct val="115000"/>
                        </a:lnSpc>
                        <a:buFont typeface="Symbol" panose="05050102010706020507" pitchFamily="18" charset="2"/>
                        <a:buChar char=""/>
                      </a:pPr>
                      <a:r>
                        <a:rPr lang="en-US" sz="2000" b="0" kern="100" dirty="0">
                          <a:effectLst/>
                        </a:rPr>
                        <a:t>how appeals are processed</a:t>
                      </a:r>
                    </a:p>
                    <a:p>
                      <a:pPr marL="342900" marR="0" lvl="0" indent="-342900">
                        <a:lnSpc>
                          <a:spcPct val="115000"/>
                        </a:lnSpc>
                        <a:buFont typeface="Symbol" panose="05050102010706020507" pitchFamily="18" charset="2"/>
                        <a:buChar char=""/>
                      </a:pPr>
                      <a:r>
                        <a:rPr lang="en-US" sz="2000" b="0" kern="100" dirty="0">
                          <a:effectLst/>
                        </a:rPr>
                        <a:t>how to serve impartially</a:t>
                      </a:r>
                    </a:p>
                    <a:p>
                      <a:pPr marL="342900" marR="0" lvl="0" indent="-342900">
                        <a:lnSpc>
                          <a:spcPct val="115000"/>
                        </a:lnSpc>
                        <a:buFont typeface="Symbol" panose="05050102010706020507" pitchFamily="18" charset="2"/>
                        <a:buChar char=""/>
                      </a:pPr>
                      <a:r>
                        <a:rPr lang="en-US" sz="2000" b="0" i="1" kern="100" dirty="0">
                          <a:effectLst/>
                        </a:rPr>
                        <a:t>required annually per VAWA</a:t>
                      </a:r>
                      <a:endParaRPr lang="en-US" sz="2000" b="0" i="1" kern="100" dirty="0">
                        <a:effectLst/>
                        <a:latin typeface="Aptos" panose="020B0004020202020204" pitchFamily="34" charset="0"/>
                        <a:ea typeface="Aptos" panose="020B0004020202020204" pitchFamily="34" charset="0"/>
                        <a:cs typeface="Arial" panose="020B0604020202020204" pitchFamily="34" charset="0"/>
                      </a:endParaRPr>
                    </a:p>
                  </a:txBody>
                  <a:tcPr marL="59386" marR="59386" marT="0" marB="0"/>
                </a:tc>
                <a:tc>
                  <a:txBody>
                    <a:bodyPr/>
                    <a:lstStyle/>
                    <a:p>
                      <a:pPr marL="342900" marR="0" lvl="0" indent="-342900">
                        <a:lnSpc>
                          <a:spcPct val="115000"/>
                        </a:lnSpc>
                        <a:buFont typeface="Symbol" panose="05050102010706020507" pitchFamily="18" charset="2"/>
                        <a:buChar char=""/>
                      </a:pPr>
                      <a:r>
                        <a:rPr lang="en-US" sz="2000" b="0" kern="100" dirty="0">
                          <a:effectLst/>
                        </a:rPr>
                        <a:t>dynamics of sexual assault</a:t>
                      </a:r>
                    </a:p>
                    <a:p>
                      <a:pPr marL="342900" marR="0" lvl="0" indent="-342900">
                        <a:lnSpc>
                          <a:spcPct val="115000"/>
                        </a:lnSpc>
                        <a:buFont typeface="Symbol" panose="05050102010706020507" pitchFamily="18" charset="2"/>
                        <a:buChar char=""/>
                      </a:pPr>
                      <a:r>
                        <a:rPr lang="en-US" sz="2000" b="0" kern="100" dirty="0">
                          <a:effectLst/>
                        </a:rPr>
                        <a:t>neurobiological responses to trauma</a:t>
                      </a:r>
                    </a:p>
                    <a:p>
                      <a:pPr marL="342900" marR="0" lvl="0" indent="-342900">
                        <a:lnSpc>
                          <a:spcPct val="115000"/>
                        </a:lnSpc>
                        <a:buFont typeface="Symbol" panose="05050102010706020507" pitchFamily="18" charset="2"/>
                        <a:buChar char=""/>
                      </a:pPr>
                      <a:r>
                        <a:rPr lang="en-US" sz="2000" b="0" kern="100" dirty="0">
                          <a:effectLst/>
                        </a:rPr>
                        <a:t>preventing and responding to sexual misconduct</a:t>
                      </a:r>
                    </a:p>
                    <a:p>
                      <a:pPr marL="342900" marR="0" lvl="0" indent="-342900">
                        <a:lnSpc>
                          <a:spcPct val="115000"/>
                        </a:lnSpc>
                        <a:spcAft>
                          <a:spcPts val="800"/>
                        </a:spcAft>
                        <a:buFont typeface="Symbol" panose="05050102010706020507" pitchFamily="18" charset="2"/>
                        <a:buChar char=""/>
                      </a:pPr>
                      <a:r>
                        <a:rPr lang="en-US" sz="2000" b="0" kern="100" dirty="0">
                          <a:effectLst/>
                        </a:rPr>
                        <a:t>compliance with state and federal laws</a:t>
                      </a:r>
                      <a:endParaRPr lang="en-US" sz="2000" b="0" kern="100" dirty="0">
                        <a:effectLst/>
                        <a:latin typeface="Aptos" panose="020B0004020202020204" pitchFamily="34" charset="0"/>
                        <a:ea typeface="Aptos" panose="020B0004020202020204" pitchFamily="34" charset="0"/>
                        <a:cs typeface="Arial" panose="020B0604020202020204" pitchFamily="34" charset="0"/>
                      </a:endParaRPr>
                    </a:p>
                  </a:txBody>
                  <a:tcPr marL="59386" marR="59386" marT="0" marB="0"/>
                </a:tc>
                <a:extLst>
                  <a:ext uri="{0D108BD9-81ED-4DB2-BD59-A6C34878D82A}">
                    <a16:rowId xmlns:a16="http://schemas.microsoft.com/office/drawing/2014/main" val="1333131900"/>
                  </a:ext>
                </a:extLst>
              </a:tr>
            </a:tbl>
          </a:graphicData>
        </a:graphic>
      </p:graphicFrame>
    </p:spTree>
    <p:extLst>
      <p:ext uri="{BB962C8B-B14F-4D97-AF65-F5344CB8AC3E}">
        <p14:creationId xmlns:p14="http://schemas.microsoft.com/office/powerpoint/2010/main" val="782475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94BD14-2E2F-8565-A964-5A5BD0B0ED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2690E6-5213-75A4-8061-B9AC94256AA7}"/>
              </a:ext>
            </a:extLst>
          </p:cNvPr>
          <p:cNvSpPr>
            <a:spLocks noGrp="1"/>
          </p:cNvSpPr>
          <p:nvPr>
            <p:ph type="title"/>
          </p:nvPr>
        </p:nvSpPr>
        <p:spPr/>
        <p:txBody>
          <a:bodyPr/>
          <a:lstStyle/>
          <a:p>
            <a:r>
              <a:rPr lang="en-US" dirty="0"/>
              <a:t>System Office Training Course: Investigators</a:t>
            </a:r>
          </a:p>
        </p:txBody>
      </p:sp>
      <p:sp>
        <p:nvSpPr>
          <p:cNvPr id="3" name="Content Placeholder 2">
            <a:extLst>
              <a:ext uri="{FF2B5EF4-FFF2-40B4-BE49-F238E27FC236}">
                <a16:creationId xmlns:a16="http://schemas.microsoft.com/office/drawing/2014/main" id="{99166B67-DA7A-BF0F-9770-827BF2349C3E}"/>
              </a:ext>
            </a:extLst>
          </p:cNvPr>
          <p:cNvSpPr>
            <a:spLocks noGrp="1"/>
          </p:cNvSpPr>
          <p:nvPr>
            <p:ph idx="1"/>
          </p:nvPr>
        </p:nvSpPr>
        <p:spPr/>
        <p:txBody>
          <a:bodyPr/>
          <a:lstStyle/>
          <a:p>
            <a:r>
              <a:rPr lang="en-US" dirty="0"/>
              <a:t>Equal Opportunity and Nondiscrimination (EON) </a:t>
            </a:r>
            <a:r>
              <a:rPr lang="en-US" b="1" dirty="0"/>
              <a:t>Investigator</a:t>
            </a:r>
            <a:r>
              <a:rPr lang="en-US" dirty="0"/>
              <a:t> Training</a:t>
            </a:r>
          </a:p>
          <a:p>
            <a:pPr lvl="1"/>
            <a:r>
              <a:rPr lang="en-US" dirty="0"/>
              <a:t>Investigators</a:t>
            </a:r>
          </a:p>
          <a:p>
            <a:pPr lvl="1"/>
            <a:r>
              <a:rPr lang="en-US" dirty="0"/>
              <a:t>Title IX Coordinators</a:t>
            </a:r>
          </a:p>
          <a:p>
            <a:endParaRPr lang="en-US" dirty="0"/>
          </a:p>
        </p:txBody>
      </p:sp>
      <p:graphicFrame>
        <p:nvGraphicFramePr>
          <p:cNvPr id="5" name="Content Placeholder 4">
            <a:extLst>
              <a:ext uri="{FF2B5EF4-FFF2-40B4-BE49-F238E27FC236}">
                <a16:creationId xmlns:a16="http://schemas.microsoft.com/office/drawing/2014/main" id="{13F85DA5-9D06-155C-5B4B-331FE85E0A00}"/>
              </a:ext>
            </a:extLst>
          </p:cNvPr>
          <p:cNvGraphicFramePr>
            <a:graphicFrameLocks noGrp="1"/>
          </p:cNvGraphicFramePr>
          <p:nvPr>
            <p:ph idx="10"/>
            <p:extLst>
              <p:ext uri="{D42A27DB-BD31-4B8C-83A1-F6EECF244321}">
                <p14:modId xmlns:p14="http://schemas.microsoft.com/office/powerpoint/2010/main" val="3332832876"/>
              </p:ext>
            </p:extLst>
          </p:nvPr>
        </p:nvGraphicFramePr>
        <p:xfrm>
          <a:off x="5268686" y="1959429"/>
          <a:ext cx="6085113" cy="4715237"/>
        </p:xfrm>
        <a:graphic>
          <a:graphicData uri="http://schemas.openxmlformats.org/drawingml/2006/table">
            <a:tbl>
              <a:tblPr firstRow="1" firstCol="1" bandRow="1">
                <a:tableStyleId>{8A107856-5554-42FB-B03E-39F5DBC370BA}</a:tableStyleId>
              </a:tblPr>
              <a:tblGrid>
                <a:gridCol w="3026793">
                  <a:extLst>
                    <a:ext uri="{9D8B030D-6E8A-4147-A177-3AD203B41FA5}">
                      <a16:colId xmlns:a16="http://schemas.microsoft.com/office/drawing/2014/main" val="708148153"/>
                    </a:ext>
                  </a:extLst>
                </a:gridCol>
                <a:gridCol w="3058320">
                  <a:extLst>
                    <a:ext uri="{9D8B030D-6E8A-4147-A177-3AD203B41FA5}">
                      <a16:colId xmlns:a16="http://schemas.microsoft.com/office/drawing/2014/main" val="1128334275"/>
                    </a:ext>
                  </a:extLst>
                </a:gridCol>
              </a:tblGrid>
              <a:tr h="404639">
                <a:tc>
                  <a:txBody>
                    <a:bodyPr/>
                    <a:lstStyle/>
                    <a:p>
                      <a:pPr marL="0" marR="0" algn="ctr">
                        <a:lnSpc>
                          <a:spcPct val="115000"/>
                        </a:lnSpc>
                        <a:spcAft>
                          <a:spcPts val="800"/>
                        </a:spcAft>
                        <a:buNone/>
                      </a:pPr>
                      <a:r>
                        <a:rPr lang="en-US" sz="1800" b="1" kern="100">
                          <a:effectLst/>
                        </a:rPr>
                        <a:t>Title IX topics covered</a:t>
                      </a:r>
                      <a:endParaRPr lang="en-US" sz="1800" b="1" kern="100">
                        <a:effectLst/>
                        <a:latin typeface="Aptos" panose="020B0004020202020204" pitchFamily="34" charset="0"/>
                        <a:ea typeface="Aptos" panose="020B0004020202020204" pitchFamily="34" charset="0"/>
                        <a:cs typeface="Arial" panose="020B0604020202020204" pitchFamily="34" charset="0"/>
                      </a:endParaRPr>
                    </a:p>
                  </a:txBody>
                  <a:tcPr marL="59386" marR="59386" marT="0" marB="0" anchor="ctr"/>
                </a:tc>
                <a:tc>
                  <a:txBody>
                    <a:bodyPr/>
                    <a:lstStyle/>
                    <a:p>
                      <a:pPr marL="0" marR="0" algn="ctr">
                        <a:lnSpc>
                          <a:spcPct val="115000"/>
                        </a:lnSpc>
                        <a:spcAft>
                          <a:spcPts val="800"/>
                        </a:spcAft>
                        <a:buNone/>
                      </a:pPr>
                      <a:r>
                        <a:rPr lang="en-US" sz="1800" b="1" kern="100" dirty="0">
                          <a:effectLst/>
                        </a:rPr>
                        <a:t>Mn 135A.15 topics covered</a:t>
                      </a:r>
                      <a:endParaRPr lang="en-US" sz="1800" b="1" kern="100" dirty="0">
                        <a:effectLst/>
                        <a:latin typeface="Aptos" panose="020B0004020202020204" pitchFamily="34" charset="0"/>
                        <a:ea typeface="Aptos" panose="020B0004020202020204" pitchFamily="34" charset="0"/>
                        <a:cs typeface="Arial" panose="020B0604020202020204" pitchFamily="34" charset="0"/>
                      </a:endParaRPr>
                    </a:p>
                  </a:txBody>
                  <a:tcPr marL="59386" marR="59386" marT="0" marB="0" anchor="ctr"/>
                </a:tc>
                <a:extLst>
                  <a:ext uri="{0D108BD9-81ED-4DB2-BD59-A6C34878D82A}">
                    <a16:rowId xmlns:a16="http://schemas.microsoft.com/office/drawing/2014/main" val="351606181"/>
                  </a:ext>
                </a:extLst>
              </a:tr>
              <a:tr h="4310598">
                <a:tc>
                  <a:txBody>
                    <a:bodyPr/>
                    <a:lstStyle/>
                    <a:p>
                      <a:pPr marL="342900" marR="0" lvl="0" indent="-342900">
                        <a:lnSpc>
                          <a:spcPct val="115000"/>
                        </a:lnSpc>
                        <a:buFont typeface="Symbol" panose="05050102010706020507" pitchFamily="18" charset="2"/>
                        <a:buChar char=""/>
                      </a:pPr>
                      <a:r>
                        <a:rPr lang="en-US" sz="2000" b="0" kern="100" dirty="0">
                          <a:effectLst/>
                          <a:latin typeface="Aptos" panose="020B0004020202020204" pitchFamily="34" charset="0"/>
                          <a:ea typeface="Aptos" panose="020B0004020202020204" pitchFamily="34" charset="0"/>
                          <a:cs typeface="Arial" panose="020B0604020202020204" pitchFamily="34" charset="0"/>
                        </a:rPr>
                        <a:t>how to conduct an investigation</a:t>
                      </a:r>
                    </a:p>
                    <a:p>
                      <a:pPr marL="342900" marR="0" lvl="0" indent="-342900">
                        <a:lnSpc>
                          <a:spcPct val="115000"/>
                        </a:lnSpc>
                        <a:buFont typeface="Symbol" panose="05050102010706020507" pitchFamily="18" charset="2"/>
                        <a:buChar char=""/>
                      </a:pPr>
                      <a:r>
                        <a:rPr lang="en-US" sz="2000" b="0" kern="100" dirty="0">
                          <a:effectLst/>
                          <a:latin typeface="Aptos" panose="020B0004020202020204" pitchFamily="34" charset="0"/>
                          <a:ea typeface="Aptos" panose="020B0004020202020204" pitchFamily="34" charset="0"/>
                          <a:cs typeface="Arial" panose="020B0604020202020204" pitchFamily="34" charset="0"/>
                        </a:rPr>
                        <a:t>understanding issues of relevance</a:t>
                      </a:r>
                    </a:p>
                    <a:p>
                      <a:pPr marL="342900" marR="0" lvl="0" indent="-342900">
                        <a:lnSpc>
                          <a:spcPct val="115000"/>
                        </a:lnSpc>
                        <a:buFont typeface="Symbol" panose="05050102010706020507" pitchFamily="18" charset="2"/>
                        <a:buChar char=""/>
                      </a:pPr>
                      <a:r>
                        <a:rPr lang="en-US" sz="2000" b="0" kern="100" dirty="0">
                          <a:effectLst/>
                          <a:latin typeface="Aptos" panose="020B0004020202020204" pitchFamily="34" charset="0"/>
                          <a:ea typeface="Aptos" panose="020B0004020202020204" pitchFamily="34" charset="0"/>
                          <a:cs typeface="Arial" panose="020B0604020202020204" pitchFamily="34" charset="0"/>
                        </a:rPr>
                        <a:t>writing an investigation report</a:t>
                      </a:r>
                    </a:p>
                    <a:p>
                      <a:pPr marL="342900" marR="0" lvl="0" indent="-342900">
                        <a:lnSpc>
                          <a:spcPct val="115000"/>
                        </a:lnSpc>
                        <a:buFont typeface="Symbol" panose="05050102010706020507" pitchFamily="18" charset="2"/>
                        <a:buChar char=""/>
                      </a:pPr>
                      <a:r>
                        <a:rPr lang="en-US" sz="2000" b="0" i="1" kern="100" dirty="0">
                          <a:effectLst/>
                          <a:latin typeface="Aptos" panose="020B0004020202020204" pitchFamily="34" charset="0"/>
                          <a:ea typeface="Aptos" panose="020B0004020202020204" pitchFamily="34" charset="0"/>
                          <a:cs typeface="Arial" panose="020B0604020202020204" pitchFamily="34" charset="0"/>
                        </a:rPr>
                        <a:t>required annually per VAWA</a:t>
                      </a:r>
                      <a:endParaRPr lang="en-US" sz="2000" b="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tc>
                  <a:txBody>
                    <a:bodyPr/>
                    <a:lstStyle/>
                    <a:p>
                      <a:pPr marL="342900" marR="0" lvl="0" indent="-342900">
                        <a:lnSpc>
                          <a:spcPct val="115000"/>
                        </a:lnSpc>
                        <a:buFont typeface="Symbol" panose="05050102010706020507" pitchFamily="18" charset="2"/>
                        <a:buChar char=""/>
                      </a:pPr>
                      <a:r>
                        <a:rPr lang="en-US" sz="2000" b="0" kern="100" dirty="0">
                          <a:effectLst/>
                          <a:latin typeface="Aptos" panose="020B0004020202020204" pitchFamily="34" charset="0"/>
                          <a:ea typeface="Aptos" panose="020B0004020202020204" pitchFamily="34" charset="0"/>
                          <a:cs typeface="Arial" panose="020B0604020202020204" pitchFamily="34" charset="0"/>
                        </a:rPr>
                        <a:t>best practices for investigating sexual misconduct </a:t>
                      </a:r>
                    </a:p>
                    <a:p>
                      <a:pPr marL="342900" marR="0" lvl="0" indent="-342900">
                        <a:lnSpc>
                          <a:spcPct val="115000"/>
                        </a:lnSpc>
                        <a:buFont typeface="Symbol" panose="05050102010706020507" pitchFamily="18" charset="2"/>
                        <a:buChar char=""/>
                      </a:pPr>
                      <a:r>
                        <a:rPr lang="en-US" sz="2000" b="0" kern="100" dirty="0">
                          <a:effectLst/>
                          <a:latin typeface="Aptos" panose="020B0004020202020204" pitchFamily="34" charset="0"/>
                          <a:ea typeface="Aptos" panose="020B0004020202020204" pitchFamily="34" charset="0"/>
                          <a:cs typeface="Arial" panose="020B0604020202020204" pitchFamily="34" charset="0"/>
                        </a:rPr>
                        <a:t>best practices for interacting with victims of sexual misconduct</a:t>
                      </a:r>
                    </a:p>
                    <a:p>
                      <a:pPr marL="342900" marR="0" lvl="0" indent="-342900">
                        <a:lnSpc>
                          <a:spcPct val="115000"/>
                        </a:lnSpc>
                        <a:spcAft>
                          <a:spcPts val="800"/>
                        </a:spcAft>
                        <a:buFont typeface="Symbol" panose="05050102010706020507" pitchFamily="18" charset="2"/>
                        <a:buChar char=""/>
                      </a:pPr>
                      <a:r>
                        <a:rPr lang="en-US" sz="2000" b="0" i="1" kern="100" dirty="0">
                          <a:effectLst/>
                          <a:latin typeface="Aptos" panose="020B0004020202020204" pitchFamily="34" charset="0"/>
                          <a:ea typeface="Aptos" panose="020B0004020202020204" pitchFamily="34" charset="0"/>
                          <a:cs typeface="Arial" panose="020B0604020202020204" pitchFamily="34" charset="0"/>
                        </a:rPr>
                        <a:t>required annually</a:t>
                      </a:r>
                      <a:endParaRPr lang="en-US" sz="2000" b="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333131900"/>
                  </a:ext>
                </a:extLst>
              </a:tr>
            </a:tbl>
          </a:graphicData>
        </a:graphic>
      </p:graphicFrame>
    </p:spTree>
    <p:extLst>
      <p:ext uri="{BB962C8B-B14F-4D97-AF65-F5344CB8AC3E}">
        <p14:creationId xmlns:p14="http://schemas.microsoft.com/office/powerpoint/2010/main" val="37410281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E84DB-B6F8-DB52-BB97-3D332BF5E7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700BD0-910F-DD1C-E67C-B65EABBC3A56}"/>
              </a:ext>
            </a:extLst>
          </p:cNvPr>
          <p:cNvSpPr>
            <a:spLocks noGrp="1"/>
          </p:cNvSpPr>
          <p:nvPr>
            <p:ph type="title"/>
          </p:nvPr>
        </p:nvSpPr>
        <p:spPr/>
        <p:txBody>
          <a:bodyPr/>
          <a:lstStyle/>
          <a:p>
            <a:r>
              <a:rPr lang="en-US" dirty="0"/>
              <a:t>System Office Training: Formal Hearing</a:t>
            </a:r>
          </a:p>
        </p:txBody>
      </p:sp>
      <p:sp>
        <p:nvSpPr>
          <p:cNvPr id="3" name="Content Placeholder 2">
            <a:extLst>
              <a:ext uri="{FF2B5EF4-FFF2-40B4-BE49-F238E27FC236}">
                <a16:creationId xmlns:a16="http://schemas.microsoft.com/office/drawing/2014/main" id="{28409AC4-1B78-6DF8-1ACA-36EEB34848F8}"/>
              </a:ext>
            </a:extLst>
          </p:cNvPr>
          <p:cNvSpPr>
            <a:spLocks noGrp="1"/>
          </p:cNvSpPr>
          <p:nvPr>
            <p:ph idx="1"/>
          </p:nvPr>
        </p:nvSpPr>
        <p:spPr>
          <a:xfrm>
            <a:off x="838201" y="1825624"/>
            <a:ext cx="4706256" cy="4806181"/>
          </a:xfrm>
        </p:spPr>
        <p:txBody>
          <a:bodyPr/>
          <a:lstStyle/>
          <a:p>
            <a:r>
              <a:rPr lang="en-US" b="1" dirty="0"/>
              <a:t>Formal hearings </a:t>
            </a:r>
            <a:r>
              <a:rPr lang="en-US" dirty="0"/>
              <a:t>for Sexual Misconduct (</a:t>
            </a:r>
            <a:r>
              <a:rPr lang="en-US" dirty="0">
                <a:highlight>
                  <a:srgbClr val="FFFF00"/>
                </a:highlight>
              </a:rPr>
              <a:t>REVISED</a:t>
            </a:r>
            <a:r>
              <a:rPr lang="en-US" dirty="0"/>
              <a:t>) </a:t>
            </a:r>
          </a:p>
          <a:p>
            <a:pPr lvl="1"/>
            <a:r>
              <a:rPr lang="en-US" dirty="0"/>
              <a:t>Decision-makers</a:t>
            </a:r>
          </a:p>
          <a:p>
            <a:pPr lvl="1"/>
            <a:r>
              <a:rPr lang="en-US" dirty="0"/>
              <a:t>Title IX Coordinators</a:t>
            </a:r>
          </a:p>
          <a:p>
            <a:pPr marL="0" indent="0">
              <a:buNone/>
            </a:pPr>
            <a:endParaRPr lang="en-US" dirty="0"/>
          </a:p>
        </p:txBody>
      </p:sp>
      <p:graphicFrame>
        <p:nvGraphicFramePr>
          <p:cNvPr id="5" name="Content Placeholder 4">
            <a:extLst>
              <a:ext uri="{FF2B5EF4-FFF2-40B4-BE49-F238E27FC236}">
                <a16:creationId xmlns:a16="http://schemas.microsoft.com/office/drawing/2014/main" id="{7E93B139-C545-B898-55D2-3362DA24C5A3}"/>
              </a:ext>
            </a:extLst>
          </p:cNvPr>
          <p:cNvGraphicFramePr>
            <a:graphicFrameLocks noGrp="1"/>
          </p:cNvGraphicFramePr>
          <p:nvPr>
            <p:ph idx="10"/>
            <p:extLst>
              <p:ext uri="{D42A27DB-BD31-4B8C-83A1-F6EECF244321}">
                <p14:modId xmlns:p14="http://schemas.microsoft.com/office/powerpoint/2010/main" val="3650747893"/>
              </p:ext>
            </p:extLst>
          </p:nvPr>
        </p:nvGraphicFramePr>
        <p:xfrm>
          <a:off x="6096000" y="1895639"/>
          <a:ext cx="4688114" cy="4674933"/>
        </p:xfrm>
        <a:graphic>
          <a:graphicData uri="http://schemas.openxmlformats.org/drawingml/2006/table">
            <a:tbl>
              <a:tblPr firstRow="1" firstCol="1" bandRow="1">
                <a:tableStyleId>{8A107856-5554-42FB-B03E-39F5DBC370BA}</a:tableStyleId>
              </a:tblPr>
              <a:tblGrid>
                <a:gridCol w="4688114">
                  <a:extLst>
                    <a:ext uri="{9D8B030D-6E8A-4147-A177-3AD203B41FA5}">
                      <a16:colId xmlns:a16="http://schemas.microsoft.com/office/drawing/2014/main" val="708148153"/>
                    </a:ext>
                  </a:extLst>
                </a:gridCol>
              </a:tblGrid>
              <a:tr h="364335">
                <a:tc>
                  <a:txBody>
                    <a:bodyPr/>
                    <a:lstStyle/>
                    <a:p>
                      <a:pPr marL="0" marR="0" algn="ctr">
                        <a:lnSpc>
                          <a:spcPct val="115000"/>
                        </a:lnSpc>
                        <a:spcAft>
                          <a:spcPts val="800"/>
                        </a:spcAft>
                        <a:buNone/>
                      </a:pPr>
                      <a:r>
                        <a:rPr lang="en-US" sz="1800" b="1" kern="100">
                          <a:effectLst/>
                        </a:rPr>
                        <a:t>Title IX topics covered</a:t>
                      </a:r>
                      <a:endParaRPr lang="en-US" sz="1800" b="1" kern="100">
                        <a:effectLst/>
                        <a:latin typeface="Aptos" panose="020B0004020202020204" pitchFamily="34" charset="0"/>
                        <a:ea typeface="Aptos" panose="020B0004020202020204" pitchFamily="34" charset="0"/>
                        <a:cs typeface="Arial" panose="020B0604020202020204" pitchFamily="34" charset="0"/>
                      </a:endParaRPr>
                    </a:p>
                  </a:txBody>
                  <a:tcPr marL="59386" marR="59386" marT="0" marB="0" anchor="ctr"/>
                </a:tc>
                <a:extLst>
                  <a:ext uri="{0D108BD9-81ED-4DB2-BD59-A6C34878D82A}">
                    <a16:rowId xmlns:a16="http://schemas.microsoft.com/office/drawing/2014/main" val="351606181"/>
                  </a:ext>
                </a:extLst>
              </a:tr>
              <a:tr h="4310598">
                <a:tc>
                  <a:txBody>
                    <a:bodyPr/>
                    <a:lstStyle/>
                    <a:p>
                      <a:pPr marL="285750" lvl="0" indent="-285750">
                        <a:buFont typeface="Arial" panose="020B0604020202020204" pitchFamily="34" charset="0"/>
                        <a:buChar char="•"/>
                      </a:pPr>
                      <a:r>
                        <a:rPr lang="en-US" sz="2000" b="0" kern="1200" dirty="0">
                          <a:solidFill>
                            <a:schemeClr val="dk1"/>
                          </a:solidFill>
                          <a:effectLst/>
                          <a:latin typeface="Aptos" panose="020B0004020202020204" pitchFamily="34" charset="0"/>
                          <a:ea typeface="+mn-ea"/>
                          <a:cs typeface="+mn-cs"/>
                        </a:rPr>
                        <a:t>how to facilitate the grievance process, including formal hearing</a:t>
                      </a:r>
                    </a:p>
                    <a:p>
                      <a:pPr marL="285750" lvl="0" indent="-285750">
                        <a:buFont typeface="Arial" panose="020B0604020202020204" pitchFamily="34" charset="0"/>
                        <a:buChar char="•"/>
                      </a:pPr>
                      <a:r>
                        <a:rPr lang="en-US" sz="2000" b="0" kern="1200" dirty="0">
                          <a:solidFill>
                            <a:schemeClr val="dk1"/>
                          </a:solidFill>
                          <a:effectLst/>
                          <a:latin typeface="Aptos" panose="020B0004020202020204" pitchFamily="34" charset="0"/>
                          <a:ea typeface="+mn-ea"/>
                          <a:cs typeface="+mn-cs"/>
                        </a:rPr>
                        <a:t>understanding issues of relevance</a:t>
                      </a:r>
                    </a:p>
                    <a:p>
                      <a:pPr marL="285750" lvl="0" indent="-285750">
                        <a:buFont typeface="Arial" panose="020B0604020202020204" pitchFamily="34" charset="0"/>
                        <a:buChar char="•"/>
                      </a:pPr>
                      <a:r>
                        <a:rPr lang="en-US" sz="2000" b="0" kern="1200" dirty="0">
                          <a:solidFill>
                            <a:schemeClr val="dk1"/>
                          </a:solidFill>
                          <a:effectLst/>
                          <a:latin typeface="Aptos" panose="020B0004020202020204" pitchFamily="34" charset="0"/>
                          <a:ea typeface="+mn-ea"/>
                          <a:cs typeface="+mn-cs"/>
                        </a:rPr>
                        <a:t>how to administer the formal hearing process</a:t>
                      </a:r>
                    </a:p>
                    <a:p>
                      <a:pPr marL="285750" lvl="0" indent="-285750">
                        <a:buFont typeface="Arial" panose="020B0604020202020204" pitchFamily="34" charset="0"/>
                        <a:buChar char="•"/>
                      </a:pPr>
                      <a:r>
                        <a:rPr lang="en-US" sz="2000" b="0" kern="1200" dirty="0">
                          <a:solidFill>
                            <a:schemeClr val="dk1"/>
                          </a:solidFill>
                          <a:effectLst/>
                          <a:latin typeface="Aptos" panose="020B0004020202020204" pitchFamily="34" charset="0"/>
                          <a:ea typeface="+mn-ea"/>
                          <a:cs typeface="+mn-cs"/>
                        </a:rPr>
                        <a:t>general information about technology use</a:t>
                      </a:r>
                    </a:p>
                    <a:p>
                      <a:pPr marL="285750" indent="-285750">
                        <a:buFont typeface="Arial" panose="020B0604020202020204" pitchFamily="34" charset="0"/>
                        <a:buChar char="•"/>
                      </a:pPr>
                      <a:r>
                        <a:rPr lang="en-US" sz="2000" b="0" i="1" kern="1200" dirty="0">
                          <a:solidFill>
                            <a:schemeClr val="dk1"/>
                          </a:solidFill>
                          <a:effectLst/>
                          <a:latin typeface="Aptos" panose="020B0004020202020204" pitchFamily="34" charset="0"/>
                          <a:ea typeface="+mn-ea"/>
                          <a:cs typeface="+mn-cs"/>
                        </a:rPr>
                        <a:t>required annually per VAWA</a:t>
                      </a:r>
                      <a:endParaRPr lang="en-US" sz="2000" b="0" kern="100" dirty="0">
                        <a:effectLst/>
                        <a:latin typeface="Aptos" panose="020B0004020202020204" pitchFamily="34" charset="0"/>
                        <a:ea typeface="Aptos" panose="020B0004020202020204" pitchFamily="34" charset="0"/>
                        <a:cs typeface="Arial" panose="020B0604020202020204" pitchFamily="34" charset="0"/>
                      </a:endParaRPr>
                    </a:p>
                  </a:txBody>
                  <a:tcPr marL="68580" marR="68580" marT="0" marB="0"/>
                </a:tc>
                <a:extLst>
                  <a:ext uri="{0D108BD9-81ED-4DB2-BD59-A6C34878D82A}">
                    <a16:rowId xmlns:a16="http://schemas.microsoft.com/office/drawing/2014/main" val="1333131900"/>
                  </a:ext>
                </a:extLst>
              </a:tr>
            </a:tbl>
          </a:graphicData>
        </a:graphic>
      </p:graphicFrame>
    </p:spTree>
    <p:extLst>
      <p:ext uri="{BB962C8B-B14F-4D97-AF65-F5344CB8AC3E}">
        <p14:creationId xmlns:p14="http://schemas.microsoft.com/office/powerpoint/2010/main" val="37131806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C31B171-C078-0417-5D18-5FC7E0BF3006}"/>
              </a:ext>
            </a:extLst>
          </p:cNvPr>
          <p:cNvSpPr>
            <a:spLocks noGrp="1"/>
          </p:cNvSpPr>
          <p:nvPr>
            <p:ph type="title"/>
          </p:nvPr>
        </p:nvSpPr>
        <p:spPr/>
        <p:txBody>
          <a:bodyPr/>
          <a:lstStyle/>
          <a:p>
            <a:r>
              <a:rPr lang="en-US" dirty="0"/>
              <a:t>Minnesota State, </a:t>
            </a:r>
            <a:r>
              <a:rPr lang="en-US" dirty="0">
                <a:solidFill>
                  <a:schemeClr val="accent2"/>
                </a:solidFill>
              </a:rPr>
              <a:t>FY 27 Trained Coordinators</a:t>
            </a:r>
            <a:endParaRPr lang="en-US" dirty="0"/>
          </a:p>
        </p:txBody>
      </p:sp>
      <p:graphicFrame>
        <p:nvGraphicFramePr>
          <p:cNvPr id="7" name="Content Placeholder 6" descr="Listing of system office training provided for Title IX Coordinators. ">
            <a:extLst>
              <a:ext uri="{FF2B5EF4-FFF2-40B4-BE49-F238E27FC236}">
                <a16:creationId xmlns:a16="http://schemas.microsoft.com/office/drawing/2014/main" id="{AE299BC0-BE60-F38B-95B6-9F0AEF5F86BE}"/>
              </a:ext>
            </a:extLst>
          </p:cNvPr>
          <p:cNvGraphicFramePr>
            <a:graphicFrameLocks noGrp="1"/>
          </p:cNvGraphicFramePr>
          <p:nvPr>
            <p:ph idx="1"/>
            <p:extLst>
              <p:ext uri="{D42A27DB-BD31-4B8C-83A1-F6EECF244321}">
                <p14:modId xmlns:p14="http://schemas.microsoft.com/office/powerpoint/2010/main" val="3024365891"/>
              </p:ext>
            </p:extLst>
          </p:nvPr>
        </p:nvGraphicFramePr>
        <p:xfrm>
          <a:off x="838200" y="1825625"/>
          <a:ext cx="10515600" cy="48069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Circle: Hollow 1">
            <a:extLst>
              <a:ext uri="{FF2B5EF4-FFF2-40B4-BE49-F238E27FC236}">
                <a16:creationId xmlns:a16="http://schemas.microsoft.com/office/drawing/2014/main" id="{6CB01146-F45E-74AC-58C6-AD2C9DC06930}"/>
              </a:ext>
            </a:extLst>
          </p:cNvPr>
          <p:cNvSpPr/>
          <p:nvPr/>
        </p:nvSpPr>
        <p:spPr>
          <a:xfrm rot="20836438">
            <a:off x="9506858" y="1988457"/>
            <a:ext cx="2148114" cy="2235200"/>
          </a:xfrm>
          <a:prstGeom prst="donut">
            <a:avLst>
              <a:gd name="adj" fmla="val 17392"/>
            </a:avLst>
          </a:prstGeom>
          <a:gradFill flip="none" rotWithShape="1">
            <a:gsLst>
              <a:gs pos="0">
                <a:schemeClr val="accent2">
                  <a:lumMod val="67000"/>
                </a:schemeClr>
              </a:gs>
              <a:gs pos="48000">
                <a:schemeClr val="accent2">
                  <a:lumMod val="97000"/>
                  <a:lumOff val="3000"/>
                </a:schemeClr>
              </a:gs>
              <a:gs pos="100000">
                <a:schemeClr val="accent2">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dirty="0">
                <a:solidFill>
                  <a:schemeClr val="tx1"/>
                </a:solidFill>
                <a:latin typeface="Stencil" panose="040409050D0802020404" pitchFamily="82" charset="0"/>
              </a:rPr>
              <a:t>Annual</a:t>
            </a:r>
            <a:endParaRPr lang="en-US" dirty="0">
              <a:solidFill>
                <a:schemeClr val="tx1"/>
              </a:solidFill>
              <a:latin typeface="Stencil" panose="040409050D0802020404" pitchFamily="82" charset="0"/>
            </a:endParaRPr>
          </a:p>
        </p:txBody>
      </p:sp>
    </p:spTree>
    <p:extLst>
      <p:ext uri="{BB962C8B-B14F-4D97-AF65-F5344CB8AC3E}">
        <p14:creationId xmlns:p14="http://schemas.microsoft.com/office/powerpoint/2010/main" val="27178773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07D3E2-ED77-FB19-0388-1169F0B8C256}"/>
              </a:ext>
            </a:extLst>
          </p:cNvPr>
          <p:cNvSpPr>
            <a:spLocks noGrp="1"/>
          </p:cNvSpPr>
          <p:nvPr>
            <p:ph type="title"/>
          </p:nvPr>
        </p:nvSpPr>
        <p:spPr/>
        <p:txBody>
          <a:bodyPr/>
          <a:lstStyle/>
          <a:p>
            <a:r>
              <a:rPr lang="en-US" dirty="0"/>
              <a:t>Recordkeeping</a:t>
            </a:r>
          </a:p>
        </p:txBody>
      </p:sp>
      <p:sp>
        <p:nvSpPr>
          <p:cNvPr id="3" name="Content Placeholder 2">
            <a:extLst>
              <a:ext uri="{FF2B5EF4-FFF2-40B4-BE49-F238E27FC236}">
                <a16:creationId xmlns:a16="http://schemas.microsoft.com/office/drawing/2014/main" id="{9021674E-1508-723B-1E97-48A6D72EBFE2}"/>
              </a:ext>
            </a:extLst>
          </p:cNvPr>
          <p:cNvSpPr>
            <a:spLocks noGrp="1"/>
          </p:cNvSpPr>
          <p:nvPr>
            <p:ph idx="1"/>
          </p:nvPr>
        </p:nvSpPr>
        <p:spPr/>
        <p:txBody>
          <a:bodyPr/>
          <a:lstStyle/>
          <a:p>
            <a:r>
              <a:rPr lang="en-US" dirty="0"/>
              <a:t>Training attendance</a:t>
            </a:r>
          </a:p>
          <a:p>
            <a:r>
              <a:rPr lang="en-US" dirty="0"/>
              <a:t>Reports and complaints</a:t>
            </a:r>
          </a:p>
          <a:p>
            <a:r>
              <a:rPr lang="en-US" dirty="0"/>
              <a:t>Resolution records</a:t>
            </a:r>
          </a:p>
          <a:p>
            <a:endParaRPr lang="en-US" dirty="0"/>
          </a:p>
        </p:txBody>
      </p:sp>
      <p:sp>
        <p:nvSpPr>
          <p:cNvPr id="4" name="Content Placeholder 3">
            <a:extLst>
              <a:ext uri="{FF2B5EF4-FFF2-40B4-BE49-F238E27FC236}">
                <a16:creationId xmlns:a16="http://schemas.microsoft.com/office/drawing/2014/main" id="{C6D37FD6-CD35-BF21-550D-3D79F4F4027F}"/>
              </a:ext>
            </a:extLst>
          </p:cNvPr>
          <p:cNvSpPr>
            <a:spLocks noGrp="1"/>
          </p:cNvSpPr>
          <p:nvPr>
            <p:ph idx="10"/>
          </p:nvPr>
        </p:nvSpPr>
        <p:spPr/>
        <p:txBody>
          <a:bodyPr/>
          <a:lstStyle/>
          <a:p>
            <a:r>
              <a:rPr lang="en-US" dirty="0"/>
              <a:t>Clery</a:t>
            </a:r>
          </a:p>
          <a:p>
            <a:r>
              <a:rPr lang="en-US" dirty="0"/>
              <a:t>Office of Higher Ed (MN)</a:t>
            </a:r>
          </a:p>
          <a:p>
            <a:r>
              <a:rPr lang="en-US" dirty="0"/>
              <a:t>SO- 1B.1.1 Reporting</a:t>
            </a:r>
          </a:p>
        </p:txBody>
      </p:sp>
    </p:spTree>
    <p:extLst>
      <p:ext uri="{BB962C8B-B14F-4D97-AF65-F5344CB8AC3E}">
        <p14:creationId xmlns:p14="http://schemas.microsoft.com/office/powerpoint/2010/main" val="811680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96345-1248-E3D4-A0EC-FDDBFAA89A81}"/>
              </a:ext>
            </a:extLst>
          </p:cNvPr>
          <p:cNvSpPr>
            <a:spLocks noGrp="1"/>
          </p:cNvSpPr>
          <p:nvPr>
            <p:ph type="title"/>
          </p:nvPr>
        </p:nvSpPr>
        <p:spPr/>
        <p:txBody>
          <a:bodyPr/>
          <a:lstStyle/>
          <a:p>
            <a:r>
              <a:rPr lang="en-US" dirty="0"/>
              <a:t>Publishing Training Materials</a:t>
            </a:r>
          </a:p>
        </p:txBody>
      </p:sp>
      <p:sp>
        <p:nvSpPr>
          <p:cNvPr id="5" name="Content Placeholder 4">
            <a:extLst>
              <a:ext uri="{FF2B5EF4-FFF2-40B4-BE49-F238E27FC236}">
                <a16:creationId xmlns:a16="http://schemas.microsoft.com/office/drawing/2014/main" id="{211E1EBE-A1E8-F7C8-8A2E-2BE509F54F53}"/>
              </a:ext>
            </a:extLst>
          </p:cNvPr>
          <p:cNvSpPr>
            <a:spLocks noGrp="1"/>
          </p:cNvSpPr>
          <p:nvPr>
            <p:ph idx="1"/>
          </p:nvPr>
        </p:nvSpPr>
        <p:spPr/>
        <p:txBody>
          <a:bodyPr/>
          <a:lstStyle/>
          <a:p>
            <a:r>
              <a:rPr lang="en-US" dirty="0"/>
              <a:t>7 years, since August 16, 2020</a:t>
            </a:r>
          </a:p>
          <a:p>
            <a:r>
              <a:rPr lang="en-US" dirty="0"/>
              <a:t>System Office training slides: </a:t>
            </a:r>
            <a:r>
              <a:rPr lang="en-US" dirty="0" err="1"/>
              <a:t>PPTx</a:t>
            </a:r>
            <a:endParaRPr lang="en-US" dirty="0"/>
          </a:p>
          <a:p>
            <a:pPr lvl="1"/>
            <a:r>
              <a:rPr lang="en-US" dirty="0"/>
              <a:t>PDF: remediation</a:t>
            </a:r>
          </a:p>
          <a:p>
            <a:r>
              <a:rPr lang="en-US" dirty="0"/>
              <a:t>Posting on SO website</a:t>
            </a:r>
          </a:p>
        </p:txBody>
      </p:sp>
      <p:sp>
        <p:nvSpPr>
          <p:cNvPr id="6" name="Content Placeholder 5">
            <a:extLst>
              <a:ext uri="{FF2B5EF4-FFF2-40B4-BE49-F238E27FC236}">
                <a16:creationId xmlns:a16="http://schemas.microsoft.com/office/drawing/2014/main" id="{1798970F-CA40-3C70-C544-5A2E504DBCFD}"/>
              </a:ext>
            </a:extLst>
          </p:cNvPr>
          <p:cNvSpPr>
            <a:spLocks noGrp="1"/>
          </p:cNvSpPr>
          <p:nvPr>
            <p:ph idx="10"/>
          </p:nvPr>
        </p:nvSpPr>
        <p:spPr/>
        <p:txBody>
          <a:bodyPr/>
          <a:lstStyle/>
          <a:p>
            <a:r>
              <a:rPr lang="en-US" dirty="0"/>
              <a:t>Post training session</a:t>
            </a:r>
          </a:p>
          <a:p>
            <a:r>
              <a:rPr lang="en-US" dirty="0"/>
              <a:t>Annual Notice (October)</a:t>
            </a:r>
          </a:p>
          <a:p>
            <a:r>
              <a:rPr lang="en-US" dirty="0"/>
              <a:t>Training Rosters</a:t>
            </a:r>
          </a:p>
        </p:txBody>
      </p:sp>
    </p:spTree>
    <p:extLst>
      <p:ext uri="{BB962C8B-B14F-4D97-AF65-F5344CB8AC3E}">
        <p14:creationId xmlns:p14="http://schemas.microsoft.com/office/powerpoint/2010/main" val="269040217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0D06A-E1BC-F8B2-2C8B-B7B917CECB01}"/>
              </a:ext>
            </a:extLst>
          </p:cNvPr>
          <p:cNvSpPr>
            <a:spLocks noGrp="1"/>
          </p:cNvSpPr>
          <p:nvPr>
            <p:ph type="title"/>
          </p:nvPr>
        </p:nvSpPr>
        <p:spPr/>
        <p:txBody>
          <a:bodyPr/>
          <a:lstStyle/>
          <a:p>
            <a:r>
              <a:rPr lang="en-US" dirty="0"/>
              <a:t>Community of Practice</a:t>
            </a:r>
          </a:p>
        </p:txBody>
      </p:sp>
      <p:sp>
        <p:nvSpPr>
          <p:cNvPr id="3" name="Content Placeholder 2">
            <a:extLst>
              <a:ext uri="{FF2B5EF4-FFF2-40B4-BE49-F238E27FC236}">
                <a16:creationId xmlns:a16="http://schemas.microsoft.com/office/drawing/2014/main" id="{31DAB076-CFAF-E180-E4F9-FFC987B46CE9}"/>
              </a:ext>
            </a:extLst>
          </p:cNvPr>
          <p:cNvSpPr>
            <a:spLocks noGrp="1"/>
          </p:cNvSpPr>
          <p:nvPr>
            <p:ph idx="1"/>
          </p:nvPr>
        </p:nvSpPr>
        <p:spPr/>
        <p:txBody>
          <a:bodyPr/>
          <a:lstStyle/>
          <a:p>
            <a:r>
              <a:rPr lang="en-US" dirty="0"/>
              <a:t>Monthly meetings: Second Wednesday, 11 AM-12 PM</a:t>
            </a:r>
          </a:p>
          <a:p>
            <a:pPr lvl="1"/>
            <a:r>
              <a:rPr lang="en-US" dirty="0"/>
              <a:t>Share trends and practices</a:t>
            </a:r>
          </a:p>
          <a:p>
            <a:pPr lvl="1"/>
            <a:r>
              <a:rPr lang="en-US" dirty="0"/>
              <a:t>Ongoing professional development</a:t>
            </a:r>
          </a:p>
          <a:p>
            <a:pPr lvl="1"/>
            <a:r>
              <a:rPr lang="en-US" dirty="0"/>
              <a:t>Community questions and information sharing</a:t>
            </a:r>
          </a:p>
          <a:p>
            <a:r>
              <a:rPr lang="en-US" dirty="0"/>
              <a:t>FY 27: Joint with Designated Officer, bi-monthly (every other month)</a:t>
            </a:r>
          </a:p>
          <a:p>
            <a:r>
              <a:rPr lang="en-US" dirty="0"/>
              <a:t>Workshops: monthly, fourth Wednesday, 2-3:15 PM</a:t>
            </a:r>
          </a:p>
          <a:p>
            <a:pPr lvl="1"/>
            <a:r>
              <a:rPr lang="en-US" dirty="0"/>
              <a:t>Support compliance activities on campus</a:t>
            </a:r>
          </a:p>
          <a:p>
            <a:pPr lvl="1"/>
            <a:r>
              <a:rPr lang="en-US" dirty="0"/>
              <a:t>Include: Web publishing, process resources, pregnant and parenting modifications, Clery compliance, data gathering and reporting, and gender equity in athletics</a:t>
            </a:r>
          </a:p>
        </p:txBody>
      </p:sp>
    </p:spTree>
    <p:extLst>
      <p:ext uri="{BB962C8B-B14F-4D97-AF65-F5344CB8AC3E}">
        <p14:creationId xmlns:p14="http://schemas.microsoft.com/office/powerpoint/2010/main" val="3530154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308F0-0643-1244-655A-29E1DD8017BE}"/>
              </a:ext>
            </a:extLst>
          </p:cNvPr>
          <p:cNvSpPr>
            <a:spLocks noGrp="1"/>
          </p:cNvSpPr>
          <p:nvPr>
            <p:ph type="title"/>
          </p:nvPr>
        </p:nvSpPr>
        <p:spPr/>
        <p:txBody>
          <a:bodyPr/>
          <a:lstStyle/>
          <a:p>
            <a:r>
              <a:rPr lang="en-US" dirty="0"/>
              <a:t>Title IX</a:t>
            </a:r>
          </a:p>
        </p:txBody>
      </p:sp>
      <p:sp>
        <p:nvSpPr>
          <p:cNvPr id="3" name="Content Placeholder 2">
            <a:extLst>
              <a:ext uri="{FF2B5EF4-FFF2-40B4-BE49-F238E27FC236}">
                <a16:creationId xmlns:a16="http://schemas.microsoft.com/office/drawing/2014/main" id="{FED3CEAC-19C0-5D16-FDD4-B15D56B6DA74}"/>
              </a:ext>
            </a:extLst>
          </p:cNvPr>
          <p:cNvSpPr>
            <a:spLocks noGrp="1"/>
          </p:cNvSpPr>
          <p:nvPr>
            <p:ph idx="1"/>
          </p:nvPr>
        </p:nvSpPr>
        <p:spPr/>
        <p:txBody>
          <a:bodyPr/>
          <a:lstStyle/>
          <a:p>
            <a:pPr marL="0" indent="0">
              <a:buNone/>
            </a:pPr>
            <a:r>
              <a:rPr lang="en-US" dirty="0"/>
              <a:t>"No person in the United States shall, on the basis of sex, ​</a:t>
            </a:r>
          </a:p>
          <a:p>
            <a:pPr algn="ctr"/>
            <a:r>
              <a:rPr lang="en-US" dirty="0"/>
              <a:t>-- be excluded from participation in, ​</a:t>
            </a:r>
            <a:br>
              <a:rPr lang="en-US" dirty="0"/>
            </a:br>
            <a:r>
              <a:rPr lang="en-US" dirty="0"/>
              <a:t>-- be denied the benefits of, or ​</a:t>
            </a:r>
            <a:br>
              <a:rPr lang="en-US" dirty="0"/>
            </a:br>
            <a:r>
              <a:rPr lang="en-US" dirty="0"/>
              <a:t>-- be subjected to discrimination ​</a:t>
            </a:r>
          </a:p>
          <a:p>
            <a:pPr marL="0" indent="0">
              <a:buNone/>
            </a:pPr>
            <a:r>
              <a:rPr lang="en-US" dirty="0"/>
              <a:t>under any education program or activity receiving federal financial assistance.”</a:t>
            </a:r>
          </a:p>
          <a:p>
            <a:pPr algn="ctr"/>
            <a:r>
              <a:rPr lang="en-US" sz="1800" dirty="0"/>
              <a:t>Title IX of the Education Amendments of 1972 (34 CFR Part 106)</a:t>
            </a:r>
          </a:p>
          <a:p>
            <a:endParaRPr lang="en-US" dirty="0"/>
          </a:p>
        </p:txBody>
      </p:sp>
    </p:spTree>
    <p:extLst>
      <p:ext uri="{BB962C8B-B14F-4D97-AF65-F5344CB8AC3E}">
        <p14:creationId xmlns:p14="http://schemas.microsoft.com/office/powerpoint/2010/main" val="17281519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0D6D2-18C2-3A71-45A1-DE873EED04CA}"/>
              </a:ext>
            </a:extLst>
          </p:cNvPr>
          <p:cNvSpPr>
            <a:spLocks noGrp="1"/>
          </p:cNvSpPr>
          <p:nvPr>
            <p:ph type="title"/>
          </p:nvPr>
        </p:nvSpPr>
        <p:spPr/>
        <p:txBody>
          <a:bodyPr/>
          <a:lstStyle/>
          <a:p>
            <a:r>
              <a:rPr lang="en-US" dirty="0"/>
              <a:t>Community Sharing</a:t>
            </a:r>
          </a:p>
        </p:txBody>
      </p:sp>
      <p:sp>
        <p:nvSpPr>
          <p:cNvPr id="3" name="Content Placeholder 2">
            <a:extLst>
              <a:ext uri="{FF2B5EF4-FFF2-40B4-BE49-F238E27FC236}">
                <a16:creationId xmlns:a16="http://schemas.microsoft.com/office/drawing/2014/main" id="{A1CA9894-5A68-4E07-DF87-7EF1C8EE3FA4}"/>
              </a:ext>
            </a:extLst>
          </p:cNvPr>
          <p:cNvSpPr>
            <a:spLocks noGrp="1"/>
          </p:cNvSpPr>
          <p:nvPr>
            <p:ph idx="1"/>
          </p:nvPr>
        </p:nvSpPr>
        <p:spPr/>
        <p:txBody>
          <a:bodyPr>
            <a:normAutofit fontScale="92500" lnSpcReduction="10000"/>
          </a:bodyPr>
          <a:lstStyle/>
          <a:p>
            <a:pPr marL="457200"/>
            <a:r>
              <a:rPr lang="en-US" dirty="0"/>
              <a:t>Annual notice (for employees, students, and bargaining units)</a:t>
            </a:r>
          </a:p>
          <a:p>
            <a:pPr marL="457200"/>
            <a:r>
              <a:rPr lang="en-US" dirty="0"/>
              <a:t>Fall trainings for campus security authorities, athletics, student workers, etc.</a:t>
            </a:r>
          </a:p>
          <a:p>
            <a:pPr marL="457200"/>
            <a:r>
              <a:rPr lang="en-US" dirty="0"/>
              <a:t>Course syllabus statements (e.g. reporting sexual misconduct, pregnant and parenting modification requests, etc.)</a:t>
            </a:r>
          </a:p>
          <a:p>
            <a:pPr marL="457200"/>
            <a:r>
              <a:rPr lang="en-US" dirty="0"/>
              <a:t>Form updates (for complainants, for pregnant &amp; parenting requests, etc.)</a:t>
            </a:r>
          </a:p>
          <a:p>
            <a:pPr marL="457200"/>
            <a:r>
              <a:rPr lang="en-US" dirty="0"/>
              <a:t>Webpage updates</a:t>
            </a:r>
          </a:p>
          <a:p>
            <a:pPr marL="457200"/>
            <a:r>
              <a:rPr lang="en-US" dirty="0"/>
              <a:t>Prevention programming planning (students and employees; interest in joint efforts?)</a:t>
            </a:r>
          </a:p>
          <a:p>
            <a:pPr marL="457200"/>
            <a:r>
              <a:rPr lang="en-US" dirty="0"/>
              <a:t>Other topics/resources</a:t>
            </a:r>
          </a:p>
        </p:txBody>
      </p:sp>
    </p:spTree>
    <p:extLst>
      <p:ext uri="{BB962C8B-B14F-4D97-AF65-F5344CB8AC3E}">
        <p14:creationId xmlns:p14="http://schemas.microsoft.com/office/powerpoint/2010/main" val="12942644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E1282C6-92A0-1BFB-2229-C04F8FF1171F}"/>
              </a:ext>
            </a:extLst>
          </p:cNvPr>
          <p:cNvSpPr>
            <a:spLocks noGrp="1"/>
          </p:cNvSpPr>
          <p:nvPr>
            <p:ph type="title"/>
          </p:nvPr>
        </p:nvSpPr>
        <p:spPr>
          <a:xfrm>
            <a:off x="838200" y="365125"/>
            <a:ext cx="3038475" cy="1325563"/>
          </a:xfrm>
        </p:spPr>
        <p:txBody>
          <a:bodyPr/>
          <a:lstStyle/>
          <a:p>
            <a:r>
              <a:rPr lang="en-US"/>
              <a:t>Thank you.</a:t>
            </a:r>
            <a:endParaRPr lang="en-US" dirty="0"/>
          </a:p>
        </p:txBody>
      </p:sp>
      <p:pic>
        <p:nvPicPr>
          <p:cNvPr id="18" name="Picture Placeholder 17" descr="Minnesota State logo.">
            <a:extLst>
              <a:ext uri="{FF2B5EF4-FFF2-40B4-BE49-F238E27FC236}">
                <a16:creationId xmlns:a16="http://schemas.microsoft.com/office/drawing/2014/main" id="{1CA5E9F0-4841-EB68-BE40-73D57F491FF9}"/>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a:stretch/>
        </p:blipFill>
        <p:spPr>
          <a:xfrm>
            <a:off x="4413504" y="1398655"/>
            <a:ext cx="3364992" cy="1548826"/>
          </a:xfrm>
        </p:spPr>
      </p:pic>
      <p:sp>
        <p:nvSpPr>
          <p:cNvPr id="8" name="Text Placeholder 7">
            <a:extLst>
              <a:ext uri="{FF2B5EF4-FFF2-40B4-BE49-F238E27FC236}">
                <a16:creationId xmlns:a16="http://schemas.microsoft.com/office/drawing/2014/main" id="{B70B7327-EBE3-138E-583A-97566E13B39F}"/>
              </a:ext>
            </a:extLst>
          </p:cNvPr>
          <p:cNvSpPr>
            <a:spLocks noGrp="1"/>
          </p:cNvSpPr>
          <p:nvPr>
            <p:ph type="body" sz="quarter" idx="11"/>
          </p:nvPr>
        </p:nvSpPr>
        <p:spPr>
          <a:xfrm>
            <a:off x="4005263" y="3354895"/>
            <a:ext cx="4181475" cy="1548826"/>
          </a:xfrm>
        </p:spPr>
        <p:txBody>
          <a:bodyPr>
            <a:normAutofit lnSpcReduction="10000"/>
          </a:bodyPr>
          <a:lstStyle/>
          <a:p>
            <a:pPr lvl="0"/>
            <a:r>
              <a:rPr lang="en-US" dirty="0"/>
              <a:t>30 </a:t>
            </a:r>
            <a:r>
              <a:rPr lang="en-US" noProof="0" dirty="0"/>
              <a:t>East 7th Street, Suite 350</a:t>
            </a:r>
          </a:p>
          <a:p>
            <a:pPr lvl="0"/>
            <a:r>
              <a:rPr lang="en-US" noProof="0" dirty="0"/>
              <a:t>St. Paul, MN  55101-7804</a:t>
            </a:r>
          </a:p>
          <a:p>
            <a:pPr lvl="0"/>
            <a:endParaRPr lang="en-US" noProof="0" dirty="0"/>
          </a:p>
          <a:p>
            <a:pPr lvl="0"/>
            <a:r>
              <a:rPr lang="en-US" noProof="0" dirty="0"/>
              <a:t>651-201-1800</a:t>
            </a:r>
          </a:p>
          <a:p>
            <a:pPr lvl="0"/>
            <a:r>
              <a:rPr lang="en-US" noProof="0" dirty="0"/>
              <a:t>888-667-2848</a:t>
            </a:r>
            <a:endParaRPr lang="en-US" dirty="0"/>
          </a:p>
        </p:txBody>
      </p:sp>
      <p:sp>
        <p:nvSpPr>
          <p:cNvPr id="63" name="Text Placeholder 62">
            <a:extLst>
              <a:ext uri="{FF2B5EF4-FFF2-40B4-BE49-F238E27FC236}">
                <a16:creationId xmlns:a16="http://schemas.microsoft.com/office/drawing/2014/main" id="{E7C049AE-FCF5-7316-B58C-5C08009C6E60}"/>
              </a:ext>
            </a:extLst>
          </p:cNvPr>
          <p:cNvSpPr>
            <a:spLocks noGrp="1"/>
          </p:cNvSpPr>
          <p:nvPr>
            <p:ph type="body" sz="quarter" idx="13"/>
          </p:nvPr>
        </p:nvSpPr>
        <p:spPr>
          <a:xfrm>
            <a:off x="4017963" y="4903721"/>
            <a:ext cx="4202112" cy="555692"/>
          </a:xfrm>
        </p:spPr>
        <p:txBody>
          <a:bodyPr/>
          <a:lstStyle/>
          <a:p>
            <a:r>
              <a:rPr lang="en-US" dirty="0"/>
              <a:t>MinnState.edu</a:t>
            </a:r>
          </a:p>
        </p:txBody>
      </p:sp>
      <p:sp>
        <p:nvSpPr>
          <p:cNvPr id="6" name="Text Placeholder 5">
            <a:extLst>
              <a:ext uri="{FF2B5EF4-FFF2-40B4-BE49-F238E27FC236}">
                <a16:creationId xmlns:a16="http://schemas.microsoft.com/office/drawing/2014/main" id="{6EA8FC90-B7D5-0BD1-6CBE-73BD215174B8}"/>
              </a:ext>
            </a:extLst>
          </p:cNvPr>
          <p:cNvSpPr>
            <a:spLocks noGrp="1"/>
          </p:cNvSpPr>
          <p:nvPr>
            <p:ph type="body" sz="quarter" idx="12"/>
          </p:nvPr>
        </p:nvSpPr>
        <p:spPr>
          <a:xfrm>
            <a:off x="0" y="6049963"/>
            <a:ext cx="12192000" cy="661987"/>
          </a:xfrm>
        </p:spPr>
        <p:txBody>
          <a:bodyPr>
            <a:normAutofit/>
          </a:bodyPr>
          <a:lstStyle/>
          <a:p>
            <a:r>
              <a:rPr lang="en-US" dirty="0"/>
              <a:t>This document is available in alternative formats to individuals with disabilities. To request an alternate format, contact Human Resources at 651-201-1664.</a:t>
            </a:r>
          </a:p>
          <a:p>
            <a:r>
              <a:rPr lang="en-US" dirty="0"/>
              <a:t>Individuals with hearing or speech disabilities may contact us via their preferred Telecommunications Relay Service.</a:t>
            </a:r>
          </a:p>
          <a:p>
            <a:r>
              <a:rPr lang="en-US" dirty="0"/>
              <a:t>Minnesota State is an affirmative action, equal opportunity employer and educator.</a:t>
            </a:r>
          </a:p>
        </p:txBody>
      </p:sp>
    </p:spTree>
    <p:extLst>
      <p:ext uri="{BB962C8B-B14F-4D97-AF65-F5344CB8AC3E}">
        <p14:creationId xmlns:p14="http://schemas.microsoft.com/office/powerpoint/2010/main" val="1826168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AA66F-CDB5-F4D1-5E06-2EB74DE1B03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A9467B-07D1-396F-0E0F-0A13E8849950}"/>
              </a:ext>
            </a:extLst>
          </p:cNvPr>
          <p:cNvSpPr>
            <a:spLocks noGrp="1"/>
          </p:cNvSpPr>
          <p:nvPr>
            <p:ph type="title"/>
          </p:nvPr>
        </p:nvSpPr>
        <p:spPr/>
        <p:txBody>
          <a:bodyPr/>
          <a:lstStyle/>
          <a:p>
            <a:r>
              <a:rPr lang="en-US" dirty="0"/>
              <a:t>Title IX: Sex Discrimination</a:t>
            </a:r>
          </a:p>
        </p:txBody>
      </p:sp>
      <p:sp>
        <p:nvSpPr>
          <p:cNvPr id="3" name="Content Placeholder 2">
            <a:extLst>
              <a:ext uri="{FF2B5EF4-FFF2-40B4-BE49-F238E27FC236}">
                <a16:creationId xmlns:a16="http://schemas.microsoft.com/office/drawing/2014/main" id="{DC78768F-AA35-FA0C-DE25-146F6C8EAE03}"/>
              </a:ext>
            </a:extLst>
          </p:cNvPr>
          <p:cNvSpPr>
            <a:spLocks noGrp="1"/>
          </p:cNvSpPr>
          <p:nvPr>
            <p:ph idx="1"/>
          </p:nvPr>
        </p:nvSpPr>
        <p:spPr>
          <a:xfrm>
            <a:off x="838200" y="1825624"/>
            <a:ext cx="10515599" cy="5032376"/>
          </a:xfrm>
        </p:spPr>
        <p:txBody>
          <a:bodyPr>
            <a:normAutofit/>
          </a:bodyPr>
          <a:lstStyle/>
          <a:p>
            <a:pPr marL="0" indent="0">
              <a:buNone/>
            </a:pPr>
            <a:r>
              <a:rPr lang="en-US" b="1" dirty="0">
                <a:solidFill>
                  <a:schemeClr val="accent1"/>
                </a:solidFill>
              </a:rPr>
              <a:t>Discrimination on the Basis of Sex in Education Programs or Activities</a:t>
            </a:r>
          </a:p>
          <a:p>
            <a:r>
              <a:rPr lang="en-US" b="1" dirty="0"/>
              <a:t>Sexual harassment</a:t>
            </a:r>
          </a:p>
          <a:p>
            <a:pPr lvl="1"/>
            <a:r>
              <a:rPr lang="en-US" dirty="0"/>
              <a:t>Conduct on the basis of sex that satisfies one or more of the following:</a:t>
            </a:r>
          </a:p>
          <a:p>
            <a:pPr lvl="2"/>
            <a:r>
              <a:rPr lang="en-US" dirty="0"/>
              <a:t>(1) An employee of the recipient conditioning the provision of an aid, benefit, or service of the recipient on an individual's participation in unwelcome sexual conduct;</a:t>
            </a:r>
          </a:p>
          <a:p>
            <a:pPr lvl="2"/>
            <a:r>
              <a:rPr lang="en-US" dirty="0"/>
              <a:t>(2) Unwelcome conduct determined by a reasonable person to be so severe, pervasive, and objectively offensive that it effectively denies a person equal access to the recipient's education program or activity; or</a:t>
            </a:r>
          </a:p>
          <a:p>
            <a:pPr lvl="2"/>
            <a:r>
              <a:rPr lang="en-US" dirty="0"/>
              <a:t>(3) “Sexual assault” as defined in </a:t>
            </a:r>
            <a:r>
              <a:rPr lang="en-US" dirty="0">
                <a:hlinkClick r:id="rId3"/>
              </a:rPr>
              <a:t>20 U.S.C. 1092(f)(6)(A)(v)</a:t>
            </a:r>
            <a:r>
              <a:rPr lang="en-US" dirty="0"/>
              <a:t>, “dating violence” as defined in </a:t>
            </a:r>
            <a:r>
              <a:rPr lang="en-US" dirty="0">
                <a:hlinkClick r:id="rId4"/>
              </a:rPr>
              <a:t>34 U.S.C. 12291(a)(10)</a:t>
            </a:r>
            <a:r>
              <a:rPr lang="en-US" dirty="0"/>
              <a:t>, “domestic violence” as defined in </a:t>
            </a:r>
            <a:r>
              <a:rPr lang="en-US" dirty="0">
                <a:hlinkClick r:id="rId4"/>
              </a:rPr>
              <a:t>34 U.S.C. 12291(a)(8)</a:t>
            </a:r>
            <a:r>
              <a:rPr lang="en-US" dirty="0"/>
              <a:t>, or “stalking” as defined in </a:t>
            </a:r>
            <a:r>
              <a:rPr lang="en-US" dirty="0">
                <a:hlinkClick r:id="rId4"/>
              </a:rPr>
              <a:t>34 U.S.C. 12291(a)(30)</a:t>
            </a:r>
            <a:r>
              <a:rPr lang="en-US" dirty="0"/>
              <a:t>.</a:t>
            </a:r>
          </a:p>
          <a:p>
            <a:pPr lvl="3"/>
            <a:r>
              <a:rPr lang="en-US" dirty="0"/>
              <a:t>‘Sexual assault’’ includes forcible or nonforcible sex offenses under the uniform crime reporting system of the FBI (i.e. forcible rape, forcible sodomy, sexual assault with an object, criminal sexual contact [</a:t>
            </a:r>
            <a:r>
              <a:rPr lang="en-US" i="1" dirty="0"/>
              <a:t>formerly “forcible fondling”</a:t>
            </a:r>
            <a:r>
              <a:rPr lang="en-US" dirty="0"/>
              <a:t>], incest, and statutory rape).</a:t>
            </a:r>
            <a:endParaRPr lang="en-US" b="1" dirty="0"/>
          </a:p>
          <a:p>
            <a:pPr lvl="2"/>
            <a:endParaRPr lang="en-US" dirty="0"/>
          </a:p>
        </p:txBody>
      </p:sp>
    </p:spTree>
    <p:extLst>
      <p:ext uri="{BB962C8B-B14F-4D97-AF65-F5344CB8AC3E}">
        <p14:creationId xmlns:p14="http://schemas.microsoft.com/office/powerpoint/2010/main" val="3225765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18C0F-6661-68FE-E687-E78712F72E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8BBB64-E0D6-9FD4-A801-19D7AC4EFDAD}"/>
              </a:ext>
            </a:extLst>
          </p:cNvPr>
          <p:cNvSpPr>
            <a:spLocks noGrp="1"/>
          </p:cNvSpPr>
          <p:nvPr>
            <p:ph type="title"/>
          </p:nvPr>
        </p:nvSpPr>
        <p:spPr/>
        <p:txBody>
          <a:bodyPr/>
          <a:lstStyle/>
          <a:p>
            <a:r>
              <a:rPr lang="en-US" dirty="0"/>
              <a:t>Title IX: Sex Discrimination in Employment</a:t>
            </a:r>
          </a:p>
        </p:txBody>
      </p:sp>
      <p:sp>
        <p:nvSpPr>
          <p:cNvPr id="3" name="Content Placeholder 2">
            <a:extLst>
              <a:ext uri="{FF2B5EF4-FFF2-40B4-BE49-F238E27FC236}">
                <a16:creationId xmlns:a16="http://schemas.microsoft.com/office/drawing/2014/main" id="{8DA747DD-4A78-CF87-1984-D8F754D29EEF}"/>
              </a:ext>
            </a:extLst>
          </p:cNvPr>
          <p:cNvSpPr>
            <a:spLocks noGrp="1"/>
          </p:cNvSpPr>
          <p:nvPr>
            <p:ph idx="1"/>
          </p:nvPr>
        </p:nvSpPr>
        <p:spPr>
          <a:xfrm>
            <a:off x="838200" y="1825624"/>
            <a:ext cx="10515599" cy="5032376"/>
          </a:xfrm>
        </p:spPr>
        <p:txBody>
          <a:bodyPr>
            <a:normAutofit fontScale="70000" lnSpcReduction="20000"/>
          </a:bodyPr>
          <a:lstStyle/>
          <a:p>
            <a:pPr marL="0" indent="0">
              <a:buNone/>
            </a:pPr>
            <a:r>
              <a:rPr lang="en-US" b="1" dirty="0">
                <a:solidFill>
                  <a:schemeClr val="accent1"/>
                </a:solidFill>
              </a:rPr>
              <a:t>Discrimination on the Basis of Sex in Employment in Education Programs and Activities</a:t>
            </a:r>
          </a:p>
          <a:p>
            <a:pPr marL="457200"/>
            <a:r>
              <a:rPr lang="en-US" dirty="0"/>
              <a:t>No person shall, on the basis of sex, be excluded from participation in, be denied the benefits of, or be subjected to discrimination </a:t>
            </a:r>
            <a:r>
              <a:rPr lang="en-US" b="1" dirty="0"/>
              <a:t>in employment, or recruitment, consideration, or selection therefor</a:t>
            </a:r>
            <a:r>
              <a:rPr lang="en-US" dirty="0"/>
              <a:t>, whether full-time or part-time, under any education program or activity.</a:t>
            </a:r>
          </a:p>
          <a:p>
            <a:pPr marL="457200"/>
            <a:r>
              <a:rPr lang="en-US" dirty="0"/>
              <a:t>Make all </a:t>
            </a:r>
            <a:r>
              <a:rPr lang="en-US" b="1" dirty="0"/>
              <a:t>employment decisions </a:t>
            </a:r>
            <a:r>
              <a:rPr lang="en-US" dirty="0"/>
              <a:t>in any education program or activity in a nondiscriminatory manner and shall not limit, segregate, or classify applicants or employees in any way which could adversely affect any applicant's or employee's employment opportunities or status because of sex (including marital, parental, or family status).</a:t>
            </a:r>
          </a:p>
          <a:p>
            <a:pPr marL="457200"/>
            <a:r>
              <a:rPr lang="en-US" dirty="0"/>
              <a:t>Shall </a:t>
            </a:r>
            <a:r>
              <a:rPr lang="en-US" b="1" dirty="0"/>
              <a:t>not</a:t>
            </a:r>
            <a:r>
              <a:rPr lang="en-US" dirty="0"/>
              <a:t> enter into any </a:t>
            </a:r>
            <a:r>
              <a:rPr lang="en-US" b="1" dirty="0"/>
              <a:t>contractual or other relationship </a:t>
            </a:r>
            <a:r>
              <a:rPr lang="en-US" dirty="0"/>
              <a:t>which directly or indirectly has the effect of subjecting employees or students to sex discrimination, including relationships with employment and referral agencies, with labor unions, and with organizations providing or administering fringe benefits to employees of the recipient.</a:t>
            </a:r>
          </a:p>
          <a:p>
            <a:pPr marL="457200"/>
            <a:r>
              <a:rPr lang="en-US" dirty="0"/>
              <a:t>Shall </a:t>
            </a:r>
            <a:r>
              <a:rPr lang="en-US" b="1" dirty="0"/>
              <a:t>not</a:t>
            </a:r>
            <a:r>
              <a:rPr lang="en-US" dirty="0"/>
              <a:t> grant </a:t>
            </a:r>
            <a:r>
              <a:rPr lang="en-US" b="1" dirty="0"/>
              <a:t>preferences to applicants </a:t>
            </a:r>
            <a:r>
              <a:rPr lang="en-US" dirty="0"/>
              <a:t>for employment on the basis of attendance at any educational institution or entity which admits as students only or predominantly members of one sex, if the giving of such preferences has the effect of discriminating on the basis of sex.</a:t>
            </a:r>
          </a:p>
        </p:txBody>
      </p:sp>
    </p:spTree>
    <p:extLst>
      <p:ext uri="{BB962C8B-B14F-4D97-AF65-F5344CB8AC3E}">
        <p14:creationId xmlns:p14="http://schemas.microsoft.com/office/powerpoint/2010/main" val="19688876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6BEB8-D801-D1BB-4955-F6DF1EC1FFDE}"/>
              </a:ext>
            </a:extLst>
          </p:cNvPr>
          <p:cNvSpPr>
            <a:spLocks noGrp="1"/>
          </p:cNvSpPr>
          <p:nvPr>
            <p:ph type="title"/>
          </p:nvPr>
        </p:nvSpPr>
        <p:spPr/>
        <p:txBody>
          <a:bodyPr/>
          <a:lstStyle/>
          <a:p>
            <a:r>
              <a:rPr lang="en-US" dirty="0"/>
              <a:t>Title IX: Retaliation</a:t>
            </a:r>
          </a:p>
        </p:txBody>
      </p:sp>
      <p:sp>
        <p:nvSpPr>
          <p:cNvPr id="3" name="Content Placeholder 2">
            <a:extLst>
              <a:ext uri="{FF2B5EF4-FFF2-40B4-BE49-F238E27FC236}">
                <a16:creationId xmlns:a16="http://schemas.microsoft.com/office/drawing/2014/main" id="{005D0954-1035-824F-652B-52B7D6B7BA05}"/>
              </a:ext>
            </a:extLst>
          </p:cNvPr>
          <p:cNvSpPr>
            <a:spLocks noGrp="1"/>
          </p:cNvSpPr>
          <p:nvPr>
            <p:ph idx="1"/>
          </p:nvPr>
        </p:nvSpPr>
        <p:spPr>
          <a:xfrm>
            <a:off x="838200" y="1825624"/>
            <a:ext cx="10515599" cy="5032376"/>
          </a:xfrm>
        </p:spPr>
        <p:txBody>
          <a:bodyPr>
            <a:normAutofit/>
          </a:bodyPr>
          <a:lstStyle/>
          <a:p>
            <a:r>
              <a:rPr lang="en-US" b="1" dirty="0"/>
              <a:t>Retaliation</a:t>
            </a:r>
          </a:p>
          <a:p>
            <a:pPr lvl="1"/>
            <a:r>
              <a:rPr lang="en-US" b="1" dirty="0"/>
              <a:t>Intimidation, threats, coercion, or discrimination</a:t>
            </a:r>
            <a:r>
              <a:rPr lang="en-US" dirty="0"/>
              <a:t>:</a:t>
            </a:r>
          </a:p>
          <a:p>
            <a:pPr lvl="2"/>
            <a:r>
              <a:rPr lang="en-US" dirty="0"/>
              <a:t>Against any individual for the purpose of interfering with any right or privilege secured by Title IX or the regulations</a:t>
            </a:r>
          </a:p>
          <a:p>
            <a:pPr lvl="2"/>
            <a:r>
              <a:rPr lang="en-US" dirty="0"/>
              <a:t>Because the individual made a report or complaint, testified, assisted, or refused to participate in any manner in an investigation, proceeding, or hearing under the regulations</a:t>
            </a:r>
          </a:p>
          <a:p>
            <a:pPr lvl="2"/>
            <a:r>
              <a:rPr lang="en-US" dirty="0"/>
              <a:t>Against an individual due to a code of conduct violation that arises out of the same facts or circumstances as a report or complaint of sex discrimination </a:t>
            </a:r>
          </a:p>
          <a:p>
            <a:pPr lvl="2"/>
            <a:r>
              <a:rPr lang="en-US" dirty="0"/>
              <a:t>Against an individual due to a code of conduct violation that arises out of the same facts or circumstances as a report or formal complaint of sexual harassment</a:t>
            </a:r>
          </a:p>
          <a:p>
            <a:pPr lvl="1"/>
            <a:endParaRPr lang="en-US" b="1" dirty="0"/>
          </a:p>
          <a:p>
            <a:pPr lvl="2"/>
            <a:endParaRPr lang="en-US" dirty="0"/>
          </a:p>
        </p:txBody>
      </p:sp>
    </p:spTree>
    <p:extLst>
      <p:ext uri="{BB962C8B-B14F-4D97-AF65-F5344CB8AC3E}">
        <p14:creationId xmlns:p14="http://schemas.microsoft.com/office/powerpoint/2010/main" val="1599991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0E12E-8640-EB39-95A0-490935E02237}"/>
              </a:ext>
            </a:extLst>
          </p:cNvPr>
          <p:cNvSpPr>
            <a:spLocks noGrp="1"/>
          </p:cNvSpPr>
          <p:nvPr>
            <p:ph type="title"/>
          </p:nvPr>
        </p:nvSpPr>
        <p:spPr/>
        <p:txBody>
          <a:bodyPr/>
          <a:lstStyle/>
          <a:p>
            <a:r>
              <a:rPr lang="en-US" dirty="0"/>
              <a:t>Education Programs and Activities</a:t>
            </a:r>
          </a:p>
        </p:txBody>
      </p:sp>
      <p:sp>
        <p:nvSpPr>
          <p:cNvPr id="4" name="Content Placeholder 3">
            <a:extLst>
              <a:ext uri="{FF2B5EF4-FFF2-40B4-BE49-F238E27FC236}">
                <a16:creationId xmlns:a16="http://schemas.microsoft.com/office/drawing/2014/main" id="{0C1F1AB9-A818-2287-485E-0F3155550D2F}"/>
              </a:ext>
            </a:extLst>
          </p:cNvPr>
          <p:cNvSpPr>
            <a:spLocks noGrp="1"/>
          </p:cNvSpPr>
          <p:nvPr>
            <p:ph idx="1"/>
          </p:nvPr>
        </p:nvSpPr>
        <p:spPr/>
        <p:txBody>
          <a:bodyPr>
            <a:normAutofit lnSpcReduction="10000"/>
          </a:bodyPr>
          <a:lstStyle/>
          <a:p>
            <a:r>
              <a:rPr lang="en-US" dirty="0"/>
              <a:t>Admissions</a:t>
            </a:r>
          </a:p>
          <a:p>
            <a:r>
              <a:rPr lang="en-US" dirty="0"/>
              <a:t>Recruitment</a:t>
            </a:r>
          </a:p>
          <a:p>
            <a:r>
              <a:rPr lang="en-US" dirty="0"/>
              <a:t>Financial aid &amp; scholarships</a:t>
            </a:r>
          </a:p>
          <a:p>
            <a:r>
              <a:rPr lang="en-US" dirty="0"/>
              <a:t>Academic programs</a:t>
            </a:r>
          </a:p>
          <a:p>
            <a:r>
              <a:rPr lang="en-US" dirty="0"/>
              <a:t>Student services</a:t>
            </a:r>
          </a:p>
          <a:p>
            <a:r>
              <a:rPr lang="en-US" dirty="0"/>
              <a:t>Career advising</a:t>
            </a:r>
          </a:p>
          <a:p>
            <a:r>
              <a:rPr lang="en-US" dirty="0"/>
              <a:t>Counseling &amp; guidance</a:t>
            </a:r>
          </a:p>
          <a:p>
            <a:r>
              <a:rPr lang="en-US" dirty="0"/>
              <a:t>Health services</a:t>
            </a:r>
          </a:p>
          <a:p>
            <a:r>
              <a:rPr lang="en-US" dirty="0"/>
              <a:t>Discipline	</a:t>
            </a:r>
          </a:p>
        </p:txBody>
      </p:sp>
      <p:sp>
        <p:nvSpPr>
          <p:cNvPr id="5" name="Content Placeholder 4">
            <a:extLst>
              <a:ext uri="{FF2B5EF4-FFF2-40B4-BE49-F238E27FC236}">
                <a16:creationId xmlns:a16="http://schemas.microsoft.com/office/drawing/2014/main" id="{3E297959-86DA-DBF3-717C-710E730C72BC}"/>
              </a:ext>
            </a:extLst>
          </p:cNvPr>
          <p:cNvSpPr>
            <a:spLocks noGrp="1"/>
          </p:cNvSpPr>
          <p:nvPr>
            <p:ph idx="10"/>
          </p:nvPr>
        </p:nvSpPr>
        <p:spPr/>
        <p:txBody>
          <a:bodyPr>
            <a:normAutofit lnSpcReduction="10000"/>
          </a:bodyPr>
          <a:lstStyle/>
          <a:p>
            <a:r>
              <a:rPr lang="en-US" dirty="0"/>
              <a:t>Assignments and placements</a:t>
            </a:r>
          </a:p>
          <a:p>
            <a:r>
              <a:rPr lang="en-US" dirty="0"/>
              <a:t>Grading</a:t>
            </a:r>
          </a:p>
          <a:p>
            <a:r>
              <a:rPr lang="en-US" dirty="0"/>
              <a:t>Tutoring</a:t>
            </a:r>
          </a:p>
          <a:p>
            <a:r>
              <a:rPr lang="en-US" dirty="0"/>
              <a:t>Student life</a:t>
            </a:r>
          </a:p>
          <a:p>
            <a:r>
              <a:rPr lang="en-US" dirty="0"/>
              <a:t>Club sports &amp; intramurals</a:t>
            </a:r>
          </a:p>
          <a:p>
            <a:r>
              <a:rPr lang="en-US" dirty="0"/>
              <a:t>Athletics</a:t>
            </a:r>
          </a:p>
          <a:p>
            <a:r>
              <a:rPr lang="en-US" dirty="0"/>
              <a:t>Housing</a:t>
            </a:r>
          </a:p>
          <a:p>
            <a:r>
              <a:rPr lang="en-US" dirty="0"/>
              <a:t>Dining services</a:t>
            </a:r>
          </a:p>
          <a:p>
            <a:r>
              <a:rPr lang="en-US" dirty="0"/>
              <a:t>Greek Life</a:t>
            </a:r>
          </a:p>
        </p:txBody>
      </p:sp>
    </p:spTree>
    <p:extLst>
      <p:ext uri="{BB962C8B-B14F-4D97-AF65-F5344CB8AC3E}">
        <p14:creationId xmlns:p14="http://schemas.microsoft.com/office/powerpoint/2010/main" val="2396032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D9E1A-D6D7-6831-AAF9-C2D44646F92F}"/>
              </a:ext>
            </a:extLst>
          </p:cNvPr>
          <p:cNvSpPr>
            <a:spLocks noGrp="1"/>
          </p:cNvSpPr>
          <p:nvPr>
            <p:ph type="title"/>
          </p:nvPr>
        </p:nvSpPr>
        <p:spPr/>
        <p:txBody>
          <a:bodyPr/>
          <a:lstStyle/>
          <a:p>
            <a:r>
              <a:rPr lang="en-US">
                <a:solidFill>
                  <a:schemeClr val="accent2"/>
                </a:solidFill>
              </a:rPr>
              <a:t>Title IX Coordinator Role</a:t>
            </a:r>
          </a:p>
        </p:txBody>
      </p:sp>
      <p:sp>
        <p:nvSpPr>
          <p:cNvPr id="3" name="Content Placeholder 2">
            <a:extLst>
              <a:ext uri="{FF2B5EF4-FFF2-40B4-BE49-F238E27FC236}">
                <a16:creationId xmlns:a16="http://schemas.microsoft.com/office/drawing/2014/main" id="{962D387E-0B92-628A-E79E-C12250A95EEA}"/>
              </a:ext>
            </a:extLst>
          </p:cNvPr>
          <p:cNvSpPr>
            <a:spLocks noGrp="1"/>
          </p:cNvSpPr>
          <p:nvPr>
            <p:ph idx="1"/>
          </p:nvPr>
        </p:nvSpPr>
        <p:spPr/>
        <p:txBody>
          <a:bodyPr>
            <a:normAutofit fontScale="77500" lnSpcReduction="20000"/>
          </a:bodyPr>
          <a:lstStyle/>
          <a:p>
            <a:pPr marL="342900" indent="-342900">
              <a:buFont typeface="Arial" panose="020B0604020202020204" pitchFamily="34" charset="0"/>
              <a:buChar char="•"/>
            </a:pPr>
            <a:r>
              <a:rPr lang="en-US" b="0" dirty="0"/>
              <a:t>Designated “Title IX Coordinator”, reports to senior leader</a:t>
            </a:r>
          </a:p>
          <a:p>
            <a:pPr marL="342900" indent="-342900">
              <a:buFont typeface="Arial" panose="020B0604020202020204" pitchFamily="34" charset="0"/>
              <a:buChar char="•"/>
            </a:pPr>
            <a:r>
              <a:rPr lang="en-US" b="0" dirty="0"/>
              <a:t>Must have one employee: ultimate oversight responsibility</a:t>
            </a:r>
          </a:p>
          <a:p>
            <a:pPr marL="800100" lvl="1" indent="-342900">
              <a:buFont typeface="Arial" panose="020B0604020202020204" pitchFamily="34" charset="0"/>
              <a:buChar char="•"/>
            </a:pPr>
            <a:r>
              <a:rPr lang="en-US" b="0" dirty="0"/>
              <a:t>Additional coordinators: “Deputies” </a:t>
            </a:r>
          </a:p>
          <a:p>
            <a:pPr marL="342900" indent="-342900">
              <a:buFont typeface="Arial" panose="020B0604020202020204" pitchFamily="34" charset="0"/>
              <a:buChar char="•"/>
            </a:pPr>
            <a:r>
              <a:rPr lang="en-US" b="0" dirty="0"/>
              <a:t>At all times: to coordinate </a:t>
            </a:r>
            <a:r>
              <a:rPr lang="en-US" dirty="0"/>
              <a:t>and monitor </a:t>
            </a:r>
            <a:r>
              <a:rPr lang="en-US" b="0" dirty="0"/>
              <a:t>efforts at institution to comply with and carry out all responsibilities under the law </a:t>
            </a:r>
            <a:r>
              <a:rPr lang="en-US" dirty="0"/>
              <a:t>(for student and employee matters)</a:t>
            </a:r>
            <a:endParaRPr lang="en-US" b="0" dirty="0"/>
          </a:p>
          <a:p>
            <a:pPr marL="800100" lvl="1" indent="-342900">
              <a:buFont typeface="Arial" panose="020B0604020202020204" pitchFamily="34" charset="0"/>
              <a:buChar char="•"/>
            </a:pPr>
            <a:r>
              <a:rPr lang="en-US" dirty="0"/>
              <a:t>Provides training and technical assistance across campus </a:t>
            </a:r>
          </a:p>
          <a:p>
            <a:pPr marL="800100" lvl="1" indent="-342900">
              <a:buFont typeface="Arial" panose="020B0604020202020204" pitchFamily="34" charset="0"/>
              <a:buChar char="•"/>
            </a:pPr>
            <a:r>
              <a:rPr lang="en-US" b="0" dirty="0"/>
              <a:t>Assists with surveying the </a:t>
            </a:r>
            <a:r>
              <a:rPr lang="en-US" dirty="0"/>
              <a:t>campus climate and analyzing data</a:t>
            </a:r>
          </a:p>
          <a:p>
            <a:pPr marL="800100" lvl="1" indent="-342900">
              <a:buFont typeface="Arial" panose="020B0604020202020204" pitchFamily="34" charset="0"/>
              <a:buChar char="•"/>
            </a:pPr>
            <a:r>
              <a:rPr lang="en-US" b="0" dirty="0"/>
              <a:t>Monitors participation in athletics, enrollment across academic fields, and employment practices</a:t>
            </a:r>
          </a:p>
          <a:p>
            <a:pPr marL="800100" lvl="1" indent="-342900">
              <a:buFont typeface="Arial" panose="020B0604020202020204" pitchFamily="34" charset="0"/>
              <a:buChar char="•"/>
            </a:pPr>
            <a:r>
              <a:rPr lang="en-US" dirty="0"/>
              <a:t>Oversees prevention efforts</a:t>
            </a:r>
            <a:endParaRPr lang="en-US" b="0" dirty="0"/>
          </a:p>
          <a:p>
            <a:pPr marL="342900" indent="-342900">
              <a:buFont typeface="Arial" panose="020B0604020202020204" pitchFamily="34" charset="0"/>
              <a:buChar char="•"/>
            </a:pPr>
            <a:r>
              <a:rPr lang="en-US" dirty="0"/>
              <a:t>Sufficiently i</a:t>
            </a:r>
            <a:r>
              <a:rPr lang="en-US" b="0" dirty="0"/>
              <a:t>ndependent, with authority and knowledge/training</a:t>
            </a:r>
          </a:p>
          <a:p>
            <a:pPr marL="342900" indent="-342900">
              <a:buFont typeface="Arial" panose="020B0604020202020204" pitchFamily="34" charset="0"/>
              <a:buChar char="•"/>
            </a:pPr>
            <a:r>
              <a:rPr lang="en-US" b="0" dirty="0"/>
              <a:t>Highly visible</a:t>
            </a:r>
            <a:r>
              <a:rPr lang="en-US" dirty="0"/>
              <a:t> and accessible (for reports/complaints)</a:t>
            </a:r>
            <a:r>
              <a:rPr lang="en-US" b="0" dirty="0"/>
              <a:t>, required notice to community*</a:t>
            </a:r>
          </a:p>
          <a:p>
            <a:pPr marL="342900" indent="-342900">
              <a:buFont typeface="Arial" panose="020B0604020202020204" pitchFamily="34" charset="0"/>
              <a:buChar char="•"/>
            </a:pPr>
            <a:r>
              <a:rPr lang="en-US" b="0" dirty="0"/>
              <a:t>Repository for all reports and complaints for sex-based discrimination &amp; harassment</a:t>
            </a:r>
          </a:p>
          <a:p>
            <a:pPr marL="342900" indent="-342900">
              <a:buFont typeface="Arial" panose="020B0604020202020204" pitchFamily="34" charset="0"/>
              <a:buChar char="•"/>
            </a:pPr>
            <a:r>
              <a:rPr lang="en-US" dirty="0"/>
              <a:t>Oversees requirements for sex-based harassment “grievance process”</a:t>
            </a:r>
            <a:endParaRPr lang="en-US" b="0" dirty="0"/>
          </a:p>
        </p:txBody>
      </p:sp>
    </p:spTree>
    <p:extLst>
      <p:ext uri="{BB962C8B-B14F-4D97-AF65-F5344CB8AC3E}">
        <p14:creationId xmlns:p14="http://schemas.microsoft.com/office/powerpoint/2010/main" val="3986622223"/>
      </p:ext>
    </p:extLst>
  </p:cSld>
  <p:clrMapOvr>
    <a:masterClrMapping/>
  </p:clrMapOvr>
</p:sld>
</file>

<file path=ppt/theme/theme1.xml><?xml version="1.0" encoding="utf-8"?>
<a:theme xmlns:a="http://schemas.openxmlformats.org/drawingml/2006/main" name="Minnesota State Theme">
  <a:themeElements>
    <a:clrScheme name="Minnesota State">
      <a:dk1>
        <a:srgbClr val="003C66"/>
      </a:dk1>
      <a:lt1>
        <a:srgbClr val="FFFFFF"/>
      </a:lt1>
      <a:dk2>
        <a:srgbClr val="003C66"/>
      </a:dk2>
      <a:lt2>
        <a:srgbClr val="FFFFFF"/>
      </a:lt2>
      <a:accent1>
        <a:srgbClr val="008042"/>
      </a:accent1>
      <a:accent2>
        <a:srgbClr val="DB7C1B"/>
      </a:accent2>
      <a:accent3>
        <a:srgbClr val="0069A4"/>
      </a:accent3>
      <a:accent4>
        <a:srgbClr val="73CEE4"/>
      </a:accent4>
      <a:accent5>
        <a:srgbClr val="62BB46"/>
      </a:accent5>
      <a:accent6>
        <a:srgbClr val="D3E27E"/>
      </a:accent6>
      <a:hlink>
        <a:srgbClr val="008042"/>
      </a:hlink>
      <a:folHlink>
        <a:srgbClr val="74767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nded Edge">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17779" dir="5400000" rotWithShape="0">
              <a:srgbClr val="000000">
                <a:alpha val="4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 (widescreen)" id="{CF3B480C-9619-4AB6-B48F-D41D2AC7218D}" vid="{A00E7711-B8B3-4798-9DA2-B9B29388228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a5a1719-2628-434b-92be-b92bf2aa51f9">
      <Terms xmlns="http://schemas.microsoft.com/office/infopath/2007/PartnerControls"/>
    </lcf76f155ced4ddcb4097134ff3c332f>
    <TaxCatchAll xmlns="b8742ead-eb69-4e30-b8d3-5c6af35e7d0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6070959C8B68E4C8E049C3DC8D02402" ma:contentTypeVersion="17" ma:contentTypeDescription="Create a new document." ma:contentTypeScope="" ma:versionID="fdce966eb610940623dcc0025566b084">
  <xsd:schema xmlns:xsd="http://www.w3.org/2001/XMLSchema" xmlns:xs="http://www.w3.org/2001/XMLSchema" xmlns:p="http://schemas.microsoft.com/office/2006/metadata/properties" xmlns:ns2="fa5a1719-2628-434b-92be-b92bf2aa51f9" xmlns:ns3="b8742ead-eb69-4e30-b8d3-5c6af35e7d0d" targetNamespace="http://schemas.microsoft.com/office/2006/metadata/properties" ma:root="true" ma:fieldsID="6e2bb2c0aeb9ad48b62e206501bf4709" ns2:_="" ns3:_="">
    <xsd:import namespace="fa5a1719-2628-434b-92be-b92bf2aa51f9"/>
    <xsd:import namespace="b8742ead-eb69-4e30-b8d3-5c6af35e7d0d"/>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a5a1719-2628-434b-92be-b92bf2aa51f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95a9afa-61c7-4e96-8bec-901bd188774b"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LengthInSeconds" ma:index="24"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742ead-eb69-4e30-b8d3-5c6af35e7d0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53853a25-665a-44b9-a319-5ccdd74cacb0}" ma:internalName="TaxCatchAll" ma:showField="CatchAllData" ma:web="b8742ead-eb69-4e30-b8d3-5c6af35e7d0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373142-F86D-493E-8665-0E2D862BB620}">
  <ds:schemaRefs>
    <ds:schemaRef ds:uri="http://schemas.microsoft.com/sharepoint/v3/contenttype/forms"/>
  </ds:schemaRefs>
</ds:datastoreItem>
</file>

<file path=customXml/itemProps2.xml><?xml version="1.0" encoding="utf-8"?>
<ds:datastoreItem xmlns:ds="http://schemas.openxmlformats.org/officeDocument/2006/customXml" ds:itemID="{08D09C85-8F0D-4E53-A41A-FE5921195B95}">
  <ds:schemaRefs>
    <ds:schemaRef ds:uri="http://schemas.microsoft.com/office/2006/documentManagement/types"/>
    <ds:schemaRef ds:uri="http://purl.org/dc/dcmitype/"/>
    <ds:schemaRef ds:uri="http://purl.org/dc/elements/1.1/"/>
    <ds:schemaRef ds:uri="http://schemas.openxmlformats.org/package/2006/metadata/core-properties"/>
    <ds:schemaRef ds:uri="http://www.w3.org/XML/1998/namespace"/>
    <ds:schemaRef ds:uri="http://schemas.microsoft.com/office/infopath/2007/PartnerControls"/>
    <ds:schemaRef ds:uri="http://purl.org/dc/terms/"/>
    <ds:schemaRef ds:uri="b8742ead-eb69-4e30-b8d3-5c6af35e7d0d"/>
    <ds:schemaRef ds:uri="fa5a1719-2628-434b-92be-b92bf2aa51f9"/>
    <ds:schemaRef ds:uri="http://schemas.microsoft.com/office/2006/metadata/properties"/>
  </ds:schemaRefs>
</ds:datastoreItem>
</file>

<file path=customXml/itemProps3.xml><?xml version="1.0" encoding="utf-8"?>
<ds:datastoreItem xmlns:ds="http://schemas.openxmlformats.org/officeDocument/2006/customXml" ds:itemID="{D61473A1-5842-49C6-B005-39285B31A8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a5a1719-2628-434b-92be-b92bf2aa51f9"/>
    <ds:schemaRef ds:uri="b8742ead-eb69-4e30-b8d3-5c6af35e7d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5011c7c6-0ab4-46ab-9ef4-fae74a921a7f}" enabled="0" method="" siteId="{5011c7c6-0ab4-46ab-9ef4-fae74a921a7f}" removed="1"/>
</clbl:labelList>
</file>

<file path=docProps/app.xml><?xml version="1.0" encoding="utf-8"?>
<Properties xmlns="http://schemas.openxmlformats.org/officeDocument/2006/extended-properties" xmlns:vt="http://schemas.openxmlformats.org/officeDocument/2006/docPropsVTypes">
  <Template>PowerPoint (widescreen)</Template>
  <TotalTime>0</TotalTime>
  <Words>3356</Words>
  <Application>Microsoft Macintosh PowerPoint</Application>
  <PresentationFormat>Widescreen</PresentationFormat>
  <Paragraphs>449</Paragraphs>
  <Slides>41</Slides>
  <Notes>36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41</vt:i4>
      </vt:variant>
    </vt:vector>
  </HeadingPairs>
  <TitlesOfParts>
    <vt:vector size="48" baseType="lpstr">
      <vt:lpstr>Aptos</vt:lpstr>
      <vt:lpstr>Arial</vt:lpstr>
      <vt:lpstr>Calibri</vt:lpstr>
      <vt:lpstr>Stencil</vt:lpstr>
      <vt:lpstr>Symbol</vt:lpstr>
      <vt:lpstr>Wingdings</vt:lpstr>
      <vt:lpstr>Minnesota State Theme</vt:lpstr>
      <vt:lpstr>Title IX Coordinator</vt:lpstr>
      <vt:lpstr>Equal Opportunity &amp; Compliance</vt:lpstr>
      <vt:lpstr>Layers of Compliance</vt:lpstr>
      <vt:lpstr>Title IX</vt:lpstr>
      <vt:lpstr>Title IX: Sex Discrimination</vt:lpstr>
      <vt:lpstr>Title IX: Sex Discrimination in Employment</vt:lpstr>
      <vt:lpstr>Title IX: Retaliation</vt:lpstr>
      <vt:lpstr>Education Programs and Activities</vt:lpstr>
      <vt:lpstr>Title IX Coordinator Role</vt:lpstr>
      <vt:lpstr>Title IX Coordinator, continued</vt:lpstr>
      <vt:lpstr>Accessible Reporting to Title IX Coordinator</vt:lpstr>
      <vt:lpstr>Accessible Reporting, continued</vt:lpstr>
      <vt:lpstr>Areas of Compliance</vt:lpstr>
      <vt:lpstr>Coordinator Responsibilities</vt:lpstr>
      <vt:lpstr>Policy dissemination</vt:lpstr>
      <vt:lpstr>Office of Civil Rights, Dept. of Ed</vt:lpstr>
      <vt:lpstr>Deliberate Indifference Standard</vt:lpstr>
      <vt:lpstr>Federal Laws &amp; Regulations</vt:lpstr>
      <vt:lpstr>State Statues &amp; Policies</vt:lpstr>
      <vt:lpstr>State Statues</vt:lpstr>
      <vt:lpstr>State Statues, continued</vt:lpstr>
      <vt:lpstr>Mn Human Rights Act</vt:lpstr>
      <vt:lpstr>Minnesota State</vt:lpstr>
      <vt:lpstr>Designated Officer Role</vt:lpstr>
      <vt:lpstr>Designated Officer, continued</vt:lpstr>
      <vt:lpstr>Responsibilities &amp; Enforcement Activities</vt:lpstr>
      <vt:lpstr>Summer 2026 Updates</vt:lpstr>
      <vt:lpstr>Summer 2026 Updates, continued</vt:lpstr>
      <vt:lpstr>Compliance Guidance</vt:lpstr>
      <vt:lpstr>Compliance Guidance, cont.</vt:lpstr>
      <vt:lpstr>Compliance Action Steps</vt:lpstr>
      <vt:lpstr>System Office: FY 2027</vt:lpstr>
      <vt:lpstr>System Office Training Course: Foundations</vt:lpstr>
      <vt:lpstr>System Office Training Course: Investigators</vt:lpstr>
      <vt:lpstr>System Office Training: Formal Hearing</vt:lpstr>
      <vt:lpstr>Minnesota State, FY 27 Trained Coordinators</vt:lpstr>
      <vt:lpstr>Recordkeeping</vt:lpstr>
      <vt:lpstr>Publishing Training Materials</vt:lpstr>
      <vt:lpstr>Community of Practice</vt:lpstr>
      <vt:lpstr>Community Sharing</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IX 2026 summer meeting</dc:title>
  <dc:creator/>
  <cp:keywords>Civil rights compliance</cp:keywords>
  <cp:lastModifiedBy/>
  <cp:revision>1</cp:revision>
  <dcterms:created xsi:type="dcterms:W3CDTF">2026-08-10T20:01:08Z</dcterms:created>
  <dcterms:modified xsi:type="dcterms:W3CDTF">2026-08-25T13:41:43Z</dcterms:modified>
  <cp:category>System office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0x010100B6070959C8B68E4C8E049C3DC8D02402</vt:lpwstr>
  </property>
  <property fmtid="{D5CDD505-2E9C-101B-9397-08002B2CF9AE}" pid="3" name="MediaServiceImageTags">
    <vt:lpwstr/>
  </property>
</Properties>
</file>