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6"/>
  </p:notesMasterIdLst>
  <p:handoutMasterIdLst>
    <p:handoutMasterId r:id="rId17"/>
  </p:handoutMasterIdLst>
  <p:sldIdLst>
    <p:sldId id="663" r:id="rId2"/>
    <p:sldId id="826" r:id="rId3"/>
    <p:sldId id="832" r:id="rId4"/>
    <p:sldId id="796" r:id="rId5"/>
    <p:sldId id="788" r:id="rId6"/>
    <p:sldId id="771" r:id="rId7"/>
    <p:sldId id="825" r:id="rId8"/>
    <p:sldId id="753" r:id="rId9"/>
    <p:sldId id="797" r:id="rId10"/>
    <p:sldId id="827" r:id="rId11"/>
    <p:sldId id="829" r:id="rId12"/>
    <p:sldId id="802" r:id="rId13"/>
    <p:sldId id="803" r:id="rId14"/>
    <p:sldId id="831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>
          <p15:clr>
            <a:srgbClr val="A4A3A4"/>
          </p15:clr>
        </p15:guide>
        <p15:guide id="2" pos="3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CBD"/>
    <a:srgbClr val="D6CEC8"/>
    <a:srgbClr val="D4C9D5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591" autoAdjust="0"/>
    <p:restoredTop sz="95027" autoAdjust="0"/>
  </p:normalViewPr>
  <p:slideViewPr>
    <p:cSldViewPr snapToObjects="1" showGuides="1">
      <p:cViewPr varScale="1">
        <p:scale>
          <a:sx n="119" d="100"/>
          <a:sy n="119" d="100"/>
        </p:scale>
        <p:origin x="-96" y="-132"/>
      </p:cViewPr>
      <p:guideLst>
        <p:guide orient="horz" pos="2886"/>
        <p:guide pos="3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3170239" cy="479425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81" y="8"/>
            <a:ext cx="3170239" cy="479425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r">
              <a:defRPr sz="1100"/>
            </a:lvl1pPr>
          </a:lstStyle>
          <a:p>
            <a:fld id="{12098798-E8D9-4AB8-B56E-DE4E99F30DA0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95"/>
            <a:ext cx="3170239" cy="479425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81" y="9120195"/>
            <a:ext cx="3170239" cy="479425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r">
              <a:defRPr sz="1100"/>
            </a:lvl1pPr>
          </a:lstStyle>
          <a:p>
            <a:fld id="{0C9B76FE-F286-4897-9D40-893339F80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9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3170239" cy="479425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81" y="8"/>
            <a:ext cx="3170239" cy="479425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r">
              <a:defRPr sz="1100"/>
            </a:lvl1pPr>
          </a:lstStyle>
          <a:p>
            <a:fld id="{ED948E2D-17A0-4B4A-B41B-B82C2BF256EB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2" tIns="45845" rIns="91692" bIns="458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7" y="4560896"/>
            <a:ext cx="5851524" cy="4319587"/>
          </a:xfrm>
          <a:prstGeom prst="rect">
            <a:avLst/>
          </a:prstGeom>
        </p:spPr>
        <p:txBody>
          <a:bodyPr vert="horz" lIns="91692" tIns="45845" rIns="91692" bIns="458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20195"/>
            <a:ext cx="3170239" cy="479425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81" y="9120195"/>
            <a:ext cx="3170239" cy="479425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r">
              <a:defRPr sz="1100"/>
            </a:lvl1pPr>
          </a:lstStyle>
          <a:p>
            <a:fld id="{2A011909-21BC-4D8F-B69D-2C92CD821A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6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6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56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010400" y="6553200"/>
            <a:ext cx="205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7D7D7D"/>
                </a:solidFill>
                <a:latin typeface="Century Gothic" pitchFamily="34" charset="0"/>
              </a:rPr>
              <a:t>Bentz / Thompson / Rietow</a:t>
            </a:r>
            <a:endParaRPr lang="en-US" sz="900" dirty="0">
              <a:solidFill>
                <a:srgbClr val="7D7D7D"/>
              </a:solidFill>
              <a:latin typeface="Century Gothic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6201" y="6553200"/>
            <a:ext cx="6032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baseline="0" dirty="0" smtClean="0">
                <a:solidFill>
                  <a:srgbClr val="808080"/>
                </a:solidFill>
                <a:latin typeface="Century Gothic" pitchFamily="34" charset="0"/>
              </a:rPr>
              <a:t>BSU ACADEMIC LEARNING CENTER &amp; CAMPUS RENOVATION</a:t>
            </a:r>
            <a:endParaRPr lang="en-US" sz="1400" b="1" dirty="0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52400" y="6553200"/>
            <a:ext cx="8991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:\RFP\2015\P2015-04_BSU Academic Learning Center\Interview\Images for PPT\BSU_from above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r="5143"/>
          <a:stretch/>
        </p:blipFill>
        <p:spPr bwMode="auto">
          <a:xfrm>
            <a:off x="-1807" y="0"/>
            <a:ext cx="9144001" cy="68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807" y="1322743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Bemidji State University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Academic Learning Center &amp; Campus Renovation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-1807" y="6553200"/>
            <a:ext cx="914580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-1806" y="4043480"/>
            <a:ext cx="9144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August 17, 2015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" y="6488668"/>
            <a:ext cx="906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Bentz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/ Thompson /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Rietow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, Inc.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2" name="Picture 4" descr="P:\RFP\2015\P2015-04_BSU Academic Learning Center\BSU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5003606"/>
            <a:ext cx="1565192" cy="12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5"/>
          <a:stretch/>
        </p:blipFill>
        <p:spPr>
          <a:xfrm>
            <a:off x="0" y="10956"/>
            <a:ext cx="9144000" cy="62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4"/>
          <a:stretch/>
        </p:blipFill>
        <p:spPr>
          <a:xfrm>
            <a:off x="0" y="10956"/>
            <a:ext cx="9144000" cy="61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5" y="202980"/>
            <a:ext cx="4572001" cy="3043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" b="1076"/>
          <a:stretch/>
        </p:blipFill>
        <p:spPr>
          <a:xfrm>
            <a:off x="90831" y="3388735"/>
            <a:ext cx="2969240" cy="301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r="3293"/>
          <a:stretch/>
        </p:blipFill>
        <p:spPr>
          <a:xfrm>
            <a:off x="5196689" y="3388734"/>
            <a:ext cx="3779037" cy="3022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0"/>
          <a:stretch/>
        </p:blipFill>
        <p:spPr>
          <a:xfrm>
            <a:off x="4881328" y="215507"/>
            <a:ext cx="4094398" cy="3032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r="7880" b="747"/>
          <a:stretch/>
        </p:blipFill>
        <p:spPr>
          <a:xfrm>
            <a:off x="3214701" y="3388735"/>
            <a:ext cx="1818159" cy="30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5" y="356600"/>
            <a:ext cx="4647005" cy="3110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 r="18549"/>
          <a:stretch/>
        </p:blipFill>
        <p:spPr>
          <a:xfrm>
            <a:off x="4918224" y="356600"/>
            <a:ext cx="4087231" cy="3110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/>
          <a:stretch/>
        </p:blipFill>
        <p:spPr>
          <a:xfrm>
            <a:off x="155425" y="3582621"/>
            <a:ext cx="4973540" cy="2803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456" y="3582621"/>
            <a:ext cx="3738085" cy="28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 descr="nhenn-36"/>
          <p:cNvSpPr txBox="1">
            <a:spLocks noChangeArrowheads="1"/>
          </p:cNvSpPr>
          <p:nvPr/>
        </p:nvSpPr>
        <p:spPr bwMode="auto">
          <a:xfrm>
            <a:off x="193830" y="6278195"/>
            <a:ext cx="86088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stretch>
                    <a:fillRect b="-4767116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808080"/>
                </a:solidFill>
                <a:latin typeface="Century Gothic" pitchFamily="34" charset="0"/>
              </a:rPr>
              <a:t>OPTION C</a:t>
            </a:r>
            <a:endParaRPr lang="en-US" sz="1400" b="1" dirty="0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 descr="nhenn-36"/>
          <p:cNvSpPr txBox="1">
            <a:spLocks noChangeArrowheads="1"/>
          </p:cNvSpPr>
          <p:nvPr/>
        </p:nvSpPr>
        <p:spPr bwMode="auto">
          <a:xfrm>
            <a:off x="193830" y="6278195"/>
            <a:ext cx="86088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stretch>
                    <a:fillRect b="-4767116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808080"/>
                </a:solidFill>
                <a:latin typeface="Century Gothic" pitchFamily="34" charset="0"/>
              </a:rPr>
              <a:t>VIEW FROM QUAD</a:t>
            </a:r>
            <a:endParaRPr lang="en-US" sz="1400" b="1" dirty="0">
              <a:solidFill>
                <a:srgbClr val="808080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0"/>
          <a:stretch/>
        </p:blipFill>
        <p:spPr>
          <a:xfrm>
            <a:off x="0" y="0"/>
            <a:ext cx="9144000" cy="60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9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005"/>
            <a:ext cx="9144000" cy="5373414"/>
          </a:xfrm>
          <a:prstGeom prst="rect">
            <a:avLst/>
          </a:prstGeom>
        </p:spPr>
      </p:pic>
      <p:sp>
        <p:nvSpPr>
          <p:cNvPr id="5" name="Text Box 5" descr="nhenn-36"/>
          <p:cNvSpPr txBox="1">
            <a:spLocks noChangeArrowheads="1"/>
          </p:cNvSpPr>
          <p:nvPr/>
        </p:nvSpPr>
        <p:spPr bwMode="auto">
          <a:xfrm>
            <a:off x="193830" y="6278195"/>
            <a:ext cx="86088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stretch>
                    <a:fillRect b="-4767116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808080"/>
                </a:solidFill>
                <a:latin typeface="Century Gothic" pitchFamily="34" charset="0"/>
              </a:rPr>
              <a:t>VIEW FROM SOUTH</a:t>
            </a:r>
            <a:endParaRPr lang="en-US" sz="1400" b="1" dirty="0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5"/>
            <a:ext cx="9144000" cy="63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5"/>
            <a:ext cx="9144000" cy="6137315"/>
          </a:xfrm>
          <a:prstGeom prst="rect">
            <a:avLst/>
          </a:prstGeom>
        </p:spPr>
      </p:pic>
      <p:sp>
        <p:nvSpPr>
          <p:cNvPr id="4" name="Text Box 5" descr="nhenn-36"/>
          <p:cNvSpPr txBox="1">
            <a:spLocks noChangeArrowheads="1"/>
          </p:cNvSpPr>
          <p:nvPr/>
        </p:nvSpPr>
        <p:spPr bwMode="auto">
          <a:xfrm>
            <a:off x="193830" y="6278195"/>
            <a:ext cx="86088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stretch>
                    <a:fillRect b="-4767116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808080"/>
                </a:solidFill>
                <a:latin typeface="Century Gothic" pitchFamily="34" charset="0"/>
              </a:rPr>
              <a:t>BIRD’S EYE VIEW FROM LAKE</a:t>
            </a:r>
            <a:endParaRPr lang="en-US" sz="1400" b="1" dirty="0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5"/>
            <a:ext cx="9144000" cy="6089985"/>
          </a:xfrm>
          <a:prstGeom prst="rect">
            <a:avLst/>
          </a:prstGeom>
        </p:spPr>
      </p:pic>
      <p:sp>
        <p:nvSpPr>
          <p:cNvPr id="8" name="Text Box 5" descr="nhenn-36"/>
          <p:cNvSpPr txBox="1">
            <a:spLocks noChangeArrowheads="1"/>
          </p:cNvSpPr>
          <p:nvPr/>
        </p:nvSpPr>
        <p:spPr bwMode="auto">
          <a:xfrm>
            <a:off x="193830" y="6278195"/>
            <a:ext cx="86088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stretch>
                    <a:fillRect b="-4767116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808080"/>
                </a:solidFill>
                <a:latin typeface="Century Gothic" pitchFamily="34" charset="0"/>
              </a:rPr>
              <a:t>VIEW FROM LAKE</a:t>
            </a:r>
            <a:endParaRPr lang="en-US" sz="1400" b="1" dirty="0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 descr="nhenn-36"/>
          <p:cNvSpPr txBox="1">
            <a:spLocks noChangeArrowheads="1"/>
          </p:cNvSpPr>
          <p:nvPr/>
        </p:nvSpPr>
        <p:spPr bwMode="auto">
          <a:xfrm>
            <a:off x="193830" y="6278195"/>
            <a:ext cx="86088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stretch>
                    <a:fillRect b="-4767116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808080"/>
                </a:solidFill>
                <a:latin typeface="Century Gothic" pitchFamily="34" charset="0"/>
              </a:rPr>
              <a:t>VIEW FROM NORTH</a:t>
            </a:r>
            <a:endParaRPr lang="en-US" sz="1400" b="1" dirty="0">
              <a:solidFill>
                <a:srgbClr val="808080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b="4941"/>
          <a:stretch/>
        </p:blipFill>
        <p:spPr>
          <a:xfrm>
            <a:off x="0" y="10956"/>
            <a:ext cx="9144000" cy="60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12002</TotalTime>
  <Words>40</Words>
  <Application>Microsoft Office PowerPoint</Application>
  <PresentationFormat>On-screen Show (4:3)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BTR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Lehman</dc:creator>
  <cp:lastModifiedBy>Temporary Student Worker Account</cp:lastModifiedBy>
  <cp:revision>698</cp:revision>
  <cp:lastPrinted>2015-04-27T03:06:57Z</cp:lastPrinted>
  <dcterms:created xsi:type="dcterms:W3CDTF">2012-01-10T21:22:37Z</dcterms:created>
  <dcterms:modified xsi:type="dcterms:W3CDTF">2015-08-17T16:14:31Z</dcterms:modified>
</cp:coreProperties>
</file>