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18"/>
  </p:notesMasterIdLst>
  <p:handoutMasterIdLst>
    <p:handoutMasterId r:id="rId19"/>
  </p:handoutMasterIdLst>
  <p:sldIdLst>
    <p:sldId id="288" r:id="rId5"/>
    <p:sldId id="317" r:id="rId6"/>
    <p:sldId id="318" r:id="rId7"/>
    <p:sldId id="321" r:id="rId8"/>
    <p:sldId id="319" r:id="rId9"/>
    <p:sldId id="322" r:id="rId10"/>
    <p:sldId id="323" r:id="rId11"/>
    <p:sldId id="316" r:id="rId12"/>
    <p:sldId id="315" r:id="rId13"/>
    <p:sldId id="324" r:id="rId14"/>
    <p:sldId id="329" r:id="rId15"/>
    <p:sldId id="330" r:id="rId16"/>
    <p:sldId id="32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012ECD-51FC-41F1-AA8D-1B2483CD663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534" autoAdjust="0"/>
    <p:restoredTop sz="94607" autoAdjust="0"/>
  </p:normalViewPr>
  <p:slideViewPr>
    <p:cSldViewPr snapToGrid="0">
      <p:cViewPr varScale="1">
        <p:scale>
          <a:sx n="105" d="100"/>
          <a:sy n="105" d="100"/>
        </p:scale>
        <p:origin x="144" y="954"/>
      </p:cViewPr>
      <p:guideLst/>
    </p:cSldViewPr>
  </p:slideViewPr>
  <p:outlineViewPr>
    <p:cViewPr>
      <p:scale>
        <a:sx n="33" d="100"/>
        <a:sy n="33" d="100"/>
      </p:scale>
      <p:origin x="0" y="-17394"/>
    </p:cViewPr>
  </p:outlineViewPr>
  <p:notesTextViewPr>
    <p:cViewPr>
      <p:scale>
        <a:sx n="3" d="2"/>
        <a:sy n="3" d="2"/>
      </p:scale>
      <p:origin x="0" y="0"/>
    </p:cViewPr>
  </p:notesTextViewPr>
  <p:sorterViewPr>
    <p:cViewPr>
      <p:scale>
        <a:sx n="100" d="100"/>
        <a:sy n="100" d="100"/>
      </p:scale>
      <p:origin x="0" y="-3341"/>
    </p:cViewPr>
  </p:sorterViewPr>
  <p:notesViewPr>
    <p:cSldViewPr snapToGrid="0">
      <p:cViewPr>
        <p:scale>
          <a:sx n="50" d="100"/>
          <a:sy n="50" d="100"/>
        </p:scale>
        <p:origin x="2640" y="33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F1077DB-935E-4A0A-947A-D283B9F9F452}" type="datetimeFigureOut">
              <a:rPr lang="en-US" smtClean="0"/>
              <a:t>5/4/2022</a:t>
            </a:fld>
            <a:endParaRPr lang="en-US" dirty="0"/>
          </a:p>
        </p:txBody>
      </p:sp>
      <p:sp>
        <p:nvSpPr>
          <p:cNvPr id="4" name="Footer Placeholder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2C0B10-7CAE-41E4-AB02-7E8B1FF2B898}" type="slidenum">
              <a:rPr lang="en-US" smtClean="0"/>
              <a:t>‹#›</a:t>
            </a:fld>
            <a:endParaRPr lang="en-US" dirty="0"/>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8F815A-5A10-42A8-9FEC-3938D2D9BA48}" type="datetimeFigureOut">
              <a:rPr lang="en-US" noProof="0" smtClean="0"/>
              <a:t>5/4/2022</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649DAF-093F-4482-AA38-346E9A2DEE94}" type="slidenum">
              <a:rPr lang="en-US" noProof="0" smtClean="0"/>
              <a:t>‹#›</a:t>
            </a:fld>
            <a:endParaRPr lang="en-US" noProof="0" dirty="0"/>
          </a:p>
        </p:txBody>
      </p:sp>
    </p:spTree>
    <p:extLst>
      <p:ext uri="{BB962C8B-B14F-4D97-AF65-F5344CB8AC3E}">
        <p14:creationId xmlns:p14="http://schemas.microsoft.com/office/powerpoint/2010/main" val="33568136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9E243EA-A1D5-A747-9204-18866FB5DC73}"/>
              </a:ext>
            </a:extLst>
          </p:cNvPr>
          <p:cNvPicPr>
            <a:picLocks noChangeAspect="1"/>
          </p:cNvPicPr>
          <p:nvPr userDrawn="1"/>
        </p:nvPicPr>
        <p:blipFill rotWithShape="1">
          <a:blip r:embed="rId2"/>
          <a:srcRect l="138" t="-16733" r="-138" b="16734"/>
          <a:stretch/>
        </p:blipFill>
        <p:spPr>
          <a:xfrm>
            <a:off x="0" y="-1346088"/>
            <a:ext cx="12192000" cy="8132088"/>
          </a:xfrm>
          <a:prstGeom prst="rect">
            <a:avLst/>
          </a:prstGeom>
        </p:spPr>
      </p:pic>
      <p:sp>
        <p:nvSpPr>
          <p:cNvPr id="11" name="Title 1">
            <a:extLst>
              <a:ext uri="{FF2B5EF4-FFF2-40B4-BE49-F238E27FC236}">
                <a16:creationId xmlns:a16="http://schemas.microsoft.com/office/drawing/2014/main" id="{4B355F59-6E18-A54A-8F05-D6302040BEF0}"/>
              </a:ext>
            </a:extLst>
          </p:cNvPr>
          <p:cNvSpPr>
            <a:spLocks noGrp="1"/>
          </p:cNvSpPr>
          <p:nvPr>
            <p:ph type="ctrTitle" hasCustomPrompt="1"/>
          </p:nvPr>
        </p:nvSpPr>
        <p:spPr>
          <a:xfrm>
            <a:off x="0" y="2084832"/>
            <a:ext cx="6840000" cy="2071190"/>
          </a:xfrm>
          <a:prstGeom prst="rect">
            <a:avLst/>
          </a:prstGeom>
          <a:solidFill>
            <a:schemeClr val="tx1">
              <a:alpha val="80000"/>
            </a:schemeClr>
          </a:solidFill>
        </p:spPr>
        <p:txBody>
          <a:bodyPr lIns="432000" rIns="432000" bIns="144000" anchor="b"/>
          <a:lstStyle>
            <a:lvl1pPr algn="l">
              <a:defRPr sz="4200" spc="-150">
                <a:solidFill>
                  <a:schemeClr val="bg1"/>
                </a:solidFill>
              </a:defRPr>
            </a:lvl1pPr>
          </a:lstStyle>
          <a:p>
            <a:r>
              <a:rPr lang="en-US" noProof="0" dirty="0"/>
              <a:t>Click to edit Master </a:t>
            </a:r>
            <a:br>
              <a:rPr lang="en-US" noProof="0" dirty="0"/>
            </a:br>
            <a:r>
              <a:rPr lang="en-US" noProof="0" dirty="0"/>
              <a:t>title style</a:t>
            </a:r>
          </a:p>
        </p:txBody>
      </p:sp>
      <p:sp>
        <p:nvSpPr>
          <p:cNvPr id="12" name="Subtitle 2">
            <a:extLst>
              <a:ext uri="{FF2B5EF4-FFF2-40B4-BE49-F238E27FC236}">
                <a16:creationId xmlns:a16="http://schemas.microsoft.com/office/drawing/2014/main" id="{B23E861B-86FA-324C-970D-0606DAFEF067}"/>
              </a:ext>
            </a:extLst>
          </p:cNvPr>
          <p:cNvSpPr>
            <a:spLocks noGrp="1"/>
          </p:cNvSpPr>
          <p:nvPr>
            <p:ph type="subTitle" idx="1"/>
          </p:nvPr>
        </p:nvSpPr>
        <p:spPr>
          <a:xfrm>
            <a:off x="0" y="4153578"/>
            <a:ext cx="6840000" cy="936000"/>
          </a:xfrm>
          <a:prstGeom prst="rect">
            <a:avLst/>
          </a:prstGeom>
          <a:solidFill>
            <a:schemeClr val="tx1">
              <a:alpha val="90000"/>
            </a:schemeClr>
          </a:solidFill>
        </p:spPr>
        <p:txBody>
          <a:bodyPr lIns="432000" tIns="144000"/>
          <a:lstStyle>
            <a:lvl1pPr marL="0" indent="0" algn="l">
              <a:buNone/>
              <a:defRPr sz="2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subtitle style</a:t>
            </a:r>
          </a:p>
        </p:txBody>
      </p:sp>
      <p:pic>
        <p:nvPicPr>
          <p:cNvPr id="6" name="Picture 5">
            <a:extLst>
              <a:ext uri="{FF2B5EF4-FFF2-40B4-BE49-F238E27FC236}">
                <a16:creationId xmlns:a16="http://schemas.microsoft.com/office/drawing/2014/main" id="{F255BCFB-ED05-AA46-97D5-8D00CFE9B54D}"/>
              </a:ext>
            </a:extLst>
          </p:cNvPr>
          <p:cNvPicPr>
            <a:picLocks noChangeAspect="1"/>
          </p:cNvPicPr>
          <p:nvPr userDrawn="1"/>
        </p:nvPicPr>
        <p:blipFill>
          <a:blip r:embed="rId3">
            <a:alphaModFix amt="35000"/>
          </a:blip>
          <a:stretch>
            <a:fillRect/>
          </a:stretch>
        </p:blipFill>
        <p:spPr>
          <a:xfrm>
            <a:off x="11201401" y="5674916"/>
            <a:ext cx="570902" cy="870328"/>
          </a:xfrm>
          <a:prstGeom prst="rect">
            <a:avLst/>
          </a:prstGeom>
        </p:spPr>
      </p:pic>
      <p:pic>
        <p:nvPicPr>
          <p:cNvPr id="21" name="Picture 20">
            <a:extLst>
              <a:ext uri="{FF2B5EF4-FFF2-40B4-BE49-F238E27FC236}">
                <a16:creationId xmlns:a16="http://schemas.microsoft.com/office/drawing/2014/main" id="{0F8CB8ED-8CD6-284B-8CD9-D3992A485D5D}"/>
              </a:ext>
            </a:extLst>
          </p:cNvPr>
          <p:cNvPicPr>
            <a:picLocks noChangeAspect="1"/>
          </p:cNvPicPr>
          <p:nvPr userDrawn="1"/>
        </p:nvPicPr>
        <p:blipFill>
          <a:blip r:embed="rId4"/>
          <a:stretch>
            <a:fillRect/>
          </a:stretch>
        </p:blipFill>
        <p:spPr>
          <a:xfrm>
            <a:off x="434562" y="493277"/>
            <a:ext cx="4385013" cy="1170931"/>
          </a:xfrm>
          <a:prstGeom prst="rect">
            <a:avLst/>
          </a:prstGeom>
        </p:spPr>
      </p:pic>
    </p:spTree>
    <p:extLst>
      <p:ext uri="{BB962C8B-B14F-4D97-AF65-F5344CB8AC3E}">
        <p14:creationId xmlns:p14="http://schemas.microsoft.com/office/powerpoint/2010/main" val="1334038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3 Column Image Bullets">
    <p:spTree>
      <p:nvGrpSpPr>
        <p:cNvPr id="1" name=""/>
        <p:cNvGrpSpPr/>
        <p:nvPr/>
      </p:nvGrpSpPr>
      <p:grpSpPr>
        <a:xfrm>
          <a:off x="0" y="0"/>
          <a:ext cx="0" cy="0"/>
          <a:chOff x="0" y="0"/>
          <a:chExt cx="0" cy="0"/>
        </a:xfrm>
      </p:grpSpPr>
      <p:sp>
        <p:nvSpPr>
          <p:cNvPr id="18" name="Oval 17">
            <a:extLst>
              <a:ext uri="{FF2B5EF4-FFF2-40B4-BE49-F238E27FC236}">
                <a16:creationId xmlns:a16="http://schemas.microsoft.com/office/drawing/2014/main" id="{139FC94F-AE30-1048-843A-295FA302AC56}"/>
              </a:ext>
            </a:extLst>
          </p:cNvPr>
          <p:cNvSpPr>
            <a:spLocks noChangeAspect="1"/>
          </p:cNvSpPr>
          <p:nvPr userDrawn="1"/>
        </p:nvSpPr>
        <p:spPr>
          <a:xfrm>
            <a:off x="8294151" y="18021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Oval 16">
            <a:extLst>
              <a:ext uri="{FF2B5EF4-FFF2-40B4-BE49-F238E27FC236}">
                <a16:creationId xmlns:a16="http://schemas.microsoft.com/office/drawing/2014/main" id="{A037F3B8-BD34-EA4F-A1C0-4006B373159E}"/>
              </a:ext>
            </a:extLst>
          </p:cNvPr>
          <p:cNvSpPr>
            <a:spLocks noChangeAspect="1"/>
          </p:cNvSpPr>
          <p:nvPr userDrawn="1"/>
        </p:nvSpPr>
        <p:spPr>
          <a:xfrm>
            <a:off x="5345060" y="18021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Oval 18">
            <a:extLst>
              <a:ext uri="{FF2B5EF4-FFF2-40B4-BE49-F238E27FC236}">
                <a16:creationId xmlns:a16="http://schemas.microsoft.com/office/drawing/2014/main" id="{8A1CF33D-645D-E940-8FF4-6178A32A19A2}"/>
              </a:ext>
            </a:extLst>
          </p:cNvPr>
          <p:cNvSpPr>
            <a:spLocks noChangeAspect="1"/>
          </p:cNvSpPr>
          <p:nvPr userDrawn="1"/>
        </p:nvSpPr>
        <p:spPr>
          <a:xfrm>
            <a:off x="2398763" y="18021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a:prstGeom prst="rect">
            <a:avLst/>
          </a:prstGeom>
        </p:spPr>
        <p:txBody>
          <a:bodyPr/>
          <a:lstStyle>
            <a:lvl1pPr>
              <a:defRPr>
                <a:solidFill>
                  <a:schemeClr val="tx1">
                    <a:lumMod val="75000"/>
                    <a:lumOff val="25000"/>
                  </a:schemeClr>
                </a:solidFill>
              </a:defRPr>
            </a:lvl1pPr>
          </a:lstStyle>
          <a:p>
            <a:r>
              <a:rPr lang="en-US" noProof="0"/>
              <a:t>Click to edit Master title style</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a:xfrm>
            <a:off x="431999" y="6188628"/>
            <a:ext cx="6515799" cy="365125"/>
          </a:xfrm>
          <a:prstGeom prst="rect">
            <a:avLst/>
          </a:prstGeom>
        </p:spPr>
        <p:txBody>
          <a:bodyPr/>
          <a:lstStyle>
            <a:lvl1pPr>
              <a:defRPr>
                <a:solidFill>
                  <a:schemeClr val="bg1"/>
                </a:solidFill>
              </a:defRPr>
            </a:lvl1pPr>
          </a:lstStyle>
          <a:p>
            <a:r>
              <a:rPr lang="en-US" dirty="0"/>
              <a:t>Add a footer</a:t>
            </a:r>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a:xfrm>
            <a:off x="11496369" y="6155190"/>
            <a:ext cx="432000" cy="432000"/>
          </a:xfrm>
          <a:prstGeom prst="ellipse">
            <a:avLst/>
          </a:prstGeom>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071452" y="4459512"/>
            <a:ext cx="2160588" cy="900000"/>
          </a:xfrm>
          <a:prstGeom prst="rect">
            <a:avLst/>
          </a:prstGeom>
        </p:spPr>
        <p:txBody>
          <a:bodyPr/>
          <a:lstStyle>
            <a:lvl1pPr marL="0" indent="0" algn="ctr">
              <a:buNone/>
              <a:defRPr sz="1600"/>
            </a:lvl1pPr>
          </a:lstStyle>
          <a:p>
            <a:pPr lvl="0"/>
            <a:r>
              <a:rPr lang="en-US" noProof="0"/>
              <a:t>Bullet Description</a:t>
            </a:r>
          </a:p>
        </p:txBody>
      </p:sp>
      <p:sp>
        <p:nvSpPr>
          <p:cNvPr id="13" name="Text Placeholder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5020543" y="4459512"/>
            <a:ext cx="2160588" cy="900000"/>
          </a:xfrm>
          <a:prstGeom prst="rect">
            <a:avLst/>
          </a:prstGeom>
        </p:spPr>
        <p:txBody>
          <a:bodyPr/>
          <a:lstStyle>
            <a:lvl1pPr marL="0" indent="0" algn="ctr">
              <a:buNone/>
              <a:defRPr sz="1600"/>
            </a:lvl1pPr>
          </a:lstStyle>
          <a:p>
            <a:pPr lvl="0"/>
            <a:r>
              <a:rPr lang="en-US" noProof="0"/>
              <a:t>Bullet Description</a:t>
            </a:r>
          </a:p>
        </p:txBody>
      </p:sp>
      <p:sp>
        <p:nvSpPr>
          <p:cNvPr id="15" name="Text Placeholder 14">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7969634" y="4455047"/>
            <a:ext cx="2160588" cy="900000"/>
          </a:xfrm>
          <a:prstGeom prst="rect">
            <a:avLst/>
          </a:prstGeom>
        </p:spPr>
        <p:txBody>
          <a:bodyPr/>
          <a:lstStyle>
            <a:lvl1pPr marL="0" indent="0" algn="ctr">
              <a:buNone/>
              <a:defRPr sz="1600"/>
            </a:lvl1pPr>
          </a:lstStyle>
          <a:p>
            <a:pPr lvl="0"/>
            <a:r>
              <a:rPr lang="en-US" noProof="0"/>
              <a:t>Bullet Description</a:t>
            </a:r>
          </a:p>
        </p:txBody>
      </p:sp>
      <p:sp>
        <p:nvSpPr>
          <p:cNvPr id="10" name="Text Placeholder 9">
            <a:extLst>
              <a:ext uri="{FF2B5EF4-FFF2-40B4-BE49-F238E27FC236}">
                <a16:creationId xmlns:a16="http://schemas.microsoft.com/office/drawing/2014/main" id="{6D972951-9088-4993-8DED-9DA3B6B08CF2}"/>
              </a:ext>
            </a:extLst>
          </p:cNvPr>
          <p:cNvSpPr>
            <a:spLocks noGrp="1"/>
          </p:cNvSpPr>
          <p:nvPr>
            <p:ph type="body" sz="quarter" idx="17" hasCustomPrompt="1"/>
          </p:nvPr>
        </p:nvSpPr>
        <p:spPr>
          <a:xfrm>
            <a:off x="2071453" y="3697735"/>
            <a:ext cx="2160587" cy="504000"/>
          </a:xfrm>
          <a:prstGeom prst="rect">
            <a:avLst/>
          </a:prstGeom>
        </p:spPr>
        <p:txBody>
          <a:bodyPr/>
          <a:lstStyle>
            <a:lvl1pPr marL="0" indent="0" algn="ctr">
              <a:buNone/>
              <a:defRPr b="1">
                <a:latin typeface="+mj-lt"/>
              </a:defRPr>
            </a:lvl1pPr>
          </a:lstStyle>
          <a:p>
            <a:pPr lvl="0"/>
            <a:r>
              <a:rPr lang="en-US" noProof="0"/>
              <a:t>Bullet 2</a:t>
            </a:r>
          </a:p>
        </p:txBody>
      </p:sp>
      <p:sp>
        <p:nvSpPr>
          <p:cNvPr id="12" name="Text Placeholder 11">
            <a:extLst>
              <a:ext uri="{FF2B5EF4-FFF2-40B4-BE49-F238E27FC236}">
                <a16:creationId xmlns:a16="http://schemas.microsoft.com/office/drawing/2014/main" id="{48424FDD-507C-4199-BFC6-8BC01D8992B6}"/>
              </a:ext>
            </a:extLst>
          </p:cNvPr>
          <p:cNvSpPr>
            <a:spLocks noGrp="1"/>
          </p:cNvSpPr>
          <p:nvPr>
            <p:ph type="body" sz="quarter" idx="18" hasCustomPrompt="1"/>
          </p:nvPr>
        </p:nvSpPr>
        <p:spPr>
          <a:xfrm>
            <a:off x="5020543" y="3697735"/>
            <a:ext cx="2160588" cy="504000"/>
          </a:xfrm>
          <a:prstGeom prst="rect">
            <a:avLst/>
          </a:prstGeom>
        </p:spPr>
        <p:txBody>
          <a:bodyPr/>
          <a:lstStyle>
            <a:lvl1pPr marL="0" indent="0" algn="ctr">
              <a:buNone/>
              <a:defRPr b="1">
                <a:latin typeface="+mj-lt"/>
              </a:defRPr>
            </a:lvl1pPr>
          </a:lstStyle>
          <a:p>
            <a:pPr lvl="0"/>
            <a:r>
              <a:rPr lang="en-US" noProof="0"/>
              <a:t>Bullet 3</a:t>
            </a:r>
          </a:p>
        </p:txBody>
      </p:sp>
      <p:sp>
        <p:nvSpPr>
          <p:cNvPr id="16" name="Text Placeholder 15">
            <a:extLst>
              <a:ext uri="{FF2B5EF4-FFF2-40B4-BE49-F238E27FC236}">
                <a16:creationId xmlns:a16="http://schemas.microsoft.com/office/drawing/2014/main" id="{33DAFB20-1343-4578-8AA0-0378B674F1B1}"/>
              </a:ext>
            </a:extLst>
          </p:cNvPr>
          <p:cNvSpPr>
            <a:spLocks noGrp="1"/>
          </p:cNvSpPr>
          <p:nvPr>
            <p:ph type="body" sz="quarter" idx="19" hasCustomPrompt="1"/>
          </p:nvPr>
        </p:nvSpPr>
        <p:spPr>
          <a:xfrm>
            <a:off x="7969635" y="3697735"/>
            <a:ext cx="2160587" cy="504000"/>
          </a:xfrm>
          <a:prstGeom prst="rect">
            <a:avLst/>
          </a:prstGeom>
        </p:spPr>
        <p:txBody>
          <a:bodyPr/>
          <a:lstStyle>
            <a:lvl1pPr marL="0" indent="0" algn="ctr">
              <a:buNone/>
              <a:defRPr b="1">
                <a:latin typeface="+mj-lt"/>
              </a:defRPr>
            </a:lvl1pPr>
          </a:lstStyle>
          <a:p>
            <a:pPr lvl="0"/>
            <a:r>
              <a:rPr lang="en-US" noProof="0"/>
              <a:t>Bullet 4</a:t>
            </a:r>
          </a:p>
        </p:txBody>
      </p:sp>
      <p:sp>
        <p:nvSpPr>
          <p:cNvPr id="9" name="Text Placeholder 8">
            <a:extLst>
              <a:ext uri="{FF2B5EF4-FFF2-40B4-BE49-F238E27FC236}">
                <a16:creationId xmlns:a16="http://schemas.microsoft.com/office/drawing/2014/main" id="{36DD16A0-27CF-480C-8ADD-7BB99E0031A4}"/>
              </a:ext>
            </a:extLst>
          </p:cNvPr>
          <p:cNvSpPr>
            <a:spLocks noGrp="1"/>
          </p:cNvSpPr>
          <p:nvPr>
            <p:ph type="body" sz="quarter" idx="26" hasCustomPrompt="1"/>
          </p:nvPr>
        </p:nvSpPr>
        <p:spPr>
          <a:xfrm>
            <a:off x="431800" y="1080000"/>
            <a:ext cx="11339513" cy="276561"/>
          </a:xfrm>
          <a:prstGeom prst="rect">
            <a:avLst/>
          </a:prstGeo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 Header</a:t>
            </a:r>
          </a:p>
        </p:txBody>
      </p:sp>
      <p:sp>
        <p:nvSpPr>
          <p:cNvPr id="20" name="Picture Placeholder 3">
            <a:extLst>
              <a:ext uri="{FF2B5EF4-FFF2-40B4-BE49-F238E27FC236}">
                <a16:creationId xmlns:a16="http://schemas.microsoft.com/office/drawing/2014/main" id="{06B6D0B6-0884-CD46-A1B0-9FED03C22626}"/>
              </a:ext>
            </a:extLst>
          </p:cNvPr>
          <p:cNvSpPr>
            <a:spLocks noGrp="1"/>
          </p:cNvSpPr>
          <p:nvPr>
            <p:ph type="pic" sz="quarter" idx="27"/>
          </p:nvPr>
        </p:nvSpPr>
        <p:spPr>
          <a:xfrm>
            <a:off x="2724708" y="2129491"/>
            <a:ext cx="854075" cy="854075"/>
          </a:xfrm>
          <a:prstGeom prst="rect">
            <a:avLst/>
          </a:prstGeom>
        </p:spPr>
        <p:txBody>
          <a:bodyPr/>
          <a:lstStyle>
            <a:lvl1pPr marL="0" indent="0">
              <a:buNone/>
              <a:defRPr/>
            </a:lvl1pPr>
          </a:lstStyle>
          <a:p>
            <a:r>
              <a:rPr lang="en-US" noProof="0"/>
              <a:t>Click icon to add picture</a:t>
            </a:r>
            <a:endParaRPr lang="en-US" noProof="0" dirty="0"/>
          </a:p>
        </p:txBody>
      </p:sp>
      <p:sp>
        <p:nvSpPr>
          <p:cNvPr id="21" name="Picture Placeholder 3">
            <a:extLst>
              <a:ext uri="{FF2B5EF4-FFF2-40B4-BE49-F238E27FC236}">
                <a16:creationId xmlns:a16="http://schemas.microsoft.com/office/drawing/2014/main" id="{BAAC12A0-90C3-984B-A8FC-7EB4AA432E3A}"/>
              </a:ext>
            </a:extLst>
          </p:cNvPr>
          <p:cNvSpPr>
            <a:spLocks noGrp="1"/>
          </p:cNvSpPr>
          <p:nvPr>
            <p:ph type="pic" sz="quarter" idx="28"/>
          </p:nvPr>
        </p:nvSpPr>
        <p:spPr>
          <a:xfrm>
            <a:off x="5672402" y="2129491"/>
            <a:ext cx="854075" cy="854075"/>
          </a:xfrm>
          <a:prstGeom prst="rect">
            <a:avLst/>
          </a:prstGeom>
        </p:spPr>
        <p:txBody>
          <a:bodyPr/>
          <a:lstStyle>
            <a:lvl1pPr marL="0" indent="0">
              <a:buNone/>
              <a:defRPr/>
            </a:lvl1pPr>
          </a:lstStyle>
          <a:p>
            <a:r>
              <a:rPr lang="en-US" noProof="0"/>
              <a:t>Click icon to add picture</a:t>
            </a:r>
            <a:endParaRPr lang="en-US" noProof="0" dirty="0"/>
          </a:p>
        </p:txBody>
      </p:sp>
      <p:sp>
        <p:nvSpPr>
          <p:cNvPr id="22" name="Picture Placeholder 3">
            <a:extLst>
              <a:ext uri="{FF2B5EF4-FFF2-40B4-BE49-F238E27FC236}">
                <a16:creationId xmlns:a16="http://schemas.microsoft.com/office/drawing/2014/main" id="{51565942-8816-734B-BEEE-1258F13B66DA}"/>
              </a:ext>
            </a:extLst>
          </p:cNvPr>
          <p:cNvSpPr>
            <a:spLocks noGrp="1"/>
          </p:cNvSpPr>
          <p:nvPr>
            <p:ph type="pic" sz="quarter" idx="29"/>
          </p:nvPr>
        </p:nvSpPr>
        <p:spPr>
          <a:xfrm>
            <a:off x="8621493" y="2129490"/>
            <a:ext cx="854075" cy="854075"/>
          </a:xfrm>
          <a:prstGeom prst="rect">
            <a:avLst/>
          </a:prstGeom>
        </p:spPr>
        <p:txBody>
          <a:bodyPr/>
          <a:lstStyle>
            <a:lvl1pPr marL="0" indent="0">
              <a:buNone/>
              <a:defRPr/>
            </a:lvl1pPr>
          </a:lstStyle>
          <a:p>
            <a:r>
              <a:rPr lang="en-US" noProof="0"/>
              <a:t>Click icon to add picture</a:t>
            </a:r>
            <a:endParaRPr lang="en-US" noProof="0" dirty="0"/>
          </a:p>
        </p:txBody>
      </p:sp>
      <p:cxnSp>
        <p:nvCxnSpPr>
          <p:cNvPr id="23" name="Straight Connector 22" descr="First divider line on slide">
            <a:extLst>
              <a:ext uri="{FF2B5EF4-FFF2-40B4-BE49-F238E27FC236}">
                <a16:creationId xmlns:a16="http://schemas.microsoft.com/office/drawing/2014/main" id="{82D5D2B4-7BAC-4C27-8D68-12365C7E7EF4}"/>
              </a:ext>
              <a:ext uri="{C183D7F6-B498-43B3-948B-1728B52AA6E4}">
                <adec:decorative xmlns:adec="http://schemas.microsoft.com/office/drawing/2017/decorative" val="1"/>
              </a:ext>
            </a:extLst>
          </p:cNvPr>
          <p:cNvCxnSpPr>
            <a:cxnSpLocks/>
          </p:cNvCxnSpPr>
          <p:nvPr userDrawn="1"/>
        </p:nvCxnSpPr>
        <p:spPr>
          <a:xfrm>
            <a:off x="4626292" y="2033542"/>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descr="Second divider line on slide">
            <a:extLst>
              <a:ext uri="{FF2B5EF4-FFF2-40B4-BE49-F238E27FC236}">
                <a16:creationId xmlns:a16="http://schemas.microsoft.com/office/drawing/2014/main" id="{7D9203C1-910E-4AFC-95E0-13BF40D08831}"/>
              </a:ext>
              <a:ext uri="{C183D7F6-B498-43B3-948B-1728B52AA6E4}">
                <adec:decorative xmlns:adec="http://schemas.microsoft.com/office/drawing/2017/decorative" val="1"/>
              </a:ext>
            </a:extLst>
          </p:cNvPr>
          <p:cNvCxnSpPr>
            <a:cxnSpLocks/>
          </p:cNvCxnSpPr>
          <p:nvPr userDrawn="1"/>
        </p:nvCxnSpPr>
        <p:spPr>
          <a:xfrm>
            <a:off x="7575384" y="2033542"/>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22577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userDrawn="1">
            <p:ph type="title"/>
          </p:nvPr>
        </p:nvSpPr>
        <p:spPr>
          <a:xfrm>
            <a:off x="432000" y="432000"/>
            <a:ext cx="11340000" cy="432000"/>
          </a:xfrm>
          <a:prstGeom prst="rect">
            <a:avLst/>
          </a:prstGeom>
        </p:spPr>
        <p:txBody>
          <a:bodyPr/>
          <a:lstStyle>
            <a:lvl1pPr>
              <a:defRPr>
                <a:solidFill>
                  <a:schemeClr val="tx1">
                    <a:lumMod val="75000"/>
                    <a:lumOff val="25000"/>
                  </a:schemeClr>
                </a:solidFill>
              </a:defRPr>
            </a:lvl1pPr>
          </a:lstStyle>
          <a:p>
            <a:r>
              <a:rPr lang="en-US" noProof="0"/>
              <a:t>Click to edit Master title style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userDrawn="1">
            <p:ph sz="half" idx="1"/>
          </p:nvPr>
        </p:nvSpPr>
        <p:spPr>
          <a:xfrm>
            <a:off x="906843" y="2642666"/>
            <a:ext cx="4522314" cy="2762949"/>
          </a:xfrm>
          <a:prstGeom prst="rect">
            <a:avLst/>
          </a:prstGeo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C9E47D86-FD0D-44D0-9B7F-9EDEBD11F9D6}"/>
              </a:ext>
            </a:extLst>
          </p:cNvPr>
          <p:cNvSpPr>
            <a:spLocks noGrp="1"/>
          </p:cNvSpPr>
          <p:nvPr userDrawn="1">
            <p:ph type="ftr" sz="quarter" idx="10"/>
          </p:nvPr>
        </p:nvSpPr>
        <p:spPr>
          <a:xfrm>
            <a:off x="431999" y="6188628"/>
            <a:ext cx="6515799" cy="365125"/>
          </a:xfrm>
          <a:prstGeom prst="rect">
            <a:avLst/>
          </a:prstGeom>
        </p:spPr>
        <p:txBody>
          <a:bodyPr/>
          <a:lstStyle>
            <a:lvl1pPr>
              <a:defRPr>
                <a:solidFill>
                  <a:schemeClr val="bg1"/>
                </a:solidFill>
              </a:defRPr>
            </a:lvl1pPr>
          </a:lstStyle>
          <a:p>
            <a:r>
              <a:rPr lang="en-US" dirty="0"/>
              <a:t>Add a footer</a:t>
            </a:r>
          </a:p>
        </p:txBody>
      </p:sp>
      <p:sp>
        <p:nvSpPr>
          <p:cNvPr id="6" name="Text Placeholder 5">
            <a:extLst>
              <a:ext uri="{FF2B5EF4-FFF2-40B4-BE49-F238E27FC236}">
                <a16:creationId xmlns:a16="http://schemas.microsoft.com/office/drawing/2014/main" id="{7867C73D-EE16-41D1-B7CE-A35C765E3B8D}"/>
              </a:ext>
            </a:extLst>
          </p:cNvPr>
          <p:cNvSpPr>
            <a:spLocks noGrp="1"/>
          </p:cNvSpPr>
          <p:nvPr userDrawn="1">
            <p:ph type="body" sz="quarter" idx="12"/>
          </p:nvPr>
        </p:nvSpPr>
        <p:spPr>
          <a:xfrm>
            <a:off x="6774740" y="2642616"/>
            <a:ext cx="4522407" cy="2762250"/>
          </a:xfrm>
          <a:prstGeom prst="rect">
            <a:avLst/>
          </a:prstGeo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18">
            <a:extLst>
              <a:ext uri="{FF2B5EF4-FFF2-40B4-BE49-F238E27FC236}">
                <a16:creationId xmlns:a16="http://schemas.microsoft.com/office/drawing/2014/main" id="{FEF984BB-176D-4924-ADAD-52FBC95B07B2}"/>
              </a:ext>
            </a:extLst>
          </p:cNvPr>
          <p:cNvSpPr>
            <a:spLocks noGrp="1"/>
          </p:cNvSpPr>
          <p:nvPr>
            <p:ph type="body" sz="quarter" idx="13" hasCustomPrompt="1"/>
          </p:nvPr>
        </p:nvSpPr>
        <p:spPr>
          <a:xfrm>
            <a:off x="906463" y="1491679"/>
            <a:ext cx="4522787" cy="885825"/>
          </a:xfrm>
          <a:prstGeom prst="rect">
            <a:avLst/>
          </a:prstGeom>
        </p:spPr>
        <p:txBody>
          <a:bodyPr anchor="ctr"/>
          <a:lstStyle>
            <a:lvl1pPr marL="0" indent="0">
              <a:buNone/>
              <a:defRPr sz="8000" b="1">
                <a:latin typeface="+mj-lt"/>
              </a:defRPr>
            </a:lvl1pPr>
            <a:lvl2pPr marL="266700" indent="0">
              <a:buNone/>
              <a:defRPr sz="8000">
                <a:latin typeface="+mj-lt"/>
              </a:defRPr>
            </a:lvl2pPr>
            <a:lvl3pPr marL="542925" indent="0">
              <a:buNone/>
              <a:defRPr sz="8000">
                <a:latin typeface="+mj-lt"/>
              </a:defRPr>
            </a:lvl3pPr>
            <a:lvl4pPr marL="809625" indent="0">
              <a:buNone/>
              <a:defRPr sz="8000">
                <a:latin typeface="+mj-lt"/>
              </a:defRPr>
            </a:lvl4pPr>
            <a:lvl5pPr marL="1076325" indent="0">
              <a:buNone/>
              <a:defRPr sz="8000">
                <a:latin typeface="+mj-lt"/>
              </a:defRPr>
            </a:lvl5pPr>
          </a:lstStyle>
          <a:p>
            <a:pPr lvl="0"/>
            <a:r>
              <a:rPr lang="en-US" noProof="0" dirty="0"/>
              <a:t>1</a:t>
            </a:r>
          </a:p>
        </p:txBody>
      </p:sp>
      <p:sp>
        <p:nvSpPr>
          <p:cNvPr id="21" name="Text Placeholder 20">
            <a:extLst>
              <a:ext uri="{FF2B5EF4-FFF2-40B4-BE49-F238E27FC236}">
                <a16:creationId xmlns:a16="http://schemas.microsoft.com/office/drawing/2014/main" id="{C59BE1D7-885A-4749-99BA-6909D64AFA4A}"/>
              </a:ext>
            </a:extLst>
          </p:cNvPr>
          <p:cNvSpPr>
            <a:spLocks noGrp="1"/>
          </p:cNvSpPr>
          <p:nvPr>
            <p:ph type="body" sz="quarter" idx="14" hasCustomPrompt="1"/>
          </p:nvPr>
        </p:nvSpPr>
        <p:spPr>
          <a:xfrm>
            <a:off x="6762750" y="1491679"/>
            <a:ext cx="4522787" cy="885825"/>
          </a:xfrm>
          <a:prstGeom prst="rect">
            <a:avLst/>
          </a:prstGeom>
        </p:spPr>
        <p:txBody>
          <a:bodyPr anchor="ctr"/>
          <a:lstStyle>
            <a:lvl1pPr marL="0" indent="0">
              <a:buNone/>
              <a:defRPr sz="8000" b="1" i="0">
                <a:latin typeface="+mj-lt"/>
              </a:defRPr>
            </a:lvl1pPr>
          </a:lstStyle>
          <a:p>
            <a:pPr lvl="0"/>
            <a:r>
              <a:rPr lang="en-US" noProof="0"/>
              <a:t>2</a:t>
            </a:r>
          </a:p>
        </p:txBody>
      </p:sp>
      <p:cxnSp>
        <p:nvCxnSpPr>
          <p:cNvPr id="10" name="Straight Connector 9" descr="Middle divider line">
            <a:extLst>
              <a:ext uri="{FF2B5EF4-FFF2-40B4-BE49-F238E27FC236}">
                <a16:creationId xmlns:a16="http://schemas.microsoft.com/office/drawing/2014/main" id="{2B940646-DE40-4E0F-AE42-6530784C9A7D}"/>
              </a:ext>
              <a:ext uri="{C183D7F6-B498-43B3-948B-1728B52AA6E4}">
                <adec:decorative xmlns:adec="http://schemas.microsoft.com/office/drawing/2017/decorative" val="1"/>
              </a:ext>
            </a:extLst>
          </p:cNvPr>
          <p:cNvCxnSpPr>
            <a:cxnSpLocks/>
          </p:cNvCxnSpPr>
          <p:nvPr userDrawn="1"/>
        </p:nvCxnSpPr>
        <p:spPr>
          <a:xfrm>
            <a:off x="6096000" y="1391763"/>
            <a:ext cx="0" cy="4588123"/>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64496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8DD7-6DAF-436D-B04A-EBCCAA36917C}"/>
              </a:ext>
            </a:extLst>
          </p:cNvPr>
          <p:cNvSpPr>
            <a:spLocks noGrp="1"/>
          </p:cNvSpPr>
          <p:nvPr>
            <p:ph type="title"/>
          </p:nvPr>
        </p:nvSpPr>
        <p:spPr>
          <a:xfrm>
            <a:off x="432000" y="432000"/>
            <a:ext cx="11369958" cy="432000"/>
          </a:xfrm>
          <a:prstGeom prst="rect">
            <a:avLst/>
          </a:prstGeom>
        </p:spPr>
        <p:txBody>
          <a:bodyPr/>
          <a:lstStyle>
            <a:lvl1pPr>
              <a:defRPr>
                <a:solidFill>
                  <a:schemeClr val="tx1">
                    <a:lumMod val="75000"/>
                    <a:lumOff val="25000"/>
                  </a:schemeClr>
                </a:solidFill>
              </a:defRPr>
            </a:lvl1pPr>
          </a:lstStyle>
          <a:p>
            <a:r>
              <a:rPr lang="en-US" noProof="0"/>
              <a:t>Click to edit Master title style</a:t>
            </a:r>
          </a:p>
        </p:txBody>
      </p:sp>
      <p:sp>
        <p:nvSpPr>
          <p:cNvPr id="3" name="Text Placeholder 2">
            <a:extLst>
              <a:ext uri="{FF2B5EF4-FFF2-40B4-BE49-F238E27FC236}">
                <a16:creationId xmlns:a16="http://schemas.microsoft.com/office/drawing/2014/main" id="{9322B50D-6A7D-41C6-BA57-613BC231DF36}"/>
              </a:ext>
            </a:extLst>
          </p:cNvPr>
          <p:cNvSpPr>
            <a:spLocks noGrp="1"/>
          </p:cNvSpPr>
          <p:nvPr>
            <p:ph type="body" idx="1"/>
          </p:nvPr>
        </p:nvSpPr>
        <p:spPr>
          <a:xfrm>
            <a:off x="432000" y="1152000"/>
            <a:ext cx="5472000" cy="360000"/>
          </a:xfrm>
          <a:prstGeom prst="rect">
            <a:avLst/>
          </a:prstGeom>
        </p:spPr>
        <p:txBody>
          <a:bodyPr anchor="t"/>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4" name="Content Placeholder 3">
            <a:extLst>
              <a:ext uri="{FF2B5EF4-FFF2-40B4-BE49-F238E27FC236}">
                <a16:creationId xmlns:a16="http://schemas.microsoft.com/office/drawing/2014/main" id="{9FD584DA-F775-47B8-A1D7-6556AD5FCBD2}"/>
              </a:ext>
            </a:extLst>
          </p:cNvPr>
          <p:cNvSpPr>
            <a:spLocks noGrp="1"/>
          </p:cNvSpPr>
          <p:nvPr>
            <p:ph sz="half" idx="2"/>
          </p:nvPr>
        </p:nvSpPr>
        <p:spPr>
          <a:xfrm>
            <a:off x="432000" y="1584000"/>
            <a:ext cx="5472000" cy="3810960"/>
          </a:xfrm>
          <a:prstGeom prst="rect">
            <a:avLst/>
          </a:prstGeo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9337FD81-6DFD-43B7-A7D9-59E45ECDF39A}"/>
              </a:ext>
            </a:extLst>
          </p:cNvPr>
          <p:cNvSpPr>
            <a:spLocks noGrp="1"/>
          </p:cNvSpPr>
          <p:nvPr>
            <p:ph type="ftr" sz="quarter" idx="10"/>
          </p:nvPr>
        </p:nvSpPr>
        <p:spPr>
          <a:xfrm>
            <a:off x="431999" y="6188628"/>
            <a:ext cx="6515799" cy="365125"/>
          </a:xfrm>
          <a:prstGeom prst="rect">
            <a:avLst/>
          </a:prstGeom>
        </p:spPr>
        <p:txBody>
          <a:bodyPr/>
          <a:lstStyle>
            <a:lvl1pPr>
              <a:defRPr>
                <a:solidFill>
                  <a:schemeClr val="bg1"/>
                </a:solidFill>
              </a:defRPr>
            </a:lvl1pPr>
          </a:lstStyle>
          <a:p>
            <a:r>
              <a:rPr lang="en-US" dirty="0"/>
              <a:t>Add a footer</a:t>
            </a:r>
          </a:p>
        </p:txBody>
      </p:sp>
      <p:sp>
        <p:nvSpPr>
          <p:cNvPr id="26" name="Content Placeholder 5">
            <a:extLst>
              <a:ext uri="{FF2B5EF4-FFF2-40B4-BE49-F238E27FC236}">
                <a16:creationId xmlns:a16="http://schemas.microsoft.com/office/drawing/2014/main" id="{EA7B8348-A00A-4AAE-B1F6-924515577B23}"/>
              </a:ext>
            </a:extLst>
          </p:cNvPr>
          <p:cNvSpPr>
            <a:spLocks noGrp="1"/>
          </p:cNvSpPr>
          <p:nvPr>
            <p:ph sz="quarter" idx="4"/>
          </p:nvPr>
        </p:nvSpPr>
        <p:spPr>
          <a:xfrm>
            <a:off x="6299999" y="1581663"/>
            <a:ext cx="5501959" cy="3813297"/>
          </a:xfrm>
          <a:prstGeom prst="rect">
            <a:avLst/>
          </a:prstGeo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 name="Text Placeholder 4">
            <a:extLst>
              <a:ext uri="{FF2B5EF4-FFF2-40B4-BE49-F238E27FC236}">
                <a16:creationId xmlns:a16="http://schemas.microsoft.com/office/drawing/2014/main" id="{4521CFCD-C079-4019-942D-035558CAFCAC}"/>
              </a:ext>
            </a:extLst>
          </p:cNvPr>
          <p:cNvSpPr>
            <a:spLocks noGrp="1"/>
          </p:cNvSpPr>
          <p:nvPr>
            <p:ph type="body" sz="quarter" idx="3"/>
          </p:nvPr>
        </p:nvSpPr>
        <p:spPr>
          <a:xfrm>
            <a:off x="6288002" y="1151785"/>
            <a:ext cx="5513956" cy="354868"/>
          </a:xfrm>
          <a:prstGeom prst="rect">
            <a:avLst/>
          </a:prstGeom>
        </p:spPr>
        <p:txBody>
          <a:bodyPr vert="horz" lIns="0" tIns="0" rIns="0" bIns="0" rtlCol="0" anchor="t">
            <a:noAutofit/>
          </a:bodyPr>
          <a:lstStyle>
            <a:lvl1pPr marL="0" indent="0">
              <a:buNone/>
              <a:defRPr lang="en-US" sz="2400" b="1"/>
            </a:lvl1pPr>
          </a:lstStyle>
          <a:p>
            <a:pPr marL="266700" lvl="0" indent="-266700"/>
            <a:r>
              <a:rPr lang="en-US" noProof="0"/>
              <a:t>Edit Master text styles</a:t>
            </a:r>
          </a:p>
        </p:txBody>
      </p:sp>
      <p:cxnSp>
        <p:nvCxnSpPr>
          <p:cNvPr id="28" name="Straight Connector 27" descr="Center divider line">
            <a:extLst>
              <a:ext uri="{FF2B5EF4-FFF2-40B4-BE49-F238E27FC236}">
                <a16:creationId xmlns:a16="http://schemas.microsoft.com/office/drawing/2014/main" id="{AEACA101-2521-41AA-8F51-FF0BF783E493}"/>
              </a:ext>
              <a:ext uri="{C183D7F6-B498-43B3-948B-1728B52AA6E4}">
                <adec:decorative xmlns:adec="http://schemas.microsoft.com/office/drawing/2017/decorative" val="1"/>
              </a:ext>
            </a:extLst>
          </p:cNvPr>
          <p:cNvCxnSpPr>
            <a:cxnSpLocks/>
          </p:cNvCxnSpPr>
          <p:nvPr userDrawn="1"/>
        </p:nvCxnSpPr>
        <p:spPr>
          <a:xfrm>
            <a:off x="6096000" y="2438720"/>
            <a:ext cx="0" cy="2525166"/>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90986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a:prstGeom prst="rect">
            <a:avLst/>
          </a:prstGeom>
        </p:spPr>
        <p:txBody>
          <a:bodyPr/>
          <a:lstStyle>
            <a:lvl1pPr>
              <a:defRPr>
                <a:solidFill>
                  <a:schemeClr val="tx1">
                    <a:lumMod val="75000"/>
                    <a:lumOff val="25000"/>
                  </a:schemeClr>
                </a:solidFill>
              </a:defRPr>
            </a:lvl1pPr>
          </a:lstStyle>
          <a:p>
            <a:r>
              <a:rPr lang="en-US" noProof="0"/>
              <a:t>Click to edit Master title style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744396" y="2463936"/>
            <a:ext cx="3726003" cy="2786013"/>
          </a:xfrm>
          <a:prstGeom prst="rightArrowCallout">
            <a:avLst>
              <a:gd name="adj1" fmla="val 50000"/>
              <a:gd name="adj2" fmla="val 25000"/>
              <a:gd name="adj3" fmla="val 15421"/>
              <a:gd name="adj4" fmla="val 80487"/>
            </a:avLst>
          </a:prstGeom>
          <a:solidFill>
            <a:schemeClr val="bg1">
              <a:lumMod val="95000"/>
            </a:schemeClr>
          </a:solidFill>
        </p:spPr>
        <p:txBody>
          <a:bodyPr lIns="180000" tIns="180000" rIns="18000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a:xfrm>
            <a:off x="431999" y="6188628"/>
            <a:ext cx="6515799" cy="365125"/>
          </a:xfrm>
          <a:prstGeom prst="rect">
            <a:avLst/>
          </a:prstGeom>
        </p:spPr>
        <p:txBody>
          <a:bodyPr/>
          <a:lstStyle>
            <a:lvl1pPr>
              <a:defRPr>
                <a:solidFill>
                  <a:schemeClr val="bg1"/>
                </a:solidFill>
              </a:defRPr>
            </a:lvl1pPr>
          </a:lstStyle>
          <a:p>
            <a:r>
              <a:rPr lang="en-US" dirty="0"/>
              <a:t>Add a footer</a:t>
            </a:r>
          </a:p>
        </p:txBody>
      </p:sp>
      <p:sp>
        <p:nvSpPr>
          <p:cNvPr id="5" name="Text Placeholder 4">
            <a:extLst>
              <a:ext uri="{FF2B5EF4-FFF2-40B4-BE49-F238E27FC236}">
                <a16:creationId xmlns:a16="http://schemas.microsoft.com/office/drawing/2014/main" id="{16A38E24-EB1C-472F-B631-5DF32F9C4CF5}"/>
              </a:ext>
            </a:extLst>
          </p:cNvPr>
          <p:cNvSpPr>
            <a:spLocks noGrp="1"/>
          </p:cNvSpPr>
          <p:nvPr>
            <p:ph type="body" sz="quarter" idx="12"/>
          </p:nvPr>
        </p:nvSpPr>
        <p:spPr>
          <a:xfrm>
            <a:off x="4613985" y="2463801"/>
            <a:ext cx="3726469" cy="2786148"/>
          </a:xfrm>
          <a:prstGeom prst="rightArrowCallout">
            <a:avLst>
              <a:gd name="adj1" fmla="val 50000"/>
              <a:gd name="adj2" fmla="val 25000"/>
              <a:gd name="adj3" fmla="val 16186"/>
              <a:gd name="adj4" fmla="val 80493"/>
            </a:avLst>
          </a:prstGeom>
          <a:solidFill>
            <a:schemeClr val="bg1">
              <a:lumMod val="95000"/>
            </a:schemeClr>
          </a:solidFill>
        </p:spPr>
        <p:txBody>
          <a:bodyPr lIns="180000" tIns="180000" rIns="18000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10">
            <a:extLst>
              <a:ext uri="{FF2B5EF4-FFF2-40B4-BE49-F238E27FC236}">
                <a16:creationId xmlns:a16="http://schemas.microsoft.com/office/drawing/2014/main" id="{5B4A252E-78C9-4F76-98A4-A4B580AD072A}"/>
              </a:ext>
            </a:extLst>
          </p:cNvPr>
          <p:cNvSpPr>
            <a:spLocks noGrp="1"/>
          </p:cNvSpPr>
          <p:nvPr>
            <p:ph type="body" sz="quarter" idx="13"/>
          </p:nvPr>
        </p:nvSpPr>
        <p:spPr>
          <a:xfrm>
            <a:off x="8483985" y="2463801"/>
            <a:ext cx="2963619" cy="2786148"/>
          </a:xfrm>
          <a:prstGeom prst="rect">
            <a:avLst/>
          </a:prstGeom>
          <a:solidFill>
            <a:schemeClr val="bg1">
              <a:lumMod val="95000"/>
            </a:schemeClr>
          </a:solidFill>
        </p:spPr>
        <p:txBody>
          <a:bodyPr lIns="180000" tIns="180000" rIns="18000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Text Placeholder 8">
            <a:extLst>
              <a:ext uri="{FF2B5EF4-FFF2-40B4-BE49-F238E27FC236}">
                <a16:creationId xmlns:a16="http://schemas.microsoft.com/office/drawing/2014/main" id="{F8E9D1B9-1C3A-4397-B3B4-9A921D64159E}"/>
              </a:ext>
            </a:extLst>
          </p:cNvPr>
          <p:cNvSpPr>
            <a:spLocks noGrp="1"/>
          </p:cNvSpPr>
          <p:nvPr>
            <p:ph type="body" sz="quarter" idx="26" hasCustomPrompt="1"/>
          </p:nvPr>
        </p:nvSpPr>
        <p:spPr>
          <a:xfrm>
            <a:off x="431800" y="1080000"/>
            <a:ext cx="11339513" cy="276561"/>
          </a:xfrm>
          <a:prstGeom prst="rect">
            <a:avLst/>
          </a:prstGeo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 Header</a:t>
            </a:r>
          </a:p>
        </p:txBody>
      </p:sp>
      <p:sp>
        <p:nvSpPr>
          <p:cNvPr id="6" name="Text Placeholder 5">
            <a:extLst>
              <a:ext uri="{FF2B5EF4-FFF2-40B4-BE49-F238E27FC236}">
                <a16:creationId xmlns:a16="http://schemas.microsoft.com/office/drawing/2014/main" id="{1B4F049D-3C57-44BB-ACE2-1363AF36D9EF}"/>
              </a:ext>
            </a:extLst>
          </p:cNvPr>
          <p:cNvSpPr>
            <a:spLocks noGrp="1"/>
          </p:cNvSpPr>
          <p:nvPr>
            <p:ph type="body" sz="quarter" idx="27" hasCustomPrompt="1"/>
          </p:nvPr>
        </p:nvSpPr>
        <p:spPr>
          <a:xfrm>
            <a:off x="744236" y="1647240"/>
            <a:ext cx="2975578" cy="648000"/>
          </a:xfrm>
          <a:prstGeom prst="rect">
            <a:avLst/>
          </a:prstGeom>
          <a:ln>
            <a:solidFill>
              <a:schemeClr val="accent1"/>
            </a:solidFill>
          </a:ln>
        </p:spPr>
        <p:txBody>
          <a:bodyPr tIns="108000" anchor="t"/>
          <a:lstStyle>
            <a:lvl1pPr marL="0" indent="0" algn="ctr">
              <a:buNone/>
              <a:defRPr>
                <a:latin typeface="+mj-lt"/>
              </a:defRPr>
            </a:lvl1pPr>
            <a:lvl2pPr marL="266700" indent="0" algn="ctr">
              <a:buNone/>
              <a:defRPr/>
            </a:lvl2pPr>
            <a:lvl3pPr marL="542925" indent="0" algn="ctr">
              <a:buNone/>
              <a:defRPr/>
            </a:lvl3pPr>
            <a:lvl4pPr marL="809625" indent="0" algn="ctr">
              <a:buNone/>
              <a:defRPr/>
            </a:lvl4pPr>
            <a:lvl5pPr marL="1076325" indent="0" algn="ctr">
              <a:buNone/>
              <a:defRPr/>
            </a:lvl5pPr>
          </a:lstStyle>
          <a:p>
            <a:pPr lvl="0"/>
            <a:r>
              <a:rPr lang="en-US" noProof="0"/>
              <a:t>Section 1 Title</a:t>
            </a:r>
          </a:p>
        </p:txBody>
      </p:sp>
      <p:sp>
        <p:nvSpPr>
          <p:cNvPr id="12" name="Text Placeholder 11">
            <a:extLst>
              <a:ext uri="{FF2B5EF4-FFF2-40B4-BE49-F238E27FC236}">
                <a16:creationId xmlns:a16="http://schemas.microsoft.com/office/drawing/2014/main" id="{FB9B793F-A64B-475C-96F3-FB40100E01E4}"/>
              </a:ext>
            </a:extLst>
          </p:cNvPr>
          <p:cNvSpPr>
            <a:spLocks noGrp="1"/>
          </p:cNvSpPr>
          <p:nvPr>
            <p:ph type="body" sz="quarter" idx="28" hasCustomPrompt="1"/>
          </p:nvPr>
        </p:nvSpPr>
        <p:spPr>
          <a:xfrm>
            <a:off x="4608336" y="1647040"/>
            <a:ext cx="2975578" cy="648000"/>
          </a:xfrm>
          <a:prstGeom prst="rect">
            <a:avLst/>
          </a:prstGeom>
          <a:ln>
            <a:solidFill>
              <a:schemeClr val="accent2"/>
            </a:solidFill>
          </a:ln>
        </p:spPr>
        <p:txBody>
          <a:bodyPr tIns="108000" anchor="t"/>
          <a:lstStyle>
            <a:lvl1pPr marL="0" indent="0" algn="ctr">
              <a:buNone/>
              <a:defRPr>
                <a:latin typeface="+mj-lt"/>
              </a:defRPr>
            </a:lvl1pPr>
          </a:lstStyle>
          <a:p>
            <a:pPr lvl="0"/>
            <a:r>
              <a:rPr lang="en-US" noProof="0"/>
              <a:t>Section 2 Title</a:t>
            </a:r>
          </a:p>
        </p:txBody>
      </p:sp>
      <p:sp>
        <p:nvSpPr>
          <p:cNvPr id="14" name="Text Placeholder 13">
            <a:extLst>
              <a:ext uri="{FF2B5EF4-FFF2-40B4-BE49-F238E27FC236}">
                <a16:creationId xmlns:a16="http://schemas.microsoft.com/office/drawing/2014/main" id="{0EF53567-5287-43FB-B07E-A12F3AEEDB98}"/>
              </a:ext>
            </a:extLst>
          </p:cNvPr>
          <p:cNvSpPr>
            <a:spLocks noGrp="1"/>
          </p:cNvSpPr>
          <p:nvPr>
            <p:ph type="body" sz="quarter" idx="29" hasCustomPrompt="1"/>
          </p:nvPr>
        </p:nvSpPr>
        <p:spPr>
          <a:xfrm>
            <a:off x="8483986" y="1647240"/>
            <a:ext cx="2975578" cy="648000"/>
          </a:xfrm>
          <a:prstGeom prst="rect">
            <a:avLst/>
          </a:prstGeom>
          <a:ln>
            <a:solidFill>
              <a:schemeClr val="accent3"/>
            </a:solidFill>
          </a:ln>
        </p:spPr>
        <p:txBody>
          <a:bodyPr tIns="108000" anchor="t"/>
          <a:lstStyle>
            <a:lvl1pPr marL="0" indent="0" algn="ctr">
              <a:buNone/>
              <a:defRPr>
                <a:latin typeface="+mj-lt"/>
              </a:defRPr>
            </a:lvl1pPr>
          </a:lstStyle>
          <a:p>
            <a:pPr lvl="0"/>
            <a:r>
              <a:rPr lang="en-US" noProof="0"/>
              <a:t>Section 3 Title</a:t>
            </a:r>
          </a:p>
        </p:txBody>
      </p:sp>
    </p:spTree>
    <p:extLst>
      <p:ext uri="{BB962C8B-B14F-4D97-AF65-F5344CB8AC3E}">
        <p14:creationId xmlns:p14="http://schemas.microsoft.com/office/powerpoint/2010/main" val="37557335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a:xfrm>
            <a:off x="432000" y="432000"/>
            <a:ext cx="11340000" cy="432000"/>
          </a:xfrm>
          <a:prstGeom prst="rect">
            <a:avLst/>
          </a:prstGeom>
        </p:spPr>
        <p:txBody>
          <a:bodyPr/>
          <a:lstStyle>
            <a:lvl1pPr>
              <a:defRPr>
                <a:solidFill>
                  <a:schemeClr val="tx1">
                    <a:lumMod val="75000"/>
                    <a:lumOff val="25000"/>
                  </a:schemeClr>
                </a:solidFill>
              </a:defRPr>
            </a:lvl1pPr>
          </a:lstStyle>
          <a:p>
            <a:r>
              <a:rPr lang="en-US" noProof="0"/>
              <a:t>Click to edit Master title style</a:t>
            </a:r>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a:xfrm>
            <a:off x="431999" y="6188628"/>
            <a:ext cx="6515799" cy="365125"/>
          </a:xfrm>
          <a:prstGeom prst="rect">
            <a:avLst/>
          </a:prstGeom>
        </p:spPr>
        <p:txBody>
          <a:bodyPr/>
          <a:lstStyle>
            <a:lvl1pPr>
              <a:defRPr>
                <a:solidFill>
                  <a:schemeClr val="bg1"/>
                </a:solidFill>
              </a:defRPr>
            </a:lvl1pPr>
          </a:lstStyle>
          <a:p>
            <a:r>
              <a:rPr lang="en-US" dirty="0"/>
              <a:t>Add a footer</a:t>
            </a:r>
          </a:p>
        </p:txBody>
      </p:sp>
      <p:sp>
        <p:nvSpPr>
          <p:cNvPr id="13" name="Text Placeholder 8">
            <a:extLst>
              <a:ext uri="{FF2B5EF4-FFF2-40B4-BE49-F238E27FC236}">
                <a16:creationId xmlns:a16="http://schemas.microsoft.com/office/drawing/2014/main" id="{37BBBFC2-32EB-4335-9980-A7CF236703B3}"/>
              </a:ext>
            </a:extLst>
          </p:cNvPr>
          <p:cNvSpPr>
            <a:spLocks noGrp="1"/>
          </p:cNvSpPr>
          <p:nvPr>
            <p:ph type="body" sz="quarter" idx="26" hasCustomPrompt="1"/>
          </p:nvPr>
        </p:nvSpPr>
        <p:spPr>
          <a:xfrm>
            <a:off x="431800" y="1080000"/>
            <a:ext cx="11339513" cy="276561"/>
          </a:xfrm>
          <a:prstGeom prst="rect">
            <a:avLst/>
          </a:prstGeo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 Header</a:t>
            </a:r>
          </a:p>
        </p:txBody>
      </p:sp>
      <p:cxnSp>
        <p:nvCxnSpPr>
          <p:cNvPr id="15" name="Straight Arrow Connector 14">
            <a:extLst>
              <a:ext uri="{FF2B5EF4-FFF2-40B4-BE49-F238E27FC236}">
                <a16:creationId xmlns:a16="http://schemas.microsoft.com/office/drawing/2014/main" id="{52158F80-0C1A-4B9E-9335-A5A0015187F7}"/>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Text Placeholder 10">
            <a:extLst>
              <a:ext uri="{FF2B5EF4-FFF2-40B4-BE49-F238E27FC236}">
                <a16:creationId xmlns:a16="http://schemas.microsoft.com/office/drawing/2014/main" id="{723DA611-B88C-4D7E-82A4-5E4CA9DC2EA3}"/>
              </a:ext>
            </a:extLst>
          </p:cNvPr>
          <p:cNvSpPr>
            <a:spLocks noGrp="1"/>
          </p:cNvSpPr>
          <p:nvPr>
            <p:ph type="body" sz="quarter" idx="33" hasCustomPrompt="1"/>
          </p:nvPr>
        </p:nvSpPr>
        <p:spPr>
          <a:xfrm>
            <a:off x="412908" y="3973125"/>
            <a:ext cx="415608" cy="201776"/>
          </a:xfrm>
          <a:prstGeom prst="rect">
            <a:avLst/>
          </a:prstGeo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7" name="Text Placeholder 10">
            <a:extLst>
              <a:ext uri="{FF2B5EF4-FFF2-40B4-BE49-F238E27FC236}">
                <a16:creationId xmlns:a16="http://schemas.microsoft.com/office/drawing/2014/main" id="{180A0FA4-75CD-4A61-AA79-9C3C5F97ED8C}"/>
              </a:ext>
            </a:extLst>
          </p:cNvPr>
          <p:cNvSpPr>
            <a:spLocks noGrp="1"/>
          </p:cNvSpPr>
          <p:nvPr>
            <p:ph type="body" sz="quarter" idx="34" hasCustomPrompt="1"/>
          </p:nvPr>
        </p:nvSpPr>
        <p:spPr>
          <a:xfrm>
            <a:off x="431799" y="3597398"/>
            <a:ext cx="377825" cy="201776"/>
          </a:xfrm>
          <a:prstGeom prst="rect">
            <a:avLst/>
          </a:prstGeo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EBB89A53-1B07-4560-B98E-03BECDB832C9}"/>
              </a:ext>
            </a:extLst>
          </p:cNvPr>
          <p:cNvSpPr>
            <a:spLocks noGrp="1"/>
          </p:cNvSpPr>
          <p:nvPr>
            <p:ph type="body" sz="quarter" idx="35" hasCustomPrompt="1"/>
          </p:nvPr>
        </p:nvSpPr>
        <p:spPr>
          <a:xfrm>
            <a:off x="903816" y="3597398"/>
            <a:ext cx="377825" cy="201776"/>
          </a:xfrm>
          <a:prstGeom prst="rect">
            <a:avLst/>
          </a:prstGeo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22D34AD8-D83D-4409-A418-C00840A085AC}"/>
              </a:ext>
            </a:extLst>
          </p:cNvPr>
          <p:cNvSpPr>
            <a:spLocks noGrp="1"/>
          </p:cNvSpPr>
          <p:nvPr>
            <p:ph type="body" sz="quarter" idx="36" hasCustomPrompt="1"/>
          </p:nvPr>
        </p:nvSpPr>
        <p:spPr>
          <a:xfrm>
            <a:off x="1375833" y="3597398"/>
            <a:ext cx="377825" cy="201776"/>
          </a:xfrm>
          <a:prstGeom prst="rect">
            <a:avLst/>
          </a:prstGeo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3EAA6A46-63F3-49A5-8E0B-758176E4429D}"/>
              </a:ext>
            </a:extLst>
          </p:cNvPr>
          <p:cNvSpPr>
            <a:spLocks noGrp="1"/>
          </p:cNvSpPr>
          <p:nvPr>
            <p:ph type="body" sz="quarter" idx="37" hasCustomPrompt="1"/>
          </p:nvPr>
        </p:nvSpPr>
        <p:spPr>
          <a:xfrm>
            <a:off x="1847850" y="3597398"/>
            <a:ext cx="377825" cy="201776"/>
          </a:xfrm>
          <a:prstGeom prst="rect">
            <a:avLst/>
          </a:prstGeo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BB051A6E-4868-4F3F-93DB-AD07020E9344}"/>
              </a:ext>
            </a:extLst>
          </p:cNvPr>
          <p:cNvSpPr>
            <a:spLocks noGrp="1"/>
          </p:cNvSpPr>
          <p:nvPr>
            <p:ph type="body" sz="quarter" idx="38" hasCustomPrompt="1"/>
          </p:nvPr>
        </p:nvSpPr>
        <p:spPr>
          <a:xfrm>
            <a:off x="6077108" y="3973125"/>
            <a:ext cx="415608" cy="201776"/>
          </a:xfrm>
          <a:prstGeom prst="rect">
            <a:avLst/>
          </a:prstGeo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28" name="Text Placeholder 10">
            <a:extLst>
              <a:ext uri="{FF2B5EF4-FFF2-40B4-BE49-F238E27FC236}">
                <a16:creationId xmlns:a16="http://schemas.microsoft.com/office/drawing/2014/main" id="{61519886-189E-4C69-AEED-FD9BDD3E567B}"/>
              </a:ext>
            </a:extLst>
          </p:cNvPr>
          <p:cNvSpPr>
            <a:spLocks noGrp="1"/>
          </p:cNvSpPr>
          <p:nvPr>
            <p:ph type="body" sz="quarter" idx="39" hasCustomPrompt="1"/>
          </p:nvPr>
        </p:nvSpPr>
        <p:spPr>
          <a:xfrm>
            <a:off x="2319867" y="3597398"/>
            <a:ext cx="377825" cy="201776"/>
          </a:xfrm>
          <a:prstGeom prst="rect">
            <a:avLst/>
          </a:prstGeo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0F084DDF-04EE-46A9-9F77-D5FD94D1B543}"/>
              </a:ext>
            </a:extLst>
          </p:cNvPr>
          <p:cNvSpPr>
            <a:spLocks noGrp="1"/>
          </p:cNvSpPr>
          <p:nvPr>
            <p:ph type="body" sz="quarter" idx="40" hasCustomPrompt="1"/>
          </p:nvPr>
        </p:nvSpPr>
        <p:spPr>
          <a:xfrm>
            <a:off x="2791884" y="3597398"/>
            <a:ext cx="377825" cy="201776"/>
          </a:xfrm>
          <a:prstGeom prst="rect">
            <a:avLst/>
          </a:prstGeo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743DE8AB-BF74-4CC9-AD19-8BBBF44867AF}"/>
              </a:ext>
            </a:extLst>
          </p:cNvPr>
          <p:cNvSpPr>
            <a:spLocks noGrp="1"/>
          </p:cNvSpPr>
          <p:nvPr>
            <p:ph type="body" sz="quarter" idx="41" hasCustomPrompt="1"/>
          </p:nvPr>
        </p:nvSpPr>
        <p:spPr>
          <a:xfrm>
            <a:off x="3263901" y="3597398"/>
            <a:ext cx="377825" cy="201776"/>
          </a:xfrm>
          <a:prstGeom prst="rect">
            <a:avLst/>
          </a:prstGeo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2ECC5C24-2CE5-491E-89DC-F9C5AE98B067}"/>
              </a:ext>
            </a:extLst>
          </p:cNvPr>
          <p:cNvSpPr>
            <a:spLocks noGrp="1"/>
          </p:cNvSpPr>
          <p:nvPr>
            <p:ph type="body" sz="quarter" idx="42" hasCustomPrompt="1"/>
          </p:nvPr>
        </p:nvSpPr>
        <p:spPr>
          <a:xfrm>
            <a:off x="4679952" y="3597398"/>
            <a:ext cx="377825" cy="201776"/>
          </a:xfrm>
          <a:prstGeom prst="rect">
            <a:avLst/>
          </a:prstGeo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ADB0F187-5781-4076-B761-264B1C683A63}"/>
              </a:ext>
            </a:extLst>
          </p:cNvPr>
          <p:cNvSpPr>
            <a:spLocks noGrp="1"/>
          </p:cNvSpPr>
          <p:nvPr>
            <p:ph type="body" sz="quarter" idx="43" hasCustomPrompt="1"/>
          </p:nvPr>
        </p:nvSpPr>
        <p:spPr>
          <a:xfrm>
            <a:off x="3735918" y="3597398"/>
            <a:ext cx="377825" cy="201776"/>
          </a:xfrm>
          <a:prstGeom prst="rect">
            <a:avLst/>
          </a:prstGeo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B2E776B2-D388-4243-80AE-BD8AF47C8AAB}"/>
              </a:ext>
            </a:extLst>
          </p:cNvPr>
          <p:cNvSpPr>
            <a:spLocks noGrp="1"/>
          </p:cNvSpPr>
          <p:nvPr>
            <p:ph type="body" sz="quarter" idx="44" hasCustomPrompt="1"/>
          </p:nvPr>
        </p:nvSpPr>
        <p:spPr>
          <a:xfrm>
            <a:off x="4207935" y="3597398"/>
            <a:ext cx="377825" cy="201776"/>
          </a:xfrm>
          <a:prstGeom prst="rect">
            <a:avLst/>
          </a:prstGeo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5" name="Text Placeholder 10">
            <a:extLst>
              <a:ext uri="{FF2B5EF4-FFF2-40B4-BE49-F238E27FC236}">
                <a16:creationId xmlns:a16="http://schemas.microsoft.com/office/drawing/2014/main" id="{79F3A104-EDC0-4A25-9585-3F9F8C1022C7}"/>
              </a:ext>
            </a:extLst>
          </p:cNvPr>
          <p:cNvSpPr>
            <a:spLocks noGrp="1"/>
          </p:cNvSpPr>
          <p:nvPr>
            <p:ph type="body" sz="quarter" idx="45" hasCustomPrompt="1"/>
          </p:nvPr>
        </p:nvSpPr>
        <p:spPr>
          <a:xfrm>
            <a:off x="5151969" y="3597398"/>
            <a:ext cx="377825" cy="201776"/>
          </a:xfrm>
          <a:prstGeom prst="rect">
            <a:avLst/>
          </a:prstGeo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6" name="Text Placeholder 10">
            <a:extLst>
              <a:ext uri="{FF2B5EF4-FFF2-40B4-BE49-F238E27FC236}">
                <a16:creationId xmlns:a16="http://schemas.microsoft.com/office/drawing/2014/main" id="{23DA3E7C-9F0E-4A57-B6EA-C01C72788E9E}"/>
              </a:ext>
            </a:extLst>
          </p:cNvPr>
          <p:cNvSpPr>
            <a:spLocks noGrp="1"/>
          </p:cNvSpPr>
          <p:nvPr>
            <p:ph type="body" sz="quarter" idx="46" hasCustomPrompt="1"/>
          </p:nvPr>
        </p:nvSpPr>
        <p:spPr>
          <a:xfrm>
            <a:off x="5623986" y="3597398"/>
            <a:ext cx="377825" cy="201776"/>
          </a:xfrm>
          <a:prstGeom prst="rect">
            <a:avLst/>
          </a:prstGeo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7" name="Text Placeholder 10">
            <a:extLst>
              <a:ext uri="{FF2B5EF4-FFF2-40B4-BE49-F238E27FC236}">
                <a16:creationId xmlns:a16="http://schemas.microsoft.com/office/drawing/2014/main" id="{A8ABC110-DC97-4A71-9A16-67581EAC9895}"/>
              </a:ext>
            </a:extLst>
          </p:cNvPr>
          <p:cNvSpPr>
            <a:spLocks noGrp="1"/>
          </p:cNvSpPr>
          <p:nvPr>
            <p:ph type="body" sz="quarter" idx="47" hasCustomPrompt="1"/>
          </p:nvPr>
        </p:nvSpPr>
        <p:spPr>
          <a:xfrm>
            <a:off x="6095999" y="3597398"/>
            <a:ext cx="377825" cy="201776"/>
          </a:xfrm>
          <a:prstGeom prst="rect">
            <a:avLst/>
          </a:prstGeo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8" name="Text Placeholder 10">
            <a:extLst>
              <a:ext uri="{FF2B5EF4-FFF2-40B4-BE49-F238E27FC236}">
                <a16:creationId xmlns:a16="http://schemas.microsoft.com/office/drawing/2014/main" id="{81058125-332B-41A7-BCD5-72CAE3F9F97D}"/>
              </a:ext>
            </a:extLst>
          </p:cNvPr>
          <p:cNvSpPr>
            <a:spLocks noGrp="1"/>
          </p:cNvSpPr>
          <p:nvPr>
            <p:ph type="body" sz="quarter" idx="48" hasCustomPrompt="1"/>
          </p:nvPr>
        </p:nvSpPr>
        <p:spPr>
          <a:xfrm>
            <a:off x="6568012" y="3597398"/>
            <a:ext cx="377825" cy="201776"/>
          </a:xfrm>
          <a:prstGeom prst="rect">
            <a:avLst/>
          </a:prstGeo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9" name="Text Placeholder 10">
            <a:extLst>
              <a:ext uri="{FF2B5EF4-FFF2-40B4-BE49-F238E27FC236}">
                <a16:creationId xmlns:a16="http://schemas.microsoft.com/office/drawing/2014/main" id="{E32DE8FD-6391-4094-BAEC-CC0836CC67EB}"/>
              </a:ext>
            </a:extLst>
          </p:cNvPr>
          <p:cNvSpPr>
            <a:spLocks noGrp="1"/>
          </p:cNvSpPr>
          <p:nvPr>
            <p:ph type="body" sz="quarter" idx="49" hasCustomPrompt="1"/>
          </p:nvPr>
        </p:nvSpPr>
        <p:spPr>
          <a:xfrm>
            <a:off x="7040029" y="3597398"/>
            <a:ext cx="377825" cy="201776"/>
          </a:xfrm>
          <a:prstGeom prst="rect">
            <a:avLst/>
          </a:prstGeo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0" name="Text Placeholder 10">
            <a:extLst>
              <a:ext uri="{FF2B5EF4-FFF2-40B4-BE49-F238E27FC236}">
                <a16:creationId xmlns:a16="http://schemas.microsoft.com/office/drawing/2014/main" id="{5C53C0F3-9308-422B-BC6E-1ACA5029027A}"/>
              </a:ext>
            </a:extLst>
          </p:cNvPr>
          <p:cNvSpPr>
            <a:spLocks noGrp="1"/>
          </p:cNvSpPr>
          <p:nvPr>
            <p:ph type="body" sz="quarter" idx="50" hasCustomPrompt="1"/>
          </p:nvPr>
        </p:nvSpPr>
        <p:spPr>
          <a:xfrm>
            <a:off x="7512046" y="3597398"/>
            <a:ext cx="377825" cy="201776"/>
          </a:xfrm>
          <a:prstGeom prst="rect">
            <a:avLst/>
          </a:prstGeo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1" name="Text Placeholder 10">
            <a:extLst>
              <a:ext uri="{FF2B5EF4-FFF2-40B4-BE49-F238E27FC236}">
                <a16:creationId xmlns:a16="http://schemas.microsoft.com/office/drawing/2014/main" id="{06DFFA03-9EA6-4F70-9519-AB1361BAF7CE}"/>
              </a:ext>
            </a:extLst>
          </p:cNvPr>
          <p:cNvSpPr>
            <a:spLocks noGrp="1"/>
          </p:cNvSpPr>
          <p:nvPr>
            <p:ph type="body" sz="quarter" idx="51" hasCustomPrompt="1"/>
          </p:nvPr>
        </p:nvSpPr>
        <p:spPr>
          <a:xfrm>
            <a:off x="7984063" y="3597398"/>
            <a:ext cx="377825" cy="201776"/>
          </a:xfrm>
          <a:prstGeom prst="rect">
            <a:avLst/>
          </a:prstGeo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2" name="Text Placeholder 10">
            <a:extLst>
              <a:ext uri="{FF2B5EF4-FFF2-40B4-BE49-F238E27FC236}">
                <a16:creationId xmlns:a16="http://schemas.microsoft.com/office/drawing/2014/main" id="{49CD8693-3557-4241-BB88-518160D989C4}"/>
              </a:ext>
            </a:extLst>
          </p:cNvPr>
          <p:cNvSpPr>
            <a:spLocks noGrp="1"/>
          </p:cNvSpPr>
          <p:nvPr>
            <p:ph type="body" sz="quarter" idx="52" hasCustomPrompt="1"/>
          </p:nvPr>
        </p:nvSpPr>
        <p:spPr>
          <a:xfrm>
            <a:off x="8456080" y="3597398"/>
            <a:ext cx="377825" cy="201776"/>
          </a:xfrm>
          <a:prstGeom prst="rect">
            <a:avLst/>
          </a:prstGeo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3" name="Text Placeholder 10">
            <a:extLst>
              <a:ext uri="{FF2B5EF4-FFF2-40B4-BE49-F238E27FC236}">
                <a16:creationId xmlns:a16="http://schemas.microsoft.com/office/drawing/2014/main" id="{4884DF69-4936-4F90-BFB8-ED04A228DA22}"/>
              </a:ext>
            </a:extLst>
          </p:cNvPr>
          <p:cNvSpPr>
            <a:spLocks noGrp="1"/>
          </p:cNvSpPr>
          <p:nvPr>
            <p:ph type="body" sz="quarter" idx="53" hasCustomPrompt="1"/>
          </p:nvPr>
        </p:nvSpPr>
        <p:spPr>
          <a:xfrm>
            <a:off x="8928097" y="3597398"/>
            <a:ext cx="377825" cy="201776"/>
          </a:xfrm>
          <a:prstGeom prst="rect">
            <a:avLst/>
          </a:prstGeo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4" name="Text Placeholder 10">
            <a:extLst>
              <a:ext uri="{FF2B5EF4-FFF2-40B4-BE49-F238E27FC236}">
                <a16:creationId xmlns:a16="http://schemas.microsoft.com/office/drawing/2014/main" id="{00804F61-8052-4AD8-8370-ED72B261BC29}"/>
              </a:ext>
            </a:extLst>
          </p:cNvPr>
          <p:cNvSpPr>
            <a:spLocks noGrp="1"/>
          </p:cNvSpPr>
          <p:nvPr>
            <p:ph type="body" sz="quarter" idx="54" hasCustomPrompt="1"/>
          </p:nvPr>
        </p:nvSpPr>
        <p:spPr>
          <a:xfrm>
            <a:off x="10344148" y="3597398"/>
            <a:ext cx="377825" cy="201776"/>
          </a:xfrm>
          <a:prstGeom prst="rect">
            <a:avLst/>
          </a:prstGeo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5" name="Text Placeholder 10">
            <a:extLst>
              <a:ext uri="{FF2B5EF4-FFF2-40B4-BE49-F238E27FC236}">
                <a16:creationId xmlns:a16="http://schemas.microsoft.com/office/drawing/2014/main" id="{313F370F-A9EC-477E-BED7-BF4E87527420}"/>
              </a:ext>
            </a:extLst>
          </p:cNvPr>
          <p:cNvSpPr>
            <a:spLocks noGrp="1"/>
          </p:cNvSpPr>
          <p:nvPr>
            <p:ph type="body" sz="quarter" idx="55" hasCustomPrompt="1"/>
          </p:nvPr>
        </p:nvSpPr>
        <p:spPr>
          <a:xfrm>
            <a:off x="9400114" y="3597398"/>
            <a:ext cx="377825" cy="201776"/>
          </a:xfrm>
          <a:prstGeom prst="rect">
            <a:avLst/>
          </a:prstGeo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6" name="Text Placeholder 10">
            <a:extLst>
              <a:ext uri="{FF2B5EF4-FFF2-40B4-BE49-F238E27FC236}">
                <a16:creationId xmlns:a16="http://schemas.microsoft.com/office/drawing/2014/main" id="{9E687ADD-FE6C-441E-991F-E71EA0572C32}"/>
              </a:ext>
            </a:extLst>
          </p:cNvPr>
          <p:cNvSpPr>
            <a:spLocks noGrp="1"/>
          </p:cNvSpPr>
          <p:nvPr>
            <p:ph type="body" sz="quarter" idx="56" hasCustomPrompt="1"/>
          </p:nvPr>
        </p:nvSpPr>
        <p:spPr>
          <a:xfrm>
            <a:off x="9872131" y="3597398"/>
            <a:ext cx="377825" cy="201776"/>
          </a:xfrm>
          <a:prstGeom prst="rect">
            <a:avLst/>
          </a:prstGeo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7" name="Text Placeholder 10">
            <a:extLst>
              <a:ext uri="{FF2B5EF4-FFF2-40B4-BE49-F238E27FC236}">
                <a16:creationId xmlns:a16="http://schemas.microsoft.com/office/drawing/2014/main" id="{5E0252B4-80AE-40E9-BA32-6EDAAC625211}"/>
              </a:ext>
            </a:extLst>
          </p:cNvPr>
          <p:cNvSpPr>
            <a:spLocks noGrp="1"/>
          </p:cNvSpPr>
          <p:nvPr>
            <p:ph type="body" sz="quarter" idx="57" hasCustomPrompt="1"/>
          </p:nvPr>
        </p:nvSpPr>
        <p:spPr>
          <a:xfrm>
            <a:off x="10816165" y="3597398"/>
            <a:ext cx="377825" cy="201776"/>
          </a:xfrm>
          <a:prstGeom prst="rect">
            <a:avLst/>
          </a:prstGeo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8" name="Text Placeholder 10">
            <a:extLst>
              <a:ext uri="{FF2B5EF4-FFF2-40B4-BE49-F238E27FC236}">
                <a16:creationId xmlns:a16="http://schemas.microsoft.com/office/drawing/2014/main" id="{8A807DF0-23B6-4B83-B3F6-8D0BE9A851F6}"/>
              </a:ext>
            </a:extLst>
          </p:cNvPr>
          <p:cNvSpPr>
            <a:spLocks noGrp="1"/>
          </p:cNvSpPr>
          <p:nvPr>
            <p:ph type="body" sz="quarter" idx="58" hasCustomPrompt="1"/>
          </p:nvPr>
        </p:nvSpPr>
        <p:spPr>
          <a:xfrm>
            <a:off x="11288182" y="3597398"/>
            <a:ext cx="377825" cy="201776"/>
          </a:xfrm>
          <a:prstGeom prst="rect">
            <a:avLst/>
          </a:prstGeo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9" name="Text Placeholder 3">
            <a:extLst>
              <a:ext uri="{FF2B5EF4-FFF2-40B4-BE49-F238E27FC236}">
                <a16:creationId xmlns:a16="http://schemas.microsoft.com/office/drawing/2014/main" id="{F3591345-36C8-481A-AD5B-5F69B03D1710}"/>
              </a:ext>
            </a:extLst>
          </p:cNvPr>
          <p:cNvSpPr>
            <a:spLocks noGrp="1"/>
          </p:cNvSpPr>
          <p:nvPr>
            <p:ph type="body" sz="quarter" idx="59" hasCustomPrompt="1"/>
          </p:nvPr>
        </p:nvSpPr>
        <p:spPr>
          <a:xfrm>
            <a:off x="5360988" y="2190750"/>
            <a:ext cx="1793875" cy="561975"/>
          </a:xfrm>
          <a:prstGeom prst="rect">
            <a:avLst/>
          </a:prstGeom>
          <a:noFill/>
          <a:ln>
            <a:noFill/>
          </a:ln>
        </p:spPr>
        <p:txBody>
          <a:bodyPr tIns="36000" anchor="t"/>
          <a:lstStyle>
            <a:lvl1pPr marL="0" indent="0" algn="ctr">
              <a:buNone/>
              <a:defRPr sz="1600" b="1">
                <a:solidFill>
                  <a:schemeClr val="tx1">
                    <a:lumMod val="75000"/>
                    <a:lumOff val="25000"/>
                  </a:schemeClr>
                </a:solidFill>
              </a:defRPr>
            </a:lvl1pPr>
          </a:lstStyle>
          <a:p>
            <a:pPr lvl="0"/>
            <a:r>
              <a:rPr lang="en-US" noProof="0"/>
              <a:t>Item Title</a:t>
            </a:r>
          </a:p>
        </p:txBody>
      </p:sp>
      <p:sp>
        <p:nvSpPr>
          <p:cNvPr id="50" name="Text Placeholder 36">
            <a:extLst>
              <a:ext uri="{FF2B5EF4-FFF2-40B4-BE49-F238E27FC236}">
                <a16:creationId xmlns:a16="http://schemas.microsoft.com/office/drawing/2014/main" id="{954C0732-1924-4A1B-9272-95C51D0B36FE}"/>
              </a:ext>
            </a:extLst>
          </p:cNvPr>
          <p:cNvSpPr>
            <a:spLocks noGrp="1"/>
          </p:cNvSpPr>
          <p:nvPr>
            <p:ph type="body" sz="quarter" idx="60" hasCustomPrompt="1"/>
          </p:nvPr>
        </p:nvSpPr>
        <p:spPr>
          <a:xfrm>
            <a:off x="5395728" y="2531196"/>
            <a:ext cx="1724394" cy="185808"/>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pPr lvl="0"/>
            <a:r>
              <a:rPr lang="en-US" noProof="0"/>
              <a:t>Month, Year</a:t>
            </a:r>
          </a:p>
        </p:txBody>
      </p:sp>
    </p:spTree>
    <p:extLst>
      <p:ext uri="{BB962C8B-B14F-4D97-AF65-F5344CB8AC3E}">
        <p14:creationId xmlns:p14="http://schemas.microsoft.com/office/powerpoint/2010/main" val="906707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a:prstGeom prst="rect">
            <a:avLst/>
          </a:prstGeom>
        </p:spPr>
        <p:txBody>
          <a:bodyPr/>
          <a:lstStyle>
            <a:lvl1pPr>
              <a:defRPr>
                <a:solidFill>
                  <a:schemeClr val="tx1">
                    <a:lumMod val="75000"/>
                    <a:lumOff val="25000"/>
                  </a:schemeClr>
                </a:solidFill>
              </a:defRPr>
            </a:lvl1pPr>
          </a:lstStyle>
          <a:p>
            <a:r>
              <a:rPr lang="en-US" noProof="0"/>
              <a:t>Click to edit Master title style</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a:xfrm>
            <a:off x="431999" y="6188628"/>
            <a:ext cx="6515799" cy="365125"/>
          </a:xfrm>
          <a:prstGeom prst="rect">
            <a:avLst/>
          </a:prstGeom>
        </p:spPr>
        <p:txBody>
          <a:bodyPr/>
          <a:lstStyle>
            <a:lvl1pPr>
              <a:defRPr>
                <a:solidFill>
                  <a:schemeClr val="bg1"/>
                </a:solidFill>
              </a:defRPr>
            </a:lvl1pPr>
          </a:lstStyle>
          <a:p>
            <a:r>
              <a:rPr lang="en-US" dirty="0"/>
              <a:t>Add a footer</a:t>
            </a:r>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103945" y="3995705"/>
            <a:ext cx="1964171" cy="216000"/>
          </a:xfrm>
          <a:prstGeom prst="rect">
            <a:avLst/>
          </a:prstGeom>
        </p:spPr>
        <p:txBody>
          <a:bodyPr/>
          <a:lstStyle>
            <a:lvl1pPr marL="0" indent="0" algn="l">
              <a:buNone/>
              <a:defRPr sz="1600"/>
            </a:lvl1pPr>
          </a:lstStyle>
          <a:p>
            <a:pPr lvl="0"/>
            <a:r>
              <a:rPr lang="en-US" noProof="0"/>
              <a:t>Title</a:t>
            </a:r>
          </a:p>
        </p:txBody>
      </p:sp>
      <p:sp>
        <p:nvSpPr>
          <p:cNvPr id="13" name="Text Placeholder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5955887" y="3995705"/>
            <a:ext cx="1964171" cy="216000"/>
          </a:xfrm>
          <a:prstGeom prst="rect">
            <a:avLst/>
          </a:prstGeom>
        </p:spPr>
        <p:txBody>
          <a:bodyPr/>
          <a:lstStyle>
            <a:lvl1pPr marL="0" indent="0" algn="l">
              <a:buNone/>
              <a:defRPr sz="1600"/>
            </a:lvl1pPr>
          </a:lstStyle>
          <a:p>
            <a:pPr lvl="0"/>
            <a:r>
              <a:rPr lang="en-US" noProof="0"/>
              <a:t>Title</a:t>
            </a:r>
          </a:p>
        </p:txBody>
      </p:sp>
      <p:sp>
        <p:nvSpPr>
          <p:cNvPr id="15" name="Text Placeholder 14">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9807829" y="3991240"/>
            <a:ext cx="1964171" cy="216000"/>
          </a:xfrm>
          <a:prstGeom prst="rect">
            <a:avLst/>
          </a:prstGeom>
        </p:spPr>
        <p:txBody>
          <a:bodyPr/>
          <a:lstStyle>
            <a:lvl1pPr marL="0" indent="0" algn="l">
              <a:buNone/>
              <a:defRPr sz="1600"/>
            </a:lvl1pPr>
          </a:lstStyle>
          <a:p>
            <a:pPr lvl="0"/>
            <a:r>
              <a:rPr lang="en-US" noProof="0"/>
              <a:t>Title</a:t>
            </a:r>
          </a:p>
        </p:txBody>
      </p:sp>
      <p:sp>
        <p:nvSpPr>
          <p:cNvPr id="10" name="Text Placeholder 9">
            <a:extLst>
              <a:ext uri="{FF2B5EF4-FFF2-40B4-BE49-F238E27FC236}">
                <a16:creationId xmlns:a16="http://schemas.microsoft.com/office/drawing/2014/main" id="{6D972951-9088-4993-8DED-9DA3B6B08CF2}"/>
              </a:ext>
            </a:extLst>
          </p:cNvPr>
          <p:cNvSpPr>
            <a:spLocks noGrp="1"/>
          </p:cNvSpPr>
          <p:nvPr>
            <p:ph type="body" sz="quarter" idx="17" hasCustomPrompt="1"/>
          </p:nvPr>
        </p:nvSpPr>
        <p:spPr>
          <a:xfrm>
            <a:off x="2103945" y="3424428"/>
            <a:ext cx="1964170" cy="504000"/>
          </a:xfrm>
          <a:prstGeom prst="rect">
            <a:avLst/>
          </a:prstGeom>
        </p:spPr>
        <p:txBody>
          <a:bodyPr/>
          <a:lstStyle>
            <a:lvl1pPr marL="0" indent="0" algn="l">
              <a:buNone/>
              <a:defRPr b="1">
                <a:latin typeface="+mj-lt"/>
              </a:defRPr>
            </a:lvl1pPr>
          </a:lstStyle>
          <a:p>
            <a:pPr lvl="0"/>
            <a:r>
              <a:rPr lang="en-US" noProof="0"/>
              <a:t>Name</a:t>
            </a:r>
          </a:p>
        </p:txBody>
      </p:sp>
      <p:sp>
        <p:nvSpPr>
          <p:cNvPr id="12" name="Text Placeholder 11">
            <a:extLst>
              <a:ext uri="{FF2B5EF4-FFF2-40B4-BE49-F238E27FC236}">
                <a16:creationId xmlns:a16="http://schemas.microsoft.com/office/drawing/2014/main" id="{48424FDD-507C-4199-BFC6-8BC01D8992B6}"/>
              </a:ext>
            </a:extLst>
          </p:cNvPr>
          <p:cNvSpPr>
            <a:spLocks noGrp="1"/>
          </p:cNvSpPr>
          <p:nvPr>
            <p:ph type="body" sz="quarter" idx="18" hasCustomPrompt="1"/>
          </p:nvPr>
        </p:nvSpPr>
        <p:spPr>
          <a:xfrm>
            <a:off x="5955887" y="3424428"/>
            <a:ext cx="1964171" cy="504000"/>
          </a:xfrm>
          <a:prstGeom prst="rect">
            <a:avLst/>
          </a:prstGeom>
        </p:spPr>
        <p:txBody>
          <a:bodyPr/>
          <a:lstStyle>
            <a:lvl1pPr marL="0" indent="0" algn="l">
              <a:buNone/>
              <a:defRPr b="1">
                <a:latin typeface="+mj-lt"/>
              </a:defRPr>
            </a:lvl1pPr>
          </a:lstStyle>
          <a:p>
            <a:pPr lvl="0"/>
            <a:r>
              <a:rPr lang="en-US" noProof="0"/>
              <a:t>Name</a:t>
            </a:r>
          </a:p>
        </p:txBody>
      </p:sp>
      <p:sp>
        <p:nvSpPr>
          <p:cNvPr id="16" name="Text Placeholder 15">
            <a:extLst>
              <a:ext uri="{FF2B5EF4-FFF2-40B4-BE49-F238E27FC236}">
                <a16:creationId xmlns:a16="http://schemas.microsoft.com/office/drawing/2014/main" id="{33DAFB20-1343-4578-8AA0-0378B674F1B1}"/>
              </a:ext>
            </a:extLst>
          </p:cNvPr>
          <p:cNvSpPr>
            <a:spLocks noGrp="1"/>
          </p:cNvSpPr>
          <p:nvPr>
            <p:ph type="body" sz="quarter" idx="19" hasCustomPrompt="1"/>
          </p:nvPr>
        </p:nvSpPr>
        <p:spPr>
          <a:xfrm>
            <a:off x="9807830" y="3424428"/>
            <a:ext cx="1964170" cy="504000"/>
          </a:xfrm>
          <a:prstGeom prst="rect">
            <a:avLst/>
          </a:prstGeom>
        </p:spPr>
        <p:txBody>
          <a:bodyPr/>
          <a:lstStyle>
            <a:lvl1pPr marL="0" indent="0" algn="l">
              <a:buNone/>
              <a:defRPr b="1">
                <a:latin typeface="+mj-lt"/>
              </a:defRPr>
            </a:lvl1pPr>
          </a:lstStyle>
          <a:p>
            <a:pPr lvl="0"/>
            <a:r>
              <a:rPr lang="en-US" noProof="0"/>
              <a:t>Name</a:t>
            </a:r>
          </a:p>
        </p:txBody>
      </p:sp>
      <p:sp>
        <p:nvSpPr>
          <p:cNvPr id="24" name="Picture Placeholder 22">
            <a:extLst>
              <a:ext uri="{FF2B5EF4-FFF2-40B4-BE49-F238E27FC236}">
                <a16:creationId xmlns:a16="http://schemas.microsoft.com/office/drawing/2014/main" id="{806A4855-25AA-40D4-B1A4-A271486B6C9F}"/>
              </a:ext>
            </a:extLst>
          </p:cNvPr>
          <p:cNvSpPr>
            <a:spLocks noGrp="1"/>
          </p:cNvSpPr>
          <p:nvPr>
            <p:ph type="pic" sz="quarter" idx="23"/>
          </p:nvPr>
        </p:nvSpPr>
        <p:spPr>
          <a:xfrm>
            <a:off x="431800" y="2808242"/>
            <a:ext cx="1505966" cy="1505966"/>
          </a:xfrm>
          <a:prstGeom prst="ellipse">
            <a:avLst/>
          </a:prstGeom>
          <a:solidFill>
            <a:schemeClr val="bg1">
              <a:lumMod val="95000"/>
            </a:schemeClr>
          </a:solidFill>
          <a:ln w="3175">
            <a:solidFill>
              <a:schemeClr val="bg1">
                <a:lumMod val="95000"/>
              </a:schemeClr>
            </a:solidFill>
          </a:ln>
        </p:spPr>
        <p:txBody>
          <a:bodyPr anchor="ctr"/>
          <a:lstStyle>
            <a:lvl1pPr marL="0" indent="0" algn="ctr">
              <a:buNone/>
              <a:defRPr/>
            </a:lvl1pPr>
          </a:lstStyle>
          <a:p>
            <a:r>
              <a:rPr lang="en-US" noProof="0"/>
              <a:t>Click icon to add picture</a:t>
            </a:r>
            <a:endParaRPr lang="en-US" noProof="0" dirty="0"/>
          </a:p>
        </p:txBody>
      </p:sp>
      <p:sp>
        <p:nvSpPr>
          <p:cNvPr id="25" name="Picture Placeholder 22">
            <a:extLst>
              <a:ext uri="{FF2B5EF4-FFF2-40B4-BE49-F238E27FC236}">
                <a16:creationId xmlns:a16="http://schemas.microsoft.com/office/drawing/2014/main" id="{31E10A24-B676-4117-9507-B4B0EB406F02}"/>
              </a:ext>
            </a:extLst>
          </p:cNvPr>
          <p:cNvSpPr>
            <a:spLocks noGrp="1"/>
          </p:cNvSpPr>
          <p:nvPr>
            <p:ph type="pic" sz="quarter" idx="24"/>
          </p:nvPr>
        </p:nvSpPr>
        <p:spPr>
          <a:xfrm>
            <a:off x="4283742" y="2808242"/>
            <a:ext cx="1505966" cy="1505966"/>
          </a:xfrm>
          <a:prstGeom prst="ellipse">
            <a:avLst/>
          </a:prstGeom>
          <a:solidFill>
            <a:schemeClr val="bg1">
              <a:lumMod val="95000"/>
            </a:schemeClr>
          </a:solidFill>
          <a:ln w="3175">
            <a:solidFill>
              <a:schemeClr val="bg1">
                <a:lumMod val="95000"/>
              </a:schemeClr>
            </a:solidFill>
          </a:ln>
        </p:spPr>
        <p:txBody>
          <a:bodyPr anchor="ctr"/>
          <a:lstStyle>
            <a:lvl1pPr marL="0" indent="0" algn="ctr">
              <a:buNone/>
              <a:defRPr/>
            </a:lvl1pPr>
          </a:lstStyle>
          <a:p>
            <a:r>
              <a:rPr lang="en-US" noProof="0"/>
              <a:t>Click icon to add picture</a:t>
            </a:r>
            <a:endParaRPr lang="en-US" noProof="0" dirty="0"/>
          </a:p>
        </p:txBody>
      </p:sp>
      <p:sp>
        <p:nvSpPr>
          <p:cNvPr id="26" name="Picture Placeholder 22">
            <a:extLst>
              <a:ext uri="{FF2B5EF4-FFF2-40B4-BE49-F238E27FC236}">
                <a16:creationId xmlns:a16="http://schemas.microsoft.com/office/drawing/2014/main" id="{6549D851-9848-44AC-937A-9B1EF867E595}"/>
              </a:ext>
            </a:extLst>
          </p:cNvPr>
          <p:cNvSpPr>
            <a:spLocks noGrp="1"/>
          </p:cNvSpPr>
          <p:nvPr>
            <p:ph type="pic" sz="quarter" idx="25"/>
          </p:nvPr>
        </p:nvSpPr>
        <p:spPr>
          <a:xfrm>
            <a:off x="8135683" y="2808242"/>
            <a:ext cx="1505966" cy="1505966"/>
          </a:xfrm>
          <a:prstGeom prst="ellipse">
            <a:avLst/>
          </a:prstGeom>
          <a:solidFill>
            <a:schemeClr val="bg1">
              <a:lumMod val="95000"/>
            </a:schemeClr>
          </a:solidFill>
          <a:ln w="3175">
            <a:solidFill>
              <a:schemeClr val="bg1">
                <a:lumMod val="95000"/>
              </a:schemeClr>
            </a:solidFill>
          </a:ln>
        </p:spPr>
        <p:txBody>
          <a:bodyPr anchor="ctr"/>
          <a:lstStyle>
            <a:lvl1pPr marL="0" indent="0" algn="ctr">
              <a:buNone/>
              <a:defRPr/>
            </a:lvl1pPr>
          </a:lstStyle>
          <a:p>
            <a:r>
              <a:rPr lang="en-US" noProof="0"/>
              <a:t>Click icon to add picture</a:t>
            </a:r>
            <a:endParaRPr lang="en-US" noProof="0" dirty="0"/>
          </a:p>
        </p:txBody>
      </p:sp>
      <p:sp>
        <p:nvSpPr>
          <p:cNvPr id="9" name="Text Placeholder 8">
            <a:extLst>
              <a:ext uri="{FF2B5EF4-FFF2-40B4-BE49-F238E27FC236}">
                <a16:creationId xmlns:a16="http://schemas.microsoft.com/office/drawing/2014/main" id="{36DD16A0-27CF-480C-8ADD-7BB99E0031A4}"/>
              </a:ext>
            </a:extLst>
          </p:cNvPr>
          <p:cNvSpPr>
            <a:spLocks noGrp="1"/>
          </p:cNvSpPr>
          <p:nvPr>
            <p:ph type="body" sz="quarter" idx="26" hasCustomPrompt="1"/>
          </p:nvPr>
        </p:nvSpPr>
        <p:spPr>
          <a:xfrm>
            <a:off x="431800" y="1080000"/>
            <a:ext cx="11339513" cy="276561"/>
          </a:xfrm>
          <a:prstGeom prst="rect">
            <a:avLst/>
          </a:prstGeo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 Header</a:t>
            </a:r>
          </a:p>
        </p:txBody>
      </p:sp>
      <p:sp>
        <p:nvSpPr>
          <p:cNvPr id="4" name="Text Placeholder 3">
            <a:extLst>
              <a:ext uri="{FF2B5EF4-FFF2-40B4-BE49-F238E27FC236}">
                <a16:creationId xmlns:a16="http://schemas.microsoft.com/office/drawing/2014/main" id="{B47CA876-2153-4136-850D-EE098BDC242E}"/>
              </a:ext>
            </a:extLst>
          </p:cNvPr>
          <p:cNvSpPr>
            <a:spLocks noGrp="1"/>
          </p:cNvSpPr>
          <p:nvPr>
            <p:ph type="body" sz="quarter" idx="27" hasCustomPrompt="1"/>
          </p:nvPr>
        </p:nvSpPr>
        <p:spPr>
          <a:xfrm>
            <a:off x="2103945" y="4311393"/>
            <a:ext cx="1964172" cy="1130300"/>
          </a:xfrm>
          <a:prstGeom prst="rect">
            <a:avLst/>
          </a:prstGeom>
        </p:spPr>
        <p:txBody>
          <a:bodyPr/>
          <a:lstStyle>
            <a:lvl1pPr marL="0" indent="0">
              <a:buFont typeface="Arial" panose="020B0604020202020204" pitchFamily="34" charse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Short Bio</a:t>
            </a:r>
          </a:p>
        </p:txBody>
      </p:sp>
      <p:sp>
        <p:nvSpPr>
          <p:cNvPr id="11" name="Text Placeholder 10">
            <a:extLst>
              <a:ext uri="{FF2B5EF4-FFF2-40B4-BE49-F238E27FC236}">
                <a16:creationId xmlns:a16="http://schemas.microsoft.com/office/drawing/2014/main" id="{969B21C2-C689-49C2-B45F-14C5C53A587B}"/>
              </a:ext>
            </a:extLst>
          </p:cNvPr>
          <p:cNvSpPr>
            <a:spLocks noGrp="1"/>
          </p:cNvSpPr>
          <p:nvPr>
            <p:ph type="body" sz="quarter" idx="28" hasCustomPrompt="1"/>
          </p:nvPr>
        </p:nvSpPr>
        <p:spPr>
          <a:xfrm>
            <a:off x="5955887" y="4311393"/>
            <a:ext cx="1963737" cy="1130300"/>
          </a:xfrm>
          <a:prstGeom prst="rect">
            <a:avLst/>
          </a:prstGeom>
        </p:spPr>
        <p:txBody>
          <a:bodyPr/>
          <a:lstStyle>
            <a:lvl1pPr marL="0" indent="0">
              <a:buNone/>
              <a:defRPr/>
            </a:lvl1pPr>
          </a:lstStyle>
          <a:p>
            <a:pPr lvl="0"/>
            <a:r>
              <a:rPr lang="en-US" noProof="0"/>
              <a:t>Short Bio</a:t>
            </a:r>
          </a:p>
        </p:txBody>
      </p:sp>
      <p:sp>
        <p:nvSpPr>
          <p:cNvPr id="17" name="Text Placeholder 16">
            <a:extLst>
              <a:ext uri="{FF2B5EF4-FFF2-40B4-BE49-F238E27FC236}">
                <a16:creationId xmlns:a16="http://schemas.microsoft.com/office/drawing/2014/main" id="{E33D8E11-F7FD-4AD9-BEC6-78C6500F8172}"/>
              </a:ext>
            </a:extLst>
          </p:cNvPr>
          <p:cNvSpPr>
            <a:spLocks noGrp="1"/>
          </p:cNvSpPr>
          <p:nvPr>
            <p:ph type="body" sz="quarter" idx="29" hasCustomPrompt="1"/>
          </p:nvPr>
        </p:nvSpPr>
        <p:spPr>
          <a:xfrm>
            <a:off x="9807829" y="4311393"/>
            <a:ext cx="1981200" cy="1138238"/>
          </a:xfrm>
          <a:prstGeom prst="rect">
            <a:avLst/>
          </a:prstGeom>
        </p:spPr>
        <p:txBody>
          <a:bodyPr/>
          <a:lstStyle>
            <a:lvl1pPr marL="0" indent="0">
              <a:buNone/>
              <a:defRPr/>
            </a:lvl1pPr>
          </a:lstStyle>
          <a:p>
            <a:pPr lvl="0"/>
            <a:r>
              <a:rPr lang="en-US" noProof="0"/>
              <a:t>Short Bio</a:t>
            </a:r>
          </a:p>
        </p:txBody>
      </p:sp>
    </p:spTree>
    <p:extLst>
      <p:ext uri="{BB962C8B-B14F-4D97-AF65-F5344CB8AC3E}">
        <p14:creationId xmlns:p14="http://schemas.microsoft.com/office/powerpoint/2010/main" val="36241199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a:prstGeom prst="rect">
            <a:avLst/>
          </a:prstGeom>
        </p:spPr>
        <p:txBody>
          <a:bodyPr/>
          <a:lstStyle>
            <a:lvl1pPr>
              <a:defRPr>
                <a:solidFill>
                  <a:schemeClr val="tx1">
                    <a:lumMod val="75000"/>
                    <a:lumOff val="25000"/>
                  </a:schemeClr>
                </a:solidFill>
              </a:defRPr>
            </a:lvl1pPr>
          </a:lstStyle>
          <a:p>
            <a:r>
              <a:rPr lang="en-US" noProof="0"/>
              <a:t>Click to edit Master title style</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a:xfrm>
            <a:off x="431999" y="6188628"/>
            <a:ext cx="6515799" cy="365125"/>
          </a:xfrm>
          <a:prstGeom prst="rect">
            <a:avLst/>
          </a:prstGeom>
        </p:spPr>
        <p:txBody>
          <a:bodyPr/>
          <a:lstStyle>
            <a:lvl1pPr>
              <a:defRPr>
                <a:solidFill>
                  <a:schemeClr val="bg1"/>
                </a:solidFill>
              </a:defRPr>
            </a:lvl1pPr>
          </a:lstStyle>
          <a:p>
            <a:r>
              <a:rPr lang="en-US" dirty="0"/>
              <a:t>Add a footer</a:t>
            </a:r>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340113" y="4505325"/>
            <a:ext cx="1800000" cy="900000"/>
          </a:xfrm>
          <a:prstGeom prst="rect">
            <a:avLst/>
          </a:prstGeom>
        </p:spPr>
        <p:txBody>
          <a:bodyPr/>
          <a:lstStyle>
            <a:lvl1pPr marL="0" indent="0" algn="ctr">
              <a:buNone/>
              <a:defRPr sz="1600"/>
            </a:lvl1pPr>
          </a:lstStyle>
          <a:p>
            <a:pPr lvl="0"/>
            <a:r>
              <a:rPr lang="en-US" noProof="0"/>
              <a:t>Title</a:t>
            </a:r>
          </a:p>
        </p:txBody>
      </p:sp>
      <p:sp>
        <p:nvSpPr>
          <p:cNvPr id="13" name="Text Placeholder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4248426" y="4505325"/>
            <a:ext cx="1800000" cy="900000"/>
          </a:xfrm>
          <a:prstGeom prst="rect">
            <a:avLst/>
          </a:prstGeom>
        </p:spPr>
        <p:txBody>
          <a:bodyPr/>
          <a:lstStyle>
            <a:lvl1pPr marL="0" indent="0" algn="ctr">
              <a:buNone/>
              <a:defRPr sz="1600"/>
            </a:lvl1pPr>
          </a:lstStyle>
          <a:p>
            <a:pPr lvl="0"/>
            <a:r>
              <a:rPr lang="en-US" noProof="0"/>
              <a:t>Title</a:t>
            </a:r>
          </a:p>
        </p:txBody>
      </p:sp>
      <p:sp>
        <p:nvSpPr>
          <p:cNvPr id="15" name="Text Placeholder 14">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6156739" y="4505325"/>
            <a:ext cx="1800000" cy="900000"/>
          </a:xfrm>
          <a:prstGeom prst="rect">
            <a:avLst/>
          </a:prstGeom>
        </p:spPr>
        <p:txBody>
          <a:bodyPr/>
          <a:lstStyle>
            <a:lvl1pPr marL="0" indent="0" algn="ctr">
              <a:buNone/>
              <a:defRPr sz="1600"/>
            </a:lvl1pPr>
          </a:lstStyle>
          <a:p>
            <a:pPr lvl="0"/>
            <a:r>
              <a:rPr lang="en-US" noProof="0"/>
              <a:t>Title</a:t>
            </a:r>
          </a:p>
        </p:txBody>
      </p:sp>
      <p:sp>
        <p:nvSpPr>
          <p:cNvPr id="17" name="Text Placeholder 16">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8065052" y="4505325"/>
            <a:ext cx="1800000" cy="900000"/>
          </a:xfrm>
          <a:prstGeom prst="rect">
            <a:avLst/>
          </a:prstGeom>
        </p:spPr>
        <p:txBody>
          <a:bodyPr/>
          <a:lstStyle>
            <a:lvl1pPr marL="0" indent="0" algn="ctr">
              <a:buNone/>
              <a:defRPr sz="1600"/>
            </a:lvl1pPr>
          </a:lstStyle>
          <a:p>
            <a:pPr lvl="0"/>
            <a:r>
              <a:rPr lang="en-US" noProof="0"/>
              <a:t>Title</a:t>
            </a:r>
          </a:p>
        </p:txBody>
      </p:sp>
      <p:sp>
        <p:nvSpPr>
          <p:cNvPr id="6" name="Text Placeholder 5">
            <a:extLst>
              <a:ext uri="{FF2B5EF4-FFF2-40B4-BE49-F238E27FC236}">
                <a16:creationId xmlns:a16="http://schemas.microsoft.com/office/drawing/2014/main" id="{EB3F7825-EB73-4976-9D8D-BAD8C8FCEA82}"/>
              </a:ext>
            </a:extLst>
          </p:cNvPr>
          <p:cNvSpPr>
            <a:spLocks noGrp="1"/>
          </p:cNvSpPr>
          <p:nvPr>
            <p:ph type="body" sz="quarter" idx="16" hasCustomPrompt="1"/>
          </p:nvPr>
        </p:nvSpPr>
        <p:spPr>
          <a:xfrm>
            <a:off x="431800" y="3926334"/>
            <a:ext cx="1800000" cy="504000"/>
          </a:xfrm>
          <a:prstGeom prst="rect">
            <a:avLst/>
          </a:prstGeom>
        </p:spPr>
        <p:txBody>
          <a:bodyPr/>
          <a:lstStyle>
            <a:lvl1pPr marL="0" indent="0" algn="ctr">
              <a:buNone/>
              <a:defRPr b="1">
                <a:latin typeface="+mj-lt"/>
              </a:defRPr>
            </a:lvl1pPr>
          </a:lstStyle>
          <a:p>
            <a:pPr lvl="0"/>
            <a:r>
              <a:rPr lang="en-US" noProof="0"/>
              <a:t>Full Name</a:t>
            </a:r>
          </a:p>
        </p:txBody>
      </p:sp>
      <p:sp>
        <p:nvSpPr>
          <p:cNvPr id="10" name="Text Placeholder 9">
            <a:extLst>
              <a:ext uri="{FF2B5EF4-FFF2-40B4-BE49-F238E27FC236}">
                <a16:creationId xmlns:a16="http://schemas.microsoft.com/office/drawing/2014/main" id="{6D972951-9088-4993-8DED-9DA3B6B08CF2}"/>
              </a:ext>
            </a:extLst>
          </p:cNvPr>
          <p:cNvSpPr>
            <a:spLocks noGrp="1"/>
          </p:cNvSpPr>
          <p:nvPr>
            <p:ph type="body" sz="quarter" idx="17" hasCustomPrompt="1"/>
          </p:nvPr>
        </p:nvSpPr>
        <p:spPr>
          <a:xfrm>
            <a:off x="2340113" y="3926335"/>
            <a:ext cx="1800000" cy="504000"/>
          </a:xfrm>
          <a:prstGeom prst="rect">
            <a:avLst/>
          </a:prstGeom>
        </p:spPr>
        <p:txBody>
          <a:bodyPr/>
          <a:lstStyle>
            <a:lvl1pPr marL="0" indent="0" algn="ctr">
              <a:buNone/>
              <a:defRPr b="1">
                <a:latin typeface="+mj-lt"/>
              </a:defRPr>
            </a:lvl1pPr>
          </a:lstStyle>
          <a:p>
            <a:pPr lvl="0"/>
            <a:r>
              <a:rPr lang="en-US" noProof="0"/>
              <a:t>Full Name</a:t>
            </a:r>
          </a:p>
        </p:txBody>
      </p:sp>
      <p:sp>
        <p:nvSpPr>
          <p:cNvPr id="12" name="Text Placeholder 11">
            <a:extLst>
              <a:ext uri="{FF2B5EF4-FFF2-40B4-BE49-F238E27FC236}">
                <a16:creationId xmlns:a16="http://schemas.microsoft.com/office/drawing/2014/main" id="{48424FDD-507C-4199-BFC6-8BC01D8992B6}"/>
              </a:ext>
            </a:extLst>
          </p:cNvPr>
          <p:cNvSpPr>
            <a:spLocks noGrp="1"/>
          </p:cNvSpPr>
          <p:nvPr>
            <p:ph type="body" sz="quarter" idx="18" hasCustomPrompt="1"/>
          </p:nvPr>
        </p:nvSpPr>
        <p:spPr>
          <a:xfrm>
            <a:off x="4248426" y="3926335"/>
            <a:ext cx="1800000" cy="504000"/>
          </a:xfrm>
          <a:prstGeom prst="rect">
            <a:avLst/>
          </a:prstGeom>
        </p:spPr>
        <p:txBody>
          <a:bodyPr/>
          <a:lstStyle>
            <a:lvl1pPr marL="0" indent="0" algn="ctr">
              <a:buNone/>
              <a:defRPr b="1">
                <a:latin typeface="+mj-lt"/>
              </a:defRPr>
            </a:lvl1pPr>
          </a:lstStyle>
          <a:p>
            <a:pPr lvl="0"/>
            <a:r>
              <a:rPr lang="en-US" noProof="0"/>
              <a:t>Full Name</a:t>
            </a:r>
          </a:p>
        </p:txBody>
      </p:sp>
      <p:sp>
        <p:nvSpPr>
          <p:cNvPr id="16" name="Text Placeholder 15">
            <a:extLst>
              <a:ext uri="{FF2B5EF4-FFF2-40B4-BE49-F238E27FC236}">
                <a16:creationId xmlns:a16="http://schemas.microsoft.com/office/drawing/2014/main" id="{33DAFB20-1343-4578-8AA0-0378B674F1B1}"/>
              </a:ext>
            </a:extLst>
          </p:cNvPr>
          <p:cNvSpPr>
            <a:spLocks noGrp="1"/>
          </p:cNvSpPr>
          <p:nvPr>
            <p:ph type="body" sz="quarter" idx="19" hasCustomPrompt="1"/>
          </p:nvPr>
        </p:nvSpPr>
        <p:spPr>
          <a:xfrm>
            <a:off x="6156739" y="3926335"/>
            <a:ext cx="1800000" cy="504000"/>
          </a:xfrm>
          <a:prstGeom prst="rect">
            <a:avLst/>
          </a:prstGeom>
        </p:spPr>
        <p:txBody>
          <a:bodyPr/>
          <a:lstStyle>
            <a:lvl1pPr marL="0" indent="0" algn="ctr">
              <a:buNone/>
              <a:defRPr b="1">
                <a:latin typeface="+mj-lt"/>
              </a:defRPr>
            </a:lvl1pPr>
          </a:lstStyle>
          <a:p>
            <a:pPr lvl="0"/>
            <a:r>
              <a:rPr lang="en-US" noProof="0"/>
              <a:t>Full Name</a:t>
            </a:r>
          </a:p>
        </p:txBody>
      </p:sp>
      <p:sp>
        <p:nvSpPr>
          <p:cNvPr id="19" name="Text Placeholder 18">
            <a:extLst>
              <a:ext uri="{FF2B5EF4-FFF2-40B4-BE49-F238E27FC236}">
                <a16:creationId xmlns:a16="http://schemas.microsoft.com/office/drawing/2014/main" id="{B01E9EA3-8BD6-4531-812C-663C75428B76}"/>
              </a:ext>
            </a:extLst>
          </p:cNvPr>
          <p:cNvSpPr>
            <a:spLocks noGrp="1"/>
          </p:cNvSpPr>
          <p:nvPr>
            <p:ph type="body" sz="quarter" idx="20" hasCustomPrompt="1"/>
          </p:nvPr>
        </p:nvSpPr>
        <p:spPr>
          <a:xfrm>
            <a:off x="8065052" y="3926335"/>
            <a:ext cx="1800000" cy="504000"/>
          </a:xfrm>
          <a:prstGeom prst="rect">
            <a:avLst/>
          </a:prstGeom>
        </p:spPr>
        <p:txBody>
          <a:bodyPr/>
          <a:lstStyle>
            <a:lvl1pPr marL="0" indent="0" algn="ctr">
              <a:buNone/>
              <a:defRPr b="1">
                <a:latin typeface="+mj-lt"/>
              </a:defRPr>
            </a:lvl1pPr>
          </a:lstStyle>
          <a:p>
            <a:pPr lvl="0"/>
            <a:r>
              <a:rPr lang="en-US" noProof="0"/>
              <a:t>Full Name</a:t>
            </a:r>
          </a:p>
        </p:txBody>
      </p:sp>
      <p:sp>
        <p:nvSpPr>
          <p:cNvPr id="21" name="Text Placeholder 20">
            <a:extLst>
              <a:ext uri="{FF2B5EF4-FFF2-40B4-BE49-F238E27FC236}">
                <a16:creationId xmlns:a16="http://schemas.microsoft.com/office/drawing/2014/main" id="{DA4566DA-C848-4A27-BBC8-722932FFD7F6}"/>
              </a:ext>
            </a:extLst>
          </p:cNvPr>
          <p:cNvSpPr>
            <a:spLocks noGrp="1"/>
          </p:cNvSpPr>
          <p:nvPr>
            <p:ph type="body" sz="quarter" idx="21" hasCustomPrompt="1"/>
          </p:nvPr>
        </p:nvSpPr>
        <p:spPr>
          <a:xfrm>
            <a:off x="431800" y="4505325"/>
            <a:ext cx="1800000" cy="900000"/>
          </a:xfrm>
          <a:prstGeom prst="rect">
            <a:avLst/>
          </a:prstGeom>
        </p:spPr>
        <p:txBody>
          <a:bodyPr/>
          <a:lstStyle>
            <a:lvl1pPr marL="0" indent="0" algn="ctr">
              <a:buNone/>
              <a:defRPr sz="1600"/>
            </a:lvl1pPr>
          </a:lstStyle>
          <a:p>
            <a:pPr lvl="0"/>
            <a:r>
              <a:rPr lang="en-US" noProof="0"/>
              <a:t>Title</a:t>
            </a:r>
          </a:p>
        </p:txBody>
      </p:sp>
      <p:sp>
        <p:nvSpPr>
          <p:cNvPr id="23" name="Picture Placeholder 22">
            <a:extLst>
              <a:ext uri="{FF2B5EF4-FFF2-40B4-BE49-F238E27FC236}">
                <a16:creationId xmlns:a16="http://schemas.microsoft.com/office/drawing/2014/main" id="{4089E01F-0C47-4C6A-A9A8-A1A7E470F31A}"/>
              </a:ext>
            </a:extLst>
          </p:cNvPr>
          <p:cNvSpPr>
            <a:spLocks noGrp="1"/>
          </p:cNvSpPr>
          <p:nvPr>
            <p:ph type="pic" sz="quarter" idx="22"/>
          </p:nvPr>
        </p:nvSpPr>
        <p:spPr>
          <a:xfrm>
            <a:off x="717088"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a:t>Click icon to add picture</a:t>
            </a:r>
            <a:endParaRPr lang="en-US" noProof="0" dirty="0"/>
          </a:p>
        </p:txBody>
      </p:sp>
      <p:sp>
        <p:nvSpPr>
          <p:cNvPr id="24" name="Picture Placeholder 22">
            <a:extLst>
              <a:ext uri="{FF2B5EF4-FFF2-40B4-BE49-F238E27FC236}">
                <a16:creationId xmlns:a16="http://schemas.microsoft.com/office/drawing/2014/main" id="{806A4855-25AA-40D4-B1A4-A271486B6C9F}"/>
              </a:ext>
            </a:extLst>
          </p:cNvPr>
          <p:cNvSpPr>
            <a:spLocks noGrp="1"/>
          </p:cNvSpPr>
          <p:nvPr>
            <p:ph type="pic" sz="quarter" idx="23"/>
          </p:nvPr>
        </p:nvSpPr>
        <p:spPr>
          <a:xfrm>
            <a:off x="2625401"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a:t>Click icon to add picture</a:t>
            </a:r>
            <a:endParaRPr lang="en-US" noProof="0" dirty="0"/>
          </a:p>
        </p:txBody>
      </p:sp>
      <p:sp>
        <p:nvSpPr>
          <p:cNvPr id="25" name="Picture Placeholder 22">
            <a:extLst>
              <a:ext uri="{FF2B5EF4-FFF2-40B4-BE49-F238E27FC236}">
                <a16:creationId xmlns:a16="http://schemas.microsoft.com/office/drawing/2014/main" id="{31E10A24-B676-4117-9507-B4B0EB406F02}"/>
              </a:ext>
            </a:extLst>
          </p:cNvPr>
          <p:cNvSpPr>
            <a:spLocks noGrp="1"/>
          </p:cNvSpPr>
          <p:nvPr>
            <p:ph type="pic" sz="quarter" idx="24"/>
          </p:nvPr>
        </p:nvSpPr>
        <p:spPr>
          <a:xfrm>
            <a:off x="4533714"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a:t>Click icon to add picture</a:t>
            </a:r>
            <a:endParaRPr lang="en-US" noProof="0" dirty="0"/>
          </a:p>
        </p:txBody>
      </p:sp>
      <p:sp>
        <p:nvSpPr>
          <p:cNvPr id="26" name="Picture Placeholder 22">
            <a:extLst>
              <a:ext uri="{FF2B5EF4-FFF2-40B4-BE49-F238E27FC236}">
                <a16:creationId xmlns:a16="http://schemas.microsoft.com/office/drawing/2014/main" id="{6549D851-9848-44AC-937A-9B1EF867E595}"/>
              </a:ext>
            </a:extLst>
          </p:cNvPr>
          <p:cNvSpPr>
            <a:spLocks noGrp="1"/>
          </p:cNvSpPr>
          <p:nvPr>
            <p:ph type="pic" sz="quarter" idx="25"/>
          </p:nvPr>
        </p:nvSpPr>
        <p:spPr>
          <a:xfrm>
            <a:off x="6442027"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a:t>Click icon to add picture</a:t>
            </a:r>
            <a:endParaRPr lang="en-US" noProof="0" dirty="0"/>
          </a:p>
        </p:txBody>
      </p:sp>
      <p:sp>
        <p:nvSpPr>
          <p:cNvPr id="27" name="Picture Placeholder 22">
            <a:extLst>
              <a:ext uri="{FF2B5EF4-FFF2-40B4-BE49-F238E27FC236}">
                <a16:creationId xmlns:a16="http://schemas.microsoft.com/office/drawing/2014/main" id="{B765F5D3-7CB7-4E55-8217-E9EEA9F2945A}"/>
              </a:ext>
            </a:extLst>
          </p:cNvPr>
          <p:cNvSpPr>
            <a:spLocks noGrp="1"/>
          </p:cNvSpPr>
          <p:nvPr>
            <p:ph type="pic" sz="quarter" idx="26"/>
          </p:nvPr>
        </p:nvSpPr>
        <p:spPr>
          <a:xfrm>
            <a:off x="8350340"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a:t>Click icon to add picture</a:t>
            </a:r>
            <a:endParaRPr lang="en-US" noProof="0" dirty="0"/>
          </a:p>
        </p:txBody>
      </p:sp>
      <p:sp>
        <p:nvSpPr>
          <p:cNvPr id="20" name="Picture Placeholder 22">
            <a:extLst>
              <a:ext uri="{FF2B5EF4-FFF2-40B4-BE49-F238E27FC236}">
                <a16:creationId xmlns:a16="http://schemas.microsoft.com/office/drawing/2014/main" id="{8CB2CA38-4C7F-4D6B-9B34-606F1A007A17}"/>
              </a:ext>
            </a:extLst>
          </p:cNvPr>
          <p:cNvSpPr>
            <a:spLocks noGrp="1"/>
          </p:cNvSpPr>
          <p:nvPr>
            <p:ph type="pic" sz="quarter" idx="27"/>
          </p:nvPr>
        </p:nvSpPr>
        <p:spPr>
          <a:xfrm>
            <a:off x="10258651"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a:t>Click icon to add picture</a:t>
            </a:r>
            <a:endParaRPr lang="en-US" noProof="0" dirty="0"/>
          </a:p>
        </p:txBody>
      </p:sp>
      <p:sp>
        <p:nvSpPr>
          <p:cNvPr id="4" name="Text Placeholder 3">
            <a:extLst>
              <a:ext uri="{FF2B5EF4-FFF2-40B4-BE49-F238E27FC236}">
                <a16:creationId xmlns:a16="http://schemas.microsoft.com/office/drawing/2014/main" id="{F5DA42CA-D117-4AF7-9FEC-03EB2BBB7566}"/>
              </a:ext>
            </a:extLst>
          </p:cNvPr>
          <p:cNvSpPr>
            <a:spLocks noGrp="1"/>
          </p:cNvSpPr>
          <p:nvPr>
            <p:ph type="body" sz="quarter" idx="28" hasCustomPrompt="1"/>
          </p:nvPr>
        </p:nvSpPr>
        <p:spPr>
          <a:xfrm>
            <a:off x="9973363" y="3925888"/>
            <a:ext cx="1800000" cy="504825"/>
          </a:xfrm>
          <a:prstGeom prst="rect">
            <a:avLst/>
          </a:prstGeom>
        </p:spPr>
        <p:txBody>
          <a:bodyPr/>
          <a:lstStyle>
            <a:lvl1pPr marL="0" indent="0" algn="ctr">
              <a:buNone/>
              <a:defRPr b="1">
                <a:latin typeface="+mj-lt"/>
              </a:defRPr>
            </a:lvl1pPr>
            <a:lvl2pPr marL="266700" indent="0" algn="ctr">
              <a:buNone/>
              <a:defRPr/>
            </a:lvl2pPr>
            <a:lvl3pPr marL="542925" indent="0" algn="ctr">
              <a:buNone/>
              <a:defRPr/>
            </a:lvl3pPr>
            <a:lvl4pPr marL="809625" indent="0" algn="ctr">
              <a:buNone/>
              <a:defRPr/>
            </a:lvl4pPr>
            <a:lvl5pPr marL="1076325" indent="0" algn="ctr">
              <a:buNone/>
              <a:defRPr/>
            </a:lvl5pPr>
          </a:lstStyle>
          <a:p>
            <a:pPr lvl="0"/>
            <a:r>
              <a:rPr lang="en-US" noProof="0"/>
              <a:t>Full Name</a:t>
            </a:r>
          </a:p>
        </p:txBody>
      </p:sp>
      <p:sp>
        <p:nvSpPr>
          <p:cNvPr id="11" name="Text Placeholder 10">
            <a:extLst>
              <a:ext uri="{FF2B5EF4-FFF2-40B4-BE49-F238E27FC236}">
                <a16:creationId xmlns:a16="http://schemas.microsoft.com/office/drawing/2014/main" id="{5F9CEF5A-8DCE-4156-9138-C113C0D3A79D}"/>
              </a:ext>
            </a:extLst>
          </p:cNvPr>
          <p:cNvSpPr>
            <a:spLocks noGrp="1"/>
          </p:cNvSpPr>
          <p:nvPr>
            <p:ph type="body" sz="quarter" idx="29" hasCustomPrompt="1"/>
          </p:nvPr>
        </p:nvSpPr>
        <p:spPr>
          <a:xfrm>
            <a:off x="9973363" y="4505325"/>
            <a:ext cx="1800000" cy="900113"/>
          </a:xfrm>
          <a:prstGeom prst="rect">
            <a:avLst/>
          </a:prstGeom>
        </p:spPr>
        <p:txBody>
          <a:bodyPr/>
          <a:lstStyle>
            <a:lvl1pPr marL="0" indent="0" algn="ctr">
              <a:buNone/>
              <a:defRPr/>
            </a:lvl1pPr>
          </a:lstStyle>
          <a:p>
            <a:pPr lvl="0"/>
            <a:r>
              <a:rPr lang="en-US" noProof="0"/>
              <a:t>Title</a:t>
            </a:r>
          </a:p>
        </p:txBody>
      </p:sp>
    </p:spTree>
    <p:extLst>
      <p:ext uri="{BB962C8B-B14F-4D97-AF65-F5344CB8AC3E}">
        <p14:creationId xmlns:p14="http://schemas.microsoft.com/office/powerpoint/2010/main" val="15035105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a:xfrm>
            <a:off x="431999" y="6188628"/>
            <a:ext cx="6515799" cy="365125"/>
          </a:xfrm>
          <a:prstGeom prst="rect">
            <a:avLst/>
          </a:prstGeom>
        </p:spPr>
        <p:txBody>
          <a:bodyPr/>
          <a:lstStyle>
            <a:lvl1pPr>
              <a:defRPr>
                <a:solidFill>
                  <a:schemeClr val="bg1"/>
                </a:solidFill>
              </a:defRPr>
            </a:lvl1pPr>
          </a:lstStyle>
          <a:p>
            <a:r>
              <a:rPr lang="en-US" dirty="0"/>
              <a:t>Add a footer</a:t>
            </a:r>
          </a:p>
        </p:txBody>
      </p:sp>
      <p:sp>
        <p:nvSpPr>
          <p:cNvPr id="15" name="Freeform: Shape 4">
            <a:extLst>
              <a:ext uri="{FF2B5EF4-FFF2-40B4-BE49-F238E27FC236}">
                <a16:creationId xmlns:a16="http://schemas.microsoft.com/office/drawing/2014/main" id="{11B88211-08F4-2248-BD30-E3071C33BB76}"/>
              </a:ext>
            </a:extLst>
          </p:cNvPr>
          <p:cNvSpPr/>
          <p:nvPr userDrawn="1"/>
        </p:nvSpPr>
        <p:spPr>
          <a:xfrm rot="4308689">
            <a:off x="8212261" y="-226885"/>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Freeform: Shape 5">
            <a:extLst>
              <a:ext uri="{FF2B5EF4-FFF2-40B4-BE49-F238E27FC236}">
                <a16:creationId xmlns:a16="http://schemas.microsoft.com/office/drawing/2014/main" id="{032608C4-ED48-7B45-A7A6-23B9F73E20D5}"/>
              </a:ext>
            </a:extLst>
          </p:cNvPr>
          <p:cNvSpPr/>
          <p:nvPr userDrawn="1"/>
        </p:nvSpPr>
        <p:spPr>
          <a:xfrm rot="4308689">
            <a:off x="8878526"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6">
            <a:extLst>
              <a:ext uri="{FF2B5EF4-FFF2-40B4-BE49-F238E27FC236}">
                <a16:creationId xmlns:a16="http://schemas.microsoft.com/office/drawing/2014/main" id="{9ED27A69-3A98-3D4F-A0EE-BE43CE1445EC}"/>
              </a:ext>
            </a:extLst>
          </p:cNvPr>
          <p:cNvSpPr/>
          <p:nvPr userDrawn="1"/>
        </p:nvSpPr>
        <p:spPr>
          <a:xfrm rot="2952863">
            <a:off x="8935201" y="2704022"/>
            <a:ext cx="5454669"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Freeform: Shape 9">
            <a:extLst>
              <a:ext uri="{FF2B5EF4-FFF2-40B4-BE49-F238E27FC236}">
                <a16:creationId xmlns:a16="http://schemas.microsoft.com/office/drawing/2014/main" id="{095835B3-0997-134E-8F31-7C5647937916}"/>
              </a:ext>
            </a:extLst>
          </p:cNvPr>
          <p:cNvSpPr/>
          <p:nvPr userDrawn="1"/>
        </p:nvSpPr>
        <p:spPr>
          <a:xfrm rot="4897581">
            <a:off x="9790392" y="657396"/>
            <a:ext cx="1899971" cy="338352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Title 1">
            <a:extLst>
              <a:ext uri="{FF2B5EF4-FFF2-40B4-BE49-F238E27FC236}">
                <a16:creationId xmlns:a16="http://schemas.microsoft.com/office/drawing/2014/main" id="{07CBA23F-2CD0-4740-BDB7-BC769D814FBE}"/>
              </a:ext>
            </a:extLst>
          </p:cNvPr>
          <p:cNvSpPr>
            <a:spLocks noGrp="1"/>
          </p:cNvSpPr>
          <p:nvPr>
            <p:ph type="title"/>
          </p:nvPr>
        </p:nvSpPr>
        <p:spPr>
          <a:xfrm>
            <a:off x="432000" y="432000"/>
            <a:ext cx="11254032" cy="432000"/>
          </a:xfrm>
          <a:prstGeom prst="rect">
            <a:avLst/>
          </a:prstGeom>
        </p:spPr>
        <p:txBody>
          <a:bodyPr/>
          <a:lstStyle>
            <a:lvl1pPr>
              <a:defRPr>
                <a:solidFill>
                  <a:schemeClr val="tx1">
                    <a:lumMod val="75000"/>
                    <a:lumOff val="25000"/>
                  </a:schemeClr>
                </a:solidFill>
              </a:defRPr>
            </a:lvl1pPr>
          </a:lstStyle>
          <a:p>
            <a:r>
              <a:rPr lang="en-US" noProof="0"/>
              <a:t>Click to edit Master title style</a:t>
            </a:r>
          </a:p>
        </p:txBody>
      </p:sp>
      <p:sp>
        <p:nvSpPr>
          <p:cNvPr id="25" name="Text Placeholder 8">
            <a:extLst>
              <a:ext uri="{FF2B5EF4-FFF2-40B4-BE49-F238E27FC236}">
                <a16:creationId xmlns:a16="http://schemas.microsoft.com/office/drawing/2014/main" id="{5C3761DF-4391-324A-BB38-9A6F028B4E6D}"/>
              </a:ext>
            </a:extLst>
          </p:cNvPr>
          <p:cNvSpPr>
            <a:spLocks noGrp="1"/>
          </p:cNvSpPr>
          <p:nvPr>
            <p:ph type="body" sz="quarter" idx="26" hasCustomPrompt="1"/>
          </p:nvPr>
        </p:nvSpPr>
        <p:spPr>
          <a:xfrm>
            <a:off x="431801" y="1080000"/>
            <a:ext cx="11254354" cy="276561"/>
          </a:xfrm>
          <a:prstGeom prst="rect">
            <a:avLst/>
          </a:prstGeo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 Header</a:t>
            </a:r>
          </a:p>
        </p:txBody>
      </p:sp>
    </p:spTree>
    <p:extLst>
      <p:ext uri="{BB962C8B-B14F-4D97-AF65-F5344CB8AC3E}">
        <p14:creationId xmlns:p14="http://schemas.microsoft.com/office/powerpoint/2010/main" val="15058552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a:xfrm>
            <a:off x="431999" y="6188628"/>
            <a:ext cx="6515799" cy="365125"/>
          </a:xfrm>
          <a:prstGeom prst="rect">
            <a:avLst/>
          </a:prstGeom>
        </p:spPr>
        <p:txBody>
          <a:bodyPr/>
          <a:lstStyle>
            <a:lvl1pPr>
              <a:defRPr>
                <a:solidFill>
                  <a:schemeClr val="bg1"/>
                </a:solidFill>
              </a:defRPr>
            </a:lvl1pPr>
          </a:lstStyle>
          <a:p>
            <a:r>
              <a:rPr lang="en-US" dirty="0"/>
              <a:t>Add a footer</a:t>
            </a:r>
          </a:p>
        </p:txBody>
      </p:sp>
      <p:sp>
        <p:nvSpPr>
          <p:cNvPr id="11" name="Freeform: Shape 4">
            <a:extLst>
              <a:ext uri="{FF2B5EF4-FFF2-40B4-BE49-F238E27FC236}">
                <a16:creationId xmlns:a16="http://schemas.microsoft.com/office/drawing/2014/main" id="{3C37A7F8-5811-584F-8AB5-5AD685F32E02}"/>
              </a:ext>
            </a:extLst>
          </p:cNvPr>
          <p:cNvSpPr/>
          <p:nvPr userDrawn="1"/>
        </p:nvSpPr>
        <p:spPr>
          <a:xfrm rot="4308689">
            <a:off x="8212261" y="-226885"/>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Freeform: Shape 5">
            <a:extLst>
              <a:ext uri="{FF2B5EF4-FFF2-40B4-BE49-F238E27FC236}">
                <a16:creationId xmlns:a16="http://schemas.microsoft.com/office/drawing/2014/main" id="{0F7EEDB0-3F56-FD43-9E62-256D4D847F29}"/>
              </a:ext>
            </a:extLst>
          </p:cNvPr>
          <p:cNvSpPr/>
          <p:nvPr userDrawn="1"/>
        </p:nvSpPr>
        <p:spPr>
          <a:xfrm rot="4308689">
            <a:off x="8878526"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Freeform: Shape 6">
            <a:extLst>
              <a:ext uri="{FF2B5EF4-FFF2-40B4-BE49-F238E27FC236}">
                <a16:creationId xmlns:a16="http://schemas.microsoft.com/office/drawing/2014/main" id="{9A5CC428-669D-F04C-94A1-0CB5A0947D6B}"/>
              </a:ext>
            </a:extLst>
          </p:cNvPr>
          <p:cNvSpPr/>
          <p:nvPr userDrawn="1"/>
        </p:nvSpPr>
        <p:spPr>
          <a:xfrm rot="2952863">
            <a:off x="8935201" y="2704022"/>
            <a:ext cx="5454669"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Freeform: Shape 9">
            <a:extLst>
              <a:ext uri="{FF2B5EF4-FFF2-40B4-BE49-F238E27FC236}">
                <a16:creationId xmlns:a16="http://schemas.microsoft.com/office/drawing/2014/main" id="{FC67E346-8988-B545-B4C0-810BEE025F52}"/>
              </a:ext>
            </a:extLst>
          </p:cNvPr>
          <p:cNvSpPr/>
          <p:nvPr userDrawn="1"/>
        </p:nvSpPr>
        <p:spPr>
          <a:xfrm rot="4897581">
            <a:off x="9790392" y="657396"/>
            <a:ext cx="1899971" cy="338352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Title 1">
            <a:extLst>
              <a:ext uri="{FF2B5EF4-FFF2-40B4-BE49-F238E27FC236}">
                <a16:creationId xmlns:a16="http://schemas.microsoft.com/office/drawing/2014/main" id="{11201E45-CDCC-6F4E-BB22-87A24721DFC0}"/>
              </a:ext>
            </a:extLst>
          </p:cNvPr>
          <p:cNvSpPr>
            <a:spLocks noGrp="1"/>
          </p:cNvSpPr>
          <p:nvPr>
            <p:ph type="title"/>
          </p:nvPr>
        </p:nvSpPr>
        <p:spPr>
          <a:xfrm>
            <a:off x="432000" y="432000"/>
            <a:ext cx="11340000" cy="432000"/>
          </a:xfrm>
          <a:prstGeom prst="rect">
            <a:avLst/>
          </a:prstGeom>
        </p:spPr>
        <p:txBody>
          <a:bodyPr/>
          <a:lstStyle>
            <a:lvl1pPr>
              <a:defRPr>
                <a:solidFill>
                  <a:schemeClr val="tx1">
                    <a:lumMod val="75000"/>
                    <a:lumOff val="25000"/>
                  </a:schemeClr>
                </a:solidFill>
              </a:defRPr>
            </a:lvl1pPr>
          </a:lstStyle>
          <a:p>
            <a:r>
              <a:rPr lang="en-US" noProof="0" dirty="0"/>
              <a:t>Click to edit Master title style</a:t>
            </a:r>
          </a:p>
        </p:txBody>
      </p:sp>
    </p:spTree>
    <p:extLst>
      <p:ext uri="{BB962C8B-B14F-4D97-AF65-F5344CB8AC3E}">
        <p14:creationId xmlns:p14="http://schemas.microsoft.com/office/powerpoint/2010/main" val="11989658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No Graph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a:xfrm>
            <a:off x="432000" y="432000"/>
            <a:ext cx="11340000" cy="432000"/>
          </a:xfrm>
          <a:prstGeom prst="rect">
            <a:avLst/>
          </a:prstGeom>
        </p:spPr>
        <p:txBody>
          <a:bodyPr/>
          <a:lstStyle>
            <a:lvl1pPr>
              <a:defRPr>
                <a:solidFill>
                  <a:schemeClr val="tx1">
                    <a:lumMod val="75000"/>
                    <a:lumOff val="25000"/>
                  </a:schemeClr>
                </a:solidFill>
              </a:defRPr>
            </a:lvl1pPr>
          </a:lstStyle>
          <a:p>
            <a:r>
              <a:rPr lang="en-US" noProof="0"/>
              <a:t>Click to edit Master title style</a:t>
            </a:r>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a:xfrm>
            <a:off x="431999" y="6188628"/>
            <a:ext cx="6515799" cy="365125"/>
          </a:xfrm>
          <a:prstGeom prst="rect">
            <a:avLst/>
          </a:prstGeom>
        </p:spPr>
        <p:txBody>
          <a:bodyPr/>
          <a:lstStyle>
            <a:lvl1pPr>
              <a:defRPr>
                <a:solidFill>
                  <a:schemeClr val="bg1"/>
                </a:solidFill>
              </a:defRPr>
            </a:lvl1pPr>
          </a:lstStyle>
          <a:p>
            <a:r>
              <a:rPr lang="en-US" dirty="0"/>
              <a:t>Add a footer</a:t>
            </a:r>
          </a:p>
        </p:txBody>
      </p:sp>
    </p:spTree>
    <p:extLst>
      <p:ext uri="{BB962C8B-B14F-4D97-AF65-F5344CB8AC3E}">
        <p14:creationId xmlns:p14="http://schemas.microsoft.com/office/powerpoint/2010/main" val="310335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Half Imag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74E1F0E-A827-4F38-BAAB-5D5831E0813A}"/>
              </a:ext>
            </a:extLst>
          </p:cNvPr>
          <p:cNvSpPr/>
          <p:nvPr userDrawn="1"/>
        </p:nvSpPr>
        <p:spPr>
          <a:xfrm>
            <a:off x="0" y="6771286"/>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1B7D9229-CE8B-44FD-B1E6-2FE619F40B4F}"/>
              </a:ext>
            </a:extLst>
          </p:cNvPr>
          <p:cNvSpPr/>
          <p:nvPr userDrawn="1"/>
        </p:nvSpPr>
        <p:spPr>
          <a:xfrm>
            <a:off x="0" y="0"/>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4683AF15-88E9-4D75-9D5E-7E4924887E91}"/>
              </a:ext>
            </a:extLst>
          </p:cNvPr>
          <p:cNvSpPr/>
          <p:nvPr userDrawn="1"/>
        </p:nvSpPr>
        <p:spPr>
          <a:xfrm rot="5400000">
            <a:off x="-3385643" y="3385642"/>
            <a:ext cx="6858001"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D3B18E46-480F-48E8-9675-259D3D06A00D}"/>
              </a:ext>
            </a:extLst>
          </p:cNvPr>
          <p:cNvSpPr/>
          <p:nvPr userDrawn="1"/>
        </p:nvSpPr>
        <p:spPr>
          <a:xfrm rot="5400000">
            <a:off x="8719643" y="3385643"/>
            <a:ext cx="6858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095999" y="86714"/>
            <a:ext cx="6009287" cy="4068402"/>
          </a:xfrm>
          <a:prstGeom prst="rect">
            <a:avLst/>
          </a:prstGeom>
          <a:solidFill>
            <a:schemeClr val="tx1">
              <a:alpha val="80000"/>
            </a:schemeClr>
          </a:solidFill>
        </p:spPr>
        <p:txBody>
          <a:bodyPr lIns="288000" rIns="432000" bIns="144000" anchor="b"/>
          <a:lstStyle>
            <a:lvl1pPr algn="r">
              <a:defRPr sz="4200" spc="-150">
                <a:solidFill>
                  <a:schemeClr val="bg1"/>
                </a:solidFill>
              </a:defRPr>
            </a:lvl1pPr>
          </a:lstStyle>
          <a:p>
            <a:r>
              <a:rPr lang="en-US" noProof="0"/>
              <a:t>Click to edit </a:t>
            </a:r>
            <a:br>
              <a:rPr lang="en-US" noProof="0"/>
            </a:br>
            <a:r>
              <a:rPr lang="en-US" noProof="0"/>
              <a:t>Master title style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6095999" y="4152672"/>
            <a:ext cx="6009287" cy="1818422"/>
          </a:xfrm>
          <a:prstGeom prst="rect">
            <a:avLst/>
          </a:prstGeom>
          <a:solidFill>
            <a:schemeClr val="bg1">
              <a:lumMod val="95000"/>
              <a:alpha val="80000"/>
            </a:schemeClr>
          </a:solidFill>
        </p:spPr>
        <p:txBody>
          <a:bodyPr lIns="288000" tIns="144000" rIns="432000"/>
          <a:lstStyle>
            <a:lvl1pPr marL="0" indent="0" algn="r">
              <a:buNone/>
              <a:defRPr sz="21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TextBox 5">
            <a:extLst>
              <a:ext uri="{FF2B5EF4-FFF2-40B4-BE49-F238E27FC236}">
                <a16:creationId xmlns:a16="http://schemas.microsoft.com/office/drawing/2014/main" id="{6989E631-FFE0-4842-9C8D-2977AD46DA07}"/>
              </a:ext>
            </a:extLst>
          </p:cNvPr>
          <p:cNvSpPr txBox="1"/>
          <p:nvPr userDrawn="1"/>
        </p:nvSpPr>
        <p:spPr>
          <a:xfrm>
            <a:off x="5861957" y="6613071"/>
            <a:ext cx="0" cy="0"/>
          </a:xfrm>
          <a:prstGeom prst="rect">
            <a:avLst/>
          </a:prstGeom>
          <a:noFill/>
        </p:spPr>
        <p:txBody>
          <a:bodyPr wrap="none" lIns="0" tIns="0" rIns="0" bIns="0" rtlCol="0">
            <a:noAutofit/>
          </a:bodyPr>
          <a:lstStyle/>
          <a:p>
            <a:pPr algn="l"/>
            <a:endParaRPr lang="en-US" sz="1200" noProof="0" dirty="0">
              <a:solidFill>
                <a:schemeClr val="tx1">
                  <a:lumMod val="75000"/>
                  <a:lumOff val="25000"/>
                </a:schemeClr>
              </a:solidFill>
              <a:latin typeface="+mn-lt"/>
            </a:endParaRPr>
          </a:p>
        </p:txBody>
      </p:sp>
      <p:sp>
        <p:nvSpPr>
          <p:cNvPr id="12" name="Picture Placeholder 31">
            <a:extLst>
              <a:ext uri="{FF2B5EF4-FFF2-40B4-BE49-F238E27FC236}">
                <a16:creationId xmlns:a16="http://schemas.microsoft.com/office/drawing/2014/main" id="{1DCE51CF-BC55-E048-A62A-F20B28B485B3}"/>
              </a:ext>
            </a:extLst>
          </p:cNvPr>
          <p:cNvSpPr>
            <a:spLocks noGrp="1"/>
          </p:cNvSpPr>
          <p:nvPr>
            <p:ph type="pic" sz="quarter" idx="12" hasCustomPrompt="1"/>
          </p:nvPr>
        </p:nvSpPr>
        <p:spPr>
          <a:xfrm>
            <a:off x="84000" y="86714"/>
            <a:ext cx="6009285" cy="6684572"/>
          </a:xfrm>
          <a:prstGeom prst="rect">
            <a:avLst/>
          </a:prstGeom>
          <a:solidFill>
            <a:srgbClr val="333333"/>
          </a:solidFill>
        </p:spPr>
        <p:txBody>
          <a:bodyPr lIns="0" tIns="0" anchor="ctr"/>
          <a:lstStyle>
            <a:lvl1pPr marL="0" indent="0" algn="ctr">
              <a:buNone/>
              <a:defRPr sz="1100" i="1">
                <a:solidFill>
                  <a:schemeClr val="bg1">
                    <a:lumMod val="85000"/>
                  </a:schemeClr>
                </a:solidFill>
                <a:latin typeface="Times New Roman" panose="02020603050405020304" pitchFamily="18" charset="0"/>
                <a:cs typeface="Times New Roman" panose="02020603050405020304" pitchFamily="18" charset="0"/>
              </a:defRPr>
            </a:lvl1pPr>
          </a:lstStyle>
          <a:p>
            <a:r>
              <a:rPr lang="en-US" noProof="0" dirty="0"/>
              <a:t>Insert or Drag and Drop Image Here</a:t>
            </a:r>
          </a:p>
        </p:txBody>
      </p:sp>
    </p:spTree>
    <p:extLst>
      <p:ext uri="{BB962C8B-B14F-4D97-AF65-F5344CB8AC3E}">
        <p14:creationId xmlns:p14="http://schemas.microsoft.com/office/powerpoint/2010/main" val="9047435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bg1"/>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9688AEDF-1396-4322-8818-9D1C7976FCDF}"/>
              </a:ext>
            </a:extLst>
          </p:cNvPr>
          <p:cNvCxnSpPr>
            <a:cxnSpLocks/>
          </p:cNvCxnSpPr>
          <p:nvPr userDrawn="1"/>
        </p:nvCxnSpPr>
        <p:spPr>
          <a:xfrm>
            <a:off x="7777113" y="2412127"/>
            <a:ext cx="0" cy="1100190"/>
          </a:xfrm>
          <a:prstGeom prst="line">
            <a:avLst/>
          </a:prstGeom>
        </p:spPr>
        <p:style>
          <a:lnRef idx="1">
            <a:schemeClr val="accent1"/>
          </a:lnRef>
          <a:fillRef idx="0">
            <a:schemeClr val="accent1"/>
          </a:fillRef>
          <a:effectRef idx="0">
            <a:schemeClr val="accent1"/>
          </a:effectRef>
          <a:fontRef idx="minor">
            <a:schemeClr val="tx1"/>
          </a:fontRef>
        </p:style>
      </p:cxnSp>
      <p:sp>
        <p:nvSpPr>
          <p:cNvPr id="8" name="Picture Placeholder 5">
            <a:extLst>
              <a:ext uri="{FF2B5EF4-FFF2-40B4-BE49-F238E27FC236}">
                <a16:creationId xmlns:a16="http://schemas.microsoft.com/office/drawing/2014/main" id="{61EA5FFD-797F-43FF-B13A-5DA8C820EE22}"/>
              </a:ext>
            </a:extLst>
          </p:cNvPr>
          <p:cNvSpPr>
            <a:spLocks noGrp="1"/>
          </p:cNvSpPr>
          <p:nvPr>
            <p:ph type="pic" sz="quarter" idx="15" hasCustomPrompt="1"/>
          </p:nvPr>
        </p:nvSpPr>
        <p:spPr>
          <a:xfrm>
            <a:off x="8065008" y="2587752"/>
            <a:ext cx="1344168" cy="704088"/>
          </a:xfrm>
          <a:prstGeom prst="rect">
            <a:avLst/>
          </a:prstGeom>
        </p:spPr>
        <p:txBody>
          <a:bodyPr/>
          <a:lstStyle>
            <a:lvl1pPr marL="0" indent="0">
              <a:buNone/>
              <a:defRPr>
                <a:solidFill>
                  <a:schemeClr val="bg1"/>
                </a:solidFill>
              </a:defRPr>
            </a:lvl1pPr>
          </a:lstStyle>
          <a:p>
            <a:r>
              <a:rPr lang="en-US" noProof="0" dirty="0"/>
              <a:t>Logo</a:t>
            </a:r>
          </a:p>
        </p:txBody>
      </p:sp>
      <p:pic>
        <p:nvPicPr>
          <p:cNvPr id="7" name="Picture 6">
            <a:extLst>
              <a:ext uri="{FF2B5EF4-FFF2-40B4-BE49-F238E27FC236}">
                <a16:creationId xmlns:a16="http://schemas.microsoft.com/office/drawing/2014/main" id="{94F5844D-1DF9-5E4C-93B4-F59A2E275554}"/>
              </a:ext>
            </a:extLst>
          </p:cNvPr>
          <p:cNvPicPr>
            <a:picLocks noChangeAspect="1"/>
          </p:cNvPicPr>
          <p:nvPr userDrawn="1"/>
        </p:nvPicPr>
        <p:blipFill rotWithShape="1">
          <a:blip r:embed="rId2"/>
          <a:srcRect t="14044"/>
          <a:stretch/>
        </p:blipFill>
        <p:spPr>
          <a:xfrm>
            <a:off x="86714" y="86714"/>
            <a:ext cx="12018572" cy="6684572"/>
          </a:xfrm>
          <a:prstGeom prst="rect">
            <a:avLst/>
          </a:prstGeom>
        </p:spPr>
      </p:pic>
      <p:sp>
        <p:nvSpPr>
          <p:cNvPr id="12" name="Title 1">
            <a:extLst>
              <a:ext uri="{FF2B5EF4-FFF2-40B4-BE49-F238E27FC236}">
                <a16:creationId xmlns:a16="http://schemas.microsoft.com/office/drawing/2014/main" id="{36EA76F9-AD96-1448-8C65-FAE541D7E7F1}"/>
              </a:ext>
            </a:extLst>
          </p:cNvPr>
          <p:cNvSpPr>
            <a:spLocks noGrp="1"/>
          </p:cNvSpPr>
          <p:nvPr>
            <p:ph type="ctrTitle" hasCustomPrompt="1"/>
          </p:nvPr>
        </p:nvSpPr>
        <p:spPr>
          <a:xfrm>
            <a:off x="2494607" y="1664208"/>
            <a:ext cx="7202786" cy="2022908"/>
          </a:xfrm>
          <a:prstGeom prst="rect">
            <a:avLst/>
          </a:prstGeom>
          <a:solidFill>
            <a:schemeClr val="tx1">
              <a:alpha val="80000"/>
            </a:schemeClr>
          </a:solidFill>
        </p:spPr>
        <p:txBody>
          <a:bodyPr lIns="288000" rIns="2160000" bIns="144000" anchor="b" anchorCtr="0"/>
          <a:lstStyle>
            <a:lvl1pPr algn="r">
              <a:defRPr sz="6600" spc="-150">
                <a:solidFill>
                  <a:schemeClr val="bg1"/>
                </a:solidFill>
              </a:defRPr>
            </a:lvl1pPr>
          </a:lstStyle>
          <a:p>
            <a:r>
              <a:rPr lang="en-US" noProof="0" dirty="0"/>
              <a:t>Thank You</a:t>
            </a:r>
          </a:p>
        </p:txBody>
      </p:sp>
      <p:sp>
        <p:nvSpPr>
          <p:cNvPr id="13" name="Subtitle 2">
            <a:extLst>
              <a:ext uri="{FF2B5EF4-FFF2-40B4-BE49-F238E27FC236}">
                <a16:creationId xmlns:a16="http://schemas.microsoft.com/office/drawing/2014/main" id="{A7273647-4427-3844-8115-3E4CCEC16582}"/>
              </a:ext>
            </a:extLst>
          </p:cNvPr>
          <p:cNvSpPr>
            <a:spLocks noGrp="1"/>
          </p:cNvSpPr>
          <p:nvPr>
            <p:ph type="subTitle" idx="1"/>
          </p:nvPr>
        </p:nvSpPr>
        <p:spPr>
          <a:xfrm>
            <a:off x="2494607" y="3712104"/>
            <a:ext cx="5282503" cy="1604172"/>
          </a:xfrm>
          <a:prstGeom prst="rect">
            <a:avLst/>
          </a:prstGeom>
          <a:solidFill>
            <a:schemeClr val="tx1">
              <a:alpha val="90000"/>
            </a:schemeClr>
          </a:solidFill>
        </p:spPr>
        <p:txBody>
          <a:bodyPr lIns="216000" tIns="144000" rIns="576000"/>
          <a:lstStyle>
            <a:lvl1pPr marL="0" indent="0" algn="r">
              <a:buNone/>
              <a:defRPr sz="21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subtitle style</a:t>
            </a:r>
          </a:p>
        </p:txBody>
      </p:sp>
      <p:sp>
        <p:nvSpPr>
          <p:cNvPr id="14" name="Text Placeholder 5">
            <a:extLst>
              <a:ext uri="{FF2B5EF4-FFF2-40B4-BE49-F238E27FC236}">
                <a16:creationId xmlns:a16="http://schemas.microsoft.com/office/drawing/2014/main" id="{437945B6-CE65-AE43-86AD-6736C3EB93E4}"/>
              </a:ext>
            </a:extLst>
          </p:cNvPr>
          <p:cNvSpPr>
            <a:spLocks noGrp="1"/>
          </p:cNvSpPr>
          <p:nvPr>
            <p:ph type="body" sz="quarter" idx="13" hasCustomPrompt="1"/>
          </p:nvPr>
        </p:nvSpPr>
        <p:spPr>
          <a:xfrm>
            <a:off x="2667000" y="4169690"/>
            <a:ext cx="4508500" cy="277342"/>
          </a:xfrm>
          <a:prstGeom prst="rect">
            <a:avLst/>
          </a:prstGeom>
        </p:spPr>
        <p:txBody>
          <a:bodyPr anchor="ctr"/>
          <a:lstStyle>
            <a:lvl1pPr marL="0" indent="0" algn="r">
              <a:lnSpc>
                <a:spcPct val="100000"/>
              </a:lnSpc>
              <a:buNone/>
              <a:defRPr sz="1600">
                <a:solidFill>
                  <a:schemeClr val="bg1"/>
                </a:solidFill>
              </a:defRPr>
            </a:lvl1pPr>
            <a:lvl2pPr marL="266700" indent="0" algn="r">
              <a:buNone/>
              <a:defRPr>
                <a:solidFill>
                  <a:schemeClr val="bg1"/>
                </a:solidFill>
              </a:defRPr>
            </a:lvl2pPr>
            <a:lvl3pPr marL="542925" indent="0" algn="r">
              <a:buNone/>
              <a:defRPr>
                <a:solidFill>
                  <a:schemeClr val="bg1"/>
                </a:solidFill>
              </a:defRPr>
            </a:lvl3pPr>
            <a:lvl4pPr marL="809625" indent="0" algn="r">
              <a:buNone/>
              <a:defRPr>
                <a:solidFill>
                  <a:schemeClr val="bg1"/>
                </a:solidFill>
              </a:defRPr>
            </a:lvl4pPr>
            <a:lvl5pPr marL="1076325" indent="0" algn="r">
              <a:buNone/>
              <a:defRPr>
                <a:solidFill>
                  <a:schemeClr val="bg1"/>
                </a:solidFill>
              </a:defRPr>
            </a:lvl5pPr>
          </a:lstStyle>
          <a:p>
            <a:pPr lvl="0"/>
            <a:r>
              <a:rPr lang="en-US" noProof="0"/>
              <a:t>Contact Number</a:t>
            </a:r>
          </a:p>
        </p:txBody>
      </p:sp>
      <p:sp>
        <p:nvSpPr>
          <p:cNvPr id="15" name="Text Placeholder 5">
            <a:extLst>
              <a:ext uri="{FF2B5EF4-FFF2-40B4-BE49-F238E27FC236}">
                <a16:creationId xmlns:a16="http://schemas.microsoft.com/office/drawing/2014/main" id="{72C0312A-98D0-BC44-B23D-C4C729A34556}"/>
              </a:ext>
            </a:extLst>
          </p:cNvPr>
          <p:cNvSpPr>
            <a:spLocks noGrp="1"/>
          </p:cNvSpPr>
          <p:nvPr>
            <p:ph type="body" sz="quarter" idx="14" hasCustomPrompt="1"/>
          </p:nvPr>
        </p:nvSpPr>
        <p:spPr>
          <a:xfrm>
            <a:off x="2667000" y="4475472"/>
            <a:ext cx="4508500" cy="277342"/>
          </a:xfrm>
          <a:prstGeom prst="rect">
            <a:avLst/>
          </a:prstGeom>
        </p:spPr>
        <p:txBody>
          <a:bodyPr anchor="ctr"/>
          <a:lstStyle>
            <a:lvl1pPr marL="0" indent="0" algn="r">
              <a:lnSpc>
                <a:spcPct val="100000"/>
              </a:lnSpc>
              <a:buNone/>
              <a:defRPr sz="1600">
                <a:solidFill>
                  <a:schemeClr val="bg1"/>
                </a:solidFill>
              </a:defRPr>
            </a:lvl1pPr>
            <a:lvl2pPr marL="266700" indent="0" algn="r">
              <a:buNone/>
              <a:defRPr>
                <a:solidFill>
                  <a:schemeClr val="bg1"/>
                </a:solidFill>
              </a:defRPr>
            </a:lvl2pPr>
            <a:lvl3pPr marL="542925" indent="0" algn="r">
              <a:buNone/>
              <a:defRPr>
                <a:solidFill>
                  <a:schemeClr val="bg1"/>
                </a:solidFill>
              </a:defRPr>
            </a:lvl3pPr>
            <a:lvl4pPr marL="809625" indent="0" algn="r">
              <a:buNone/>
              <a:defRPr>
                <a:solidFill>
                  <a:schemeClr val="bg1"/>
                </a:solidFill>
              </a:defRPr>
            </a:lvl4pPr>
            <a:lvl5pPr marL="1076325" indent="0" algn="r">
              <a:buNone/>
              <a:defRPr>
                <a:solidFill>
                  <a:schemeClr val="bg1"/>
                </a:solidFill>
              </a:defRPr>
            </a:lvl5pPr>
          </a:lstStyle>
          <a:p>
            <a:pPr lvl="0"/>
            <a:r>
              <a:rPr lang="en-US" noProof="0" dirty="0"/>
              <a:t>Email or Social Media Handle</a:t>
            </a:r>
          </a:p>
        </p:txBody>
      </p:sp>
      <p:sp>
        <p:nvSpPr>
          <p:cNvPr id="16" name="Text Placeholder 5">
            <a:extLst>
              <a:ext uri="{FF2B5EF4-FFF2-40B4-BE49-F238E27FC236}">
                <a16:creationId xmlns:a16="http://schemas.microsoft.com/office/drawing/2014/main" id="{43C06FE3-5E33-7846-AEE2-BBB3B8068C46}"/>
              </a:ext>
            </a:extLst>
          </p:cNvPr>
          <p:cNvSpPr>
            <a:spLocks noGrp="1"/>
          </p:cNvSpPr>
          <p:nvPr>
            <p:ph type="body" sz="quarter" idx="16" hasCustomPrompt="1"/>
          </p:nvPr>
        </p:nvSpPr>
        <p:spPr>
          <a:xfrm>
            <a:off x="2667000" y="4781253"/>
            <a:ext cx="4508500" cy="277342"/>
          </a:xfrm>
          <a:prstGeom prst="rect">
            <a:avLst/>
          </a:prstGeom>
        </p:spPr>
        <p:txBody>
          <a:bodyPr anchor="ctr"/>
          <a:lstStyle>
            <a:lvl1pPr marL="0" indent="0" algn="r">
              <a:lnSpc>
                <a:spcPct val="100000"/>
              </a:lnSpc>
              <a:buNone/>
              <a:defRPr sz="1600">
                <a:solidFill>
                  <a:schemeClr val="bg1"/>
                </a:solidFill>
              </a:defRPr>
            </a:lvl1pPr>
            <a:lvl2pPr marL="266700" indent="0" algn="r">
              <a:buNone/>
              <a:defRPr>
                <a:solidFill>
                  <a:schemeClr val="bg1"/>
                </a:solidFill>
              </a:defRPr>
            </a:lvl2pPr>
            <a:lvl3pPr marL="542925" indent="0" algn="r">
              <a:buNone/>
              <a:defRPr>
                <a:solidFill>
                  <a:schemeClr val="bg1"/>
                </a:solidFill>
              </a:defRPr>
            </a:lvl3pPr>
            <a:lvl4pPr marL="809625" indent="0" algn="r">
              <a:buNone/>
              <a:defRPr>
                <a:solidFill>
                  <a:schemeClr val="bg1"/>
                </a:solidFill>
              </a:defRPr>
            </a:lvl4pPr>
            <a:lvl5pPr marL="1076325" indent="0" algn="r">
              <a:buNone/>
              <a:defRPr>
                <a:solidFill>
                  <a:schemeClr val="bg1"/>
                </a:solidFill>
              </a:defRPr>
            </a:lvl5pPr>
          </a:lstStyle>
          <a:p>
            <a:pPr lvl="0"/>
            <a:r>
              <a:rPr lang="en-US" noProof="0"/>
              <a:t>Website Address</a:t>
            </a:r>
          </a:p>
        </p:txBody>
      </p:sp>
      <p:pic>
        <p:nvPicPr>
          <p:cNvPr id="17" name="Picture 16">
            <a:extLst>
              <a:ext uri="{FF2B5EF4-FFF2-40B4-BE49-F238E27FC236}">
                <a16:creationId xmlns:a16="http://schemas.microsoft.com/office/drawing/2014/main" id="{F47D4603-BDE8-734B-A6E1-EE1314E0C5E6}"/>
              </a:ext>
            </a:extLst>
          </p:cNvPr>
          <p:cNvPicPr>
            <a:picLocks noChangeAspect="1"/>
          </p:cNvPicPr>
          <p:nvPr userDrawn="1"/>
        </p:nvPicPr>
        <p:blipFill>
          <a:blip r:embed="rId3"/>
          <a:stretch>
            <a:fillRect/>
          </a:stretch>
        </p:blipFill>
        <p:spPr>
          <a:xfrm>
            <a:off x="2667000" y="693272"/>
            <a:ext cx="2779250" cy="742143"/>
          </a:xfrm>
          <a:prstGeom prst="rect">
            <a:avLst/>
          </a:prstGeom>
        </p:spPr>
      </p:pic>
      <p:pic>
        <p:nvPicPr>
          <p:cNvPr id="18" name="Picture 17">
            <a:extLst>
              <a:ext uri="{FF2B5EF4-FFF2-40B4-BE49-F238E27FC236}">
                <a16:creationId xmlns:a16="http://schemas.microsoft.com/office/drawing/2014/main" id="{C103F242-C821-3647-955E-5BDA5B397DC2}"/>
              </a:ext>
            </a:extLst>
          </p:cNvPr>
          <p:cNvPicPr>
            <a:picLocks noChangeAspect="1"/>
          </p:cNvPicPr>
          <p:nvPr userDrawn="1"/>
        </p:nvPicPr>
        <p:blipFill>
          <a:blip r:embed="rId4">
            <a:alphaModFix amt="35000"/>
          </a:blip>
          <a:stretch>
            <a:fillRect/>
          </a:stretch>
        </p:blipFill>
        <p:spPr>
          <a:xfrm>
            <a:off x="11201401" y="5674916"/>
            <a:ext cx="570902" cy="870328"/>
          </a:xfrm>
          <a:prstGeom prst="rect">
            <a:avLst/>
          </a:prstGeom>
        </p:spPr>
      </p:pic>
    </p:spTree>
    <p:extLst>
      <p:ext uri="{BB962C8B-B14F-4D97-AF65-F5344CB8AC3E}">
        <p14:creationId xmlns:p14="http://schemas.microsoft.com/office/powerpoint/2010/main" val="34759506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0" y="1768422"/>
            <a:ext cx="6840000" cy="2387600"/>
          </a:xfrm>
          <a:prstGeom prst="rect">
            <a:avLst/>
          </a:prstGeom>
          <a:solidFill>
            <a:schemeClr val="tx1">
              <a:alpha val="80000"/>
            </a:schemeClr>
          </a:solidFill>
        </p:spPr>
        <p:txBody>
          <a:bodyPr lIns="432000" rIns="432000" bIns="144000" anchor="b"/>
          <a:lstStyle>
            <a:lvl1pPr algn="l">
              <a:defRPr sz="4200" spc="-150">
                <a:solidFill>
                  <a:schemeClr val="bg1"/>
                </a:solidFill>
              </a:defRPr>
            </a:lvl1pPr>
          </a:lstStyle>
          <a:p>
            <a:r>
              <a:rPr lang="en-US" noProof="0"/>
              <a:t>Click to edit Master </a:t>
            </a:r>
            <a:br>
              <a:rPr lang="en-US" noProof="0"/>
            </a:br>
            <a:r>
              <a:rPr lang="en-US" noProof="0"/>
              <a:t>title style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0" y="4153578"/>
            <a:ext cx="6840000" cy="936000"/>
          </a:xfrm>
          <a:prstGeom prst="rect">
            <a:avLst/>
          </a:prstGeom>
          <a:solidFill>
            <a:schemeClr val="tx1">
              <a:alpha val="90000"/>
            </a:schemeClr>
          </a:solidFill>
        </p:spPr>
        <p:txBody>
          <a:bodyPr lIns="432000" tIns="144000"/>
          <a:lstStyle>
            <a:lvl1pPr marL="0" indent="0" algn="l">
              <a:buNone/>
              <a:defRPr sz="2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Freeform: Shape 4">
            <a:extLst>
              <a:ext uri="{FF2B5EF4-FFF2-40B4-BE49-F238E27FC236}">
                <a16:creationId xmlns:a16="http://schemas.microsoft.com/office/drawing/2014/main" id="{13A733F0-30A3-4125-9B9B-2A07E1461F1B}"/>
              </a:ext>
            </a:extLst>
          </p:cNvPr>
          <p:cNvSpPr/>
          <p:nvPr userDrawn="1"/>
        </p:nvSpPr>
        <p:spPr>
          <a:xfrm rot="4308689">
            <a:off x="8212261" y="-226885"/>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Freeform: Shape 5">
            <a:extLst>
              <a:ext uri="{FF2B5EF4-FFF2-40B4-BE49-F238E27FC236}">
                <a16:creationId xmlns:a16="http://schemas.microsoft.com/office/drawing/2014/main" id="{9E236A80-227E-4FE4-AA47-7802636969A0}"/>
              </a:ext>
            </a:extLst>
          </p:cNvPr>
          <p:cNvSpPr/>
          <p:nvPr userDrawn="1"/>
        </p:nvSpPr>
        <p:spPr>
          <a:xfrm rot="4308689">
            <a:off x="8878526"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Freeform: Shape 6">
            <a:extLst>
              <a:ext uri="{FF2B5EF4-FFF2-40B4-BE49-F238E27FC236}">
                <a16:creationId xmlns:a16="http://schemas.microsoft.com/office/drawing/2014/main" id="{AAF58058-47D7-451D-B2D5-713873CFA06B}"/>
              </a:ext>
            </a:extLst>
          </p:cNvPr>
          <p:cNvSpPr/>
          <p:nvPr userDrawn="1"/>
        </p:nvSpPr>
        <p:spPr>
          <a:xfrm rot="2952863">
            <a:off x="8935201" y="2704022"/>
            <a:ext cx="5454669"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320D0EA4-6C0E-4F3B-B209-84132CF9DCEE}"/>
              </a:ext>
            </a:extLst>
          </p:cNvPr>
          <p:cNvSpPr/>
          <p:nvPr userDrawn="1"/>
        </p:nvSpPr>
        <p:spPr>
          <a:xfrm rot="4897581">
            <a:off x="9790392" y="657396"/>
            <a:ext cx="1899971" cy="338352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13" name="Picture 12">
            <a:extLst>
              <a:ext uri="{FF2B5EF4-FFF2-40B4-BE49-F238E27FC236}">
                <a16:creationId xmlns:a16="http://schemas.microsoft.com/office/drawing/2014/main" id="{07ADE90E-4AF1-714E-AF29-9B77D78328A5}"/>
              </a:ext>
            </a:extLst>
          </p:cNvPr>
          <p:cNvPicPr>
            <a:picLocks noChangeAspect="1"/>
          </p:cNvPicPr>
          <p:nvPr userDrawn="1"/>
        </p:nvPicPr>
        <p:blipFill>
          <a:blip r:embed="rId2"/>
          <a:stretch>
            <a:fillRect/>
          </a:stretch>
        </p:blipFill>
        <p:spPr>
          <a:xfrm>
            <a:off x="410350" y="1993100"/>
            <a:ext cx="2779250" cy="742143"/>
          </a:xfrm>
          <a:prstGeom prst="rect">
            <a:avLst/>
          </a:prstGeom>
        </p:spPr>
      </p:pic>
      <p:pic>
        <p:nvPicPr>
          <p:cNvPr id="14" name="Picture 13">
            <a:extLst>
              <a:ext uri="{FF2B5EF4-FFF2-40B4-BE49-F238E27FC236}">
                <a16:creationId xmlns:a16="http://schemas.microsoft.com/office/drawing/2014/main" id="{EC3E960B-309C-5D44-86CC-83A9F54D88C5}"/>
              </a:ext>
            </a:extLst>
          </p:cNvPr>
          <p:cNvPicPr>
            <a:picLocks noChangeAspect="1"/>
          </p:cNvPicPr>
          <p:nvPr userDrawn="1"/>
        </p:nvPicPr>
        <p:blipFill>
          <a:blip r:embed="rId3">
            <a:alphaModFix amt="35000"/>
          </a:blip>
          <a:stretch>
            <a:fillRect/>
          </a:stretch>
        </p:blipFill>
        <p:spPr>
          <a:xfrm>
            <a:off x="11201401" y="5674916"/>
            <a:ext cx="570902" cy="870328"/>
          </a:xfrm>
          <a:prstGeom prst="rect">
            <a:avLst/>
          </a:prstGeom>
        </p:spPr>
      </p:pic>
    </p:spTree>
    <p:extLst>
      <p:ext uri="{BB962C8B-B14F-4D97-AF65-F5344CB8AC3E}">
        <p14:creationId xmlns:p14="http://schemas.microsoft.com/office/powerpoint/2010/main" val="15157165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7D9229-CE8B-44FD-B1E6-2FE619F40B4F}"/>
              </a:ext>
            </a:extLst>
          </p:cNvPr>
          <p:cNvSpPr/>
          <p:nvPr userDrawn="1"/>
        </p:nvSpPr>
        <p:spPr>
          <a:xfrm>
            <a:off x="0" y="0"/>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095999" y="86714"/>
            <a:ext cx="6009287" cy="4068402"/>
          </a:xfrm>
          <a:prstGeom prst="rect">
            <a:avLst/>
          </a:prstGeom>
          <a:solidFill>
            <a:schemeClr val="tx1">
              <a:alpha val="80000"/>
            </a:schemeClr>
          </a:solidFill>
        </p:spPr>
        <p:txBody>
          <a:bodyPr lIns="288000" rIns="432000" bIns="144000" anchor="b"/>
          <a:lstStyle>
            <a:lvl1pPr algn="r">
              <a:defRPr sz="4200" spc="-150">
                <a:solidFill>
                  <a:schemeClr val="bg1"/>
                </a:solidFill>
              </a:defRPr>
            </a:lvl1pPr>
          </a:lstStyle>
          <a:p>
            <a:r>
              <a:rPr lang="en-US" noProof="0"/>
              <a:t>Click to edit </a:t>
            </a:r>
            <a:br>
              <a:rPr lang="en-US" noProof="0"/>
            </a:br>
            <a:r>
              <a:rPr lang="en-US" noProof="0"/>
              <a:t>Master title style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6095999" y="4152672"/>
            <a:ext cx="6009287" cy="1818422"/>
          </a:xfrm>
          <a:prstGeom prst="rect">
            <a:avLst/>
          </a:prstGeom>
          <a:solidFill>
            <a:schemeClr val="bg1">
              <a:lumMod val="95000"/>
              <a:alpha val="80000"/>
            </a:schemeClr>
          </a:solidFill>
        </p:spPr>
        <p:txBody>
          <a:bodyPr lIns="288000" tIns="144000" rIns="432000"/>
          <a:lstStyle>
            <a:lvl1pPr marL="0" indent="0" algn="r">
              <a:buNone/>
              <a:defRPr sz="21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TextBox 5">
            <a:extLst>
              <a:ext uri="{FF2B5EF4-FFF2-40B4-BE49-F238E27FC236}">
                <a16:creationId xmlns:a16="http://schemas.microsoft.com/office/drawing/2014/main" id="{6989E631-FFE0-4842-9C8D-2977AD46DA07}"/>
              </a:ext>
            </a:extLst>
          </p:cNvPr>
          <p:cNvSpPr txBox="1"/>
          <p:nvPr userDrawn="1"/>
        </p:nvSpPr>
        <p:spPr>
          <a:xfrm>
            <a:off x="5861957" y="6613071"/>
            <a:ext cx="0" cy="0"/>
          </a:xfrm>
          <a:prstGeom prst="rect">
            <a:avLst/>
          </a:prstGeom>
          <a:noFill/>
        </p:spPr>
        <p:txBody>
          <a:bodyPr wrap="none" lIns="0" tIns="0" rIns="0" bIns="0" rtlCol="0">
            <a:noAutofit/>
          </a:bodyPr>
          <a:lstStyle/>
          <a:p>
            <a:pPr algn="l"/>
            <a:endParaRPr lang="en-US" sz="1200" noProof="0" dirty="0">
              <a:solidFill>
                <a:schemeClr val="tx1">
                  <a:lumMod val="75000"/>
                  <a:lumOff val="25000"/>
                </a:schemeClr>
              </a:solidFill>
              <a:latin typeface="+mn-lt"/>
            </a:endParaRPr>
          </a:p>
        </p:txBody>
      </p:sp>
      <p:pic>
        <p:nvPicPr>
          <p:cNvPr id="12" name="Picture 11">
            <a:extLst>
              <a:ext uri="{FF2B5EF4-FFF2-40B4-BE49-F238E27FC236}">
                <a16:creationId xmlns:a16="http://schemas.microsoft.com/office/drawing/2014/main" id="{95B07F5F-3425-C94F-B2F8-2C50AE08BC1C}"/>
              </a:ext>
            </a:extLst>
          </p:cNvPr>
          <p:cNvPicPr>
            <a:picLocks noChangeAspect="1"/>
          </p:cNvPicPr>
          <p:nvPr userDrawn="1"/>
        </p:nvPicPr>
        <p:blipFill rotWithShape="1">
          <a:blip r:embed="rId2"/>
          <a:srcRect t="14044" r="50000"/>
          <a:stretch/>
        </p:blipFill>
        <p:spPr>
          <a:xfrm>
            <a:off x="0" y="-9744"/>
            <a:ext cx="6173953" cy="6867744"/>
          </a:xfrm>
          <a:prstGeom prst="rect">
            <a:avLst/>
          </a:prstGeom>
        </p:spPr>
      </p:pic>
    </p:spTree>
    <p:extLst>
      <p:ext uri="{BB962C8B-B14F-4D97-AF65-F5344CB8AC3E}">
        <p14:creationId xmlns:p14="http://schemas.microsoft.com/office/powerpoint/2010/main" val="3500252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a:xfrm>
            <a:off x="431999" y="6188628"/>
            <a:ext cx="6515799" cy="365125"/>
          </a:xfrm>
          <a:prstGeom prst="rect">
            <a:avLst/>
          </a:prstGeom>
        </p:spPr>
        <p:txBody>
          <a:bodyPr/>
          <a:lstStyle>
            <a:lvl1pPr>
              <a:defRPr>
                <a:solidFill>
                  <a:schemeClr val="bg1"/>
                </a:solidFill>
              </a:defRPr>
            </a:lvl1pPr>
          </a:lstStyle>
          <a:p>
            <a:r>
              <a:rPr lang="en-US" dirty="0"/>
              <a:t>Add a footer</a:t>
            </a:r>
          </a:p>
        </p:txBody>
      </p:sp>
      <p:sp>
        <p:nvSpPr>
          <p:cNvPr id="15" name="Title 1">
            <a:extLst>
              <a:ext uri="{FF2B5EF4-FFF2-40B4-BE49-F238E27FC236}">
                <a16:creationId xmlns:a16="http://schemas.microsoft.com/office/drawing/2014/main" id="{E73E47D5-BDE7-46E7-8C4E-6111A41AF8D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noProof="0"/>
              <a:t>Click to edit Master title style</a:t>
            </a:r>
          </a:p>
        </p:txBody>
      </p:sp>
      <p:sp>
        <p:nvSpPr>
          <p:cNvPr id="16" name="Text Placeholder 3">
            <a:extLst>
              <a:ext uri="{FF2B5EF4-FFF2-40B4-BE49-F238E27FC236}">
                <a16:creationId xmlns:a16="http://schemas.microsoft.com/office/drawing/2014/main" id="{4D90A547-C01D-42BC-98ED-831FDD76F30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7" name="Content Placeholder 2">
            <a:extLst>
              <a:ext uri="{FF2B5EF4-FFF2-40B4-BE49-F238E27FC236}">
                <a16:creationId xmlns:a16="http://schemas.microsoft.com/office/drawing/2014/main" id="{AEBF3BE3-47D8-4511-B598-743DF88DF915}"/>
              </a:ext>
            </a:extLst>
          </p:cNvPr>
          <p:cNvSpPr>
            <a:spLocks noGrp="1"/>
          </p:cNvSpPr>
          <p:nvPr>
            <p:ph idx="1"/>
          </p:nvPr>
        </p:nvSpPr>
        <p:spPr>
          <a:xfrm>
            <a:off x="5183188" y="457201"/>
            <a:ext cx="6009068" cy="540385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1" name="Freeform: Shape 4">
            <a:extLst>
              <a:ext uri="{FF2B5EF4-FFF2-40B4-BE49-F238E27FC236}">
                <a16:creationId xmlns:a16="http://schemas.microsoft.com/office/drawing/2014/main" id="{FD57EF75-74F4-E348-8E99-0693F96AC1D4}"/>
              </a:ext>
            </a:extLst>
          </p:cNvPr>
          <p:cNvSpPr/>
          <p:nvPr userDrawn="1"/>
        </p:nvSpPr>
        <p:spPr>
          <a:xfrm rot="4308689">
            <a:off x="8212261" y="-226885"/>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Freeform: Shape 5">
            <a:extLst>
              <a:ext uri="{FF2B5EF4-FFF2-40B4-BE49-F238E27FC236}">
                <a16:creationId xmlns:a16="http://schemas.microsoft.com/office/drawing/2014/main" id="{570EE862-044C-E24E-8071-17C89CC72B5F}"/>
              </a:ext>
            </a:extLst>
          </p:cNvPr>
          <p:cNvSpPr/>
          <p:nvPr userDrawn="1"/>
        </p:nvSpPr>
        <p:spPr>
          <a:xfrm rot="4308689">
            <a:off x="8878526"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Freeform: Shape 6">
            <a:extLst>
              <a:ext uri="{FF2B5EF4-FFF2-40B4-BE49-F238E27FC236}">
                <a16:creationId xmlns:a16="http://schemas.microsoft.com/office/drawing/2014/main" id="{BAD688BF-74AD-DF49-98F7-4E6AC76E2D0E}"/>
              </a:ext>
            </a:extLst>
          </p:cNvPr>
          <p:cNvSpPr/>
          <p:nvPr userDrawn="1"/>
        </p:nvSpPr>
        <p:spPr>
          <a:xfrm rot="2952863">
            <a:off x="8935201" y="2704022"/>
            <a:ext cx="5454669"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Freeform: Shape 9">
            <a:extLst>
              <a:ext uri="{FF2B5EF4-FFF2-40B4-BE49-F238E27FC236}">
                <a16:creationId xmlns:a16="http://schemas.microsoft.com/office/drawing/2014/main" id="{30D1BB0E-F557-E644-A912-2C1F082ECBEF}"/>
              </a:ext>
            </a:extLst>
          </p:cNvPr>
          <p:cNvSpPr/>
          <p:nvPr userDrawn="1"/>
        </p:nvSpPr>
        <p:spPr>
          <a:xfrm rot="4897581">
            <a:off x="9790392" y="657396"/>
            <a:ext cx="1899971" cy="338352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6623311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a:xfrm>
            <a:off x="431999" y="6188628"/>
            <a:ext cx="6515799" cy="365125"/>
          </a:xfrm>
          <a:prstGeom prst="rect">
            <a:avLst/>
          </a:prstGeom>
        </p:spPr>
        <p:txBody>
          <a:bodyPr/>
          <a:lstStyle>
            <a:lvl1pPr>
              <a:defRPr>
                <a:solidFill>
                  <a:schemeClr val="bg1"/>
                </a:solidFill>
              </a:defRPr>
            </a:lvl1pPr>
          </a:lstStyle>
          <a:p>
            <a:r>
              <a:rPr lang="en-US" dirty="0"/>
              <a:t>Add a footer</a:t>
            </a:r>
          </a:p>
        </p:txBody>
      </p:sp>
      <p:sp>
        <p:nvSpPr>
          <p:cNvPr id="15" name="Title 1">
            <a:extLst>
              <a:ext uri="{FF2B5EF4-FFF2-40B4-BE49-F238E27FC236}">
                <a16:creationId xmlns:a16="http://schemas.microsoft.com/office/drawing/2014/main" id="{91434632-BEE5-428E-872A-794325BA80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noProof="0"/>
              <a:t>Click to edit Master title style</a:t>
            </a:r>
          </a:p>
        </p:txBody>
      </p:sp>
      <p:sp>
        <p:nvSpPr>
          <p:cNvPr id="16" name="Text Placeholder 3">
            <a:extLst>
              <a:ext uri="{FF2B5EF4-FFF2-40B4-BE49-F238E27FC236}">
                <a16:creationId xmlns:a16="http://schemas.microsoft.com/office/drawing/2014/main" id="{7CB95FD3-7DAC-4417-8633-7EFA4852E016}"/>
              </a:ext>
            </a:extLst>
          </p:cNvPr>
          <p:cNvSpPr>
            <a:spLocks noGrp="1"/>
          </p:cNvSpPr>
          <p:nvPr>
            <p:ph type="body" sz="half" idx="2"/>
          </p:nvPr>
        </p:nvSpPr>
        <p:spPr>
          <a:xfrm>
            <a:off x="839788" y="2057400"/>
            <a:ext cx="3932237" cy="327355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7" name="Picture Placeholder 2">
            <a:extLst>
              <a:ext uri="{FF2B5EF4-FFF2-40B4-BE49-F238E27FC236}">
                <a16:creationId xmlns:a16="http://schemas.microsoft.com/office/drawing/2014/main" id="{94CDAD6C-9665-443F-B344-147513A6C144}"/>
              </a:ext>
            </a:extLst>
          </p:cNvPr>
          <p:cNvSpPr>
            <a:spLocks noGrp="1"/>
          </p:cNvSpPr>
          <p:nvPr>
            <p:ph type="pic" idx="1"/>
          </p:nvPr>
        </p:nvSpPr>
        <p:spPr>
          <a:xfrm>
            <a:off x="5183188" y="457201"/>
            <a:ext cx="6411404" cy="487375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dirty="0"/>
              <a:t>Click icon to add picture</a:t>
            </a:r>
          </a:p>
        </p:txBody>
      </p:sp>
      <p:sp>
        <p:nvSpPr>
          <p:cNvPr id="21" name="Freeform: Shape 4">
            <a:extLst>
              <a:ext uri="{FF2B5EF4-FFF2-40B4-BE49-F238E27FC236}">
                <a16:creationId xmlns:a16="http://schemas.microsoft.com/office/drawing/2014/main" id="{ACDF6254-24B3-0946-A5EC-3B92320AE7A9}"/>
              </a:ext>
            </a:extLst>
          </p:cNvPr>
          <p:cNvSpPr/>
          <p:nvPr userDrawn="1"/>
        </p:nvSpPr>
        <p:spPr>
          <a:xfrm rot="4308689">
            <a:off x="8212261" y="-226885"/>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Freeform: Shape 5">
            <a:extLst>
              <a:ext uri="{FF2B5EF4-FFF2-40B4-BE49-F238E27FC236}">
                <a16:creationId xmlns:a16="http://schemas.microsoft.com/office/drawing/2014/main" id="{4D453C0A-C50C-8D4E-B9C7-E6F08E725189}"/>
              </a:ext>
            </a:extLst>
          </p:cNvPr>
          <p:cNvSpPr/>
          <p:nvPr userDrawn="1"/>
        </p:nvSpPr>
        <p:spPr>
          <a:xfrm rot="4308689">
            <a:off x="8878526"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Freeform: Shape 6">
            <a:extLst>
              <a:ext uri="{FF2B5EF4-FFF2-40B4-BE49-F238E27FC236}">
                <a16:creationId xmlns:a16="http://schemas.microsoft.com/office/drawing/2014/main" id="{57C7B274-52C3-B445-8AA6-F882CEC397D1}"/>
              </a:ext>
            </a:extLst>
          </p:cNvPr>
          <p:cNvSpPr/>
          <p:nvPr userDrawn="1"/>
        </p:nvSpPr>
        <p:spPr>
          <a:xfrm rot="2952863">
            <a:off x="8935201" y="2704022"/>
            <a:ext cx="5454669"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Freeform: Shape 9">
            <a:extLst>
              <a:ext uri="{FF2B5EF4-FFF2-40B4-BE49-F238E27FC236}">
                <a16:creationId xmlns:a16="http://schemas.microsoft.com/office/drawing/2014/main" id="{F86E9EE3-1BE3-A445-A0CC-B3491CB1042C}"/>
              </a:ext>
            </a:extLst>
          </p:cNvPr>
          <p:cNvSpPr/>
          <p:nvPr userDrawn="1"/>
        </p:nvSpPr>
        <p:spPr>
          <a:xfrm rot="4897581">
            <a:off x="9790392" y="657396"/>
            <a:ext cx="1899971" cy="338352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9947631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a:xfrm>
            <a:off x="431999" y="6188628"/>
            <a:ext cx="6515799" cy="365125"/>
          </a:xfrm>
          <a:prstGeom prst="rect">
            <a:avLst/>
          </a:prstGeom>
        </p:spPr>
        <p:txBody>
          <a:bodyPr/>
          <a:lstStyle>
            <a:lvl1pPr>
              <a:defRPr>
                <a:solidFill>
                  <a:schemeClr val="bg1"/>
                </a:solidFill>
              </a:defRPr>
            </a:lvl1pPr>
          </a:lstStyle>
          <a:p>
            <a:r>
              <a:rPr lang="en-US" dirty="0"/>
              <a:t>Add a footer</a:t>
            </a:r>
          </a:p>
        </p:txBody>
      </p:sp>
      <p:sp>
        <p:nvSpPr>
          <p:cNvPr id="13" name="Freeform: Shape 4">
            <a:extLst>
              <a:ext uri="{FF2B5EF4-FFF2-40B4-BE49-F238E27FC236}">
                <a16:creationId xmlns:a16="http://schemas.microsoft.com/office/drawing/2014/main" id="{699AF5CD-B042-5144-BE63-8E9928B59DA0}"/>
              </a:ext>
            </a:extLst>
          </p:cNvPr>
          <p:cNvSpPr/>
          <p:nvPr userDrawn="1"/>
        </p:nvSpPr>
        <p:spPr>
          <a:xfrm rot="4308689">
            <a:off x="8212261" y="-226885"/>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Freeform: Shape 5">
            <a:extLst>
              <a:ext uri="{FF2B5EF4-FFF2-40B4-BE49-F238E27FC236}">
                <a16:creationId xmlns:a16="http://schemas.microsoft.com/office/drawing/2014/main" id="{6E236C27-401F-0C41-B313-B8AE2B669970}"/>
              </a:ext>
            </a:extLst>
          </p:cNvPr>
          <p:cNvSpPr/>
          <p:nvPr userDrawn="1"/>
        </p:nvSpPr>
        <p:spPr>
          <a:xfrm rot="4308689">
            <a:off x="8878526"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Freeform: Shape 6">
            <a:extLst>
              <a:ext uri="{FF2B5EF4-FFF2-40B4-BE49-F238E27FC236}">
                <a16:creationId xmlns:a16="http://schemas.microsoft.com/office/drawing/2014/main" id="{2814E1C9-6246-FD49-ADDA-7B6D41FDC318}"/>
              </a:ext>
            </a:extLst>
          </p:cNvPr>
          <p:cNvSpPr/>
          <p:nvPr userDrawn="1"/>
        </p:nvSpPr>
        <p:spPr>
          <a:xfrm rot="2952863">
            <a:off x="8935201" y="2704022"/>
            <a:ext cx="5454669"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9">
            <a:extLst>
              <a:ext uri="{FF2B5EF4-FFF2-40B4-BE49-F238E27FC236}">
                <a16:creationId xmlns:a16="http://schemas.microsoft.com/office/drawing/2014/main" id="{65EBF06F-54C9-214A-BAE5-41DC37EF83CF}"/>
              </a:ext>
            </a:extLst>
          </p:cNvPr>
          <p:cNvSpPr/>
          <p:nvPr userDrawn="1"/>
        </p:nvSpPr>
        <p:spPr>
          <a:xfrm rot="4897581">
            <a:off x="9790392" y="657396"/>
            <a:ext cx="1899971" cy="338352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7648780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rge Image and Text">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989E631-FFE0-4842-9C8D-2977AD46DA07}"/>
              </a:ext>
            </a:extLst>
          </p:cNvPr>
          <p:cNvSpPr txBox="1"/>
          <p:nvPr userDrawn="1"/>
        </p:nvSpPr>
        <p:spPr>
          <a:xfrm>
            <a:off x="5861957" y="6613071"/>
            <a:ext cx="0" cy="0"/>
          </a:xfrm>
          <a:prstGeom prst="rect">
            <a:avLst/>
          </a:prstGeom>
          <a:noFill/>
        </p:spPr>
        <p:txBody>
          <a:bodyPr wrap="none" lIns="0" tIns="0" rIns="0" bIns="0" rtlCol="0">
            <a:noAutofit/>
          </a:bodyPr>
          <a:lstStyle/>
          <a:p>
            <a:pPr algn="l"/>
            <a:endParaRPr lang="en-US" sz="1200" noProof="0" dirty="0">
              <a:solidFill>
                <a:schemeClr val="tx1">
                  <a:lumMod val="75000"/>
                  <a:lumOff val="25000"/>
                </a:schemeClr>
              </a:solidFill>
              <a:latin typeface="+mn-lt"/>
            </a:endParaRPr>
          </a:p>
        </p:txBody>
      </p:sp>
      <p:sp>
        <p:nvSpPr>
          <p:cNvPr id="32" name="Picture Placeholder 31">
            <a:extLst>
              <a:ext uri="{FF2B5EF4-FFF2-40B4-BE49-F238E27FC236}">
                <a16:creationId xmlns:a16="http://schemas.microsoft.com/office/drawing/2014/main" id="{6BC25646-06FC-4B3E-A74E-268EB8AEA602}"/>
              </a:ext>
            </a:extLst>
          </p:cNvPr>
          <p:cNvSpPr>
            <a:spLocks noGrp="1"/>
          </p:cNvSpPr>
          <p:nvPr>
            <p:ph type="pic" sz="quarter" idx="12" hasCustomPrompt="1"/>
          </p:nvPr>
        </p:nvSpPr>
        <p:spPr>
          <a:xfrm>
            <a:off x="84000" y="86714"/>
            <a:ext cx="6009285" cy="3431187"/>
          </a:xfrm>
          <a:prstGeom prst="rect">
            <a:avLst/>
          </a:prstGeom>
          <a:solidFill>
            <a:srgbClr val="333333"/>
          </a:solidFill>
        </p:spPr>
        <p:txBody>
          <a:bodyPr lIns="0" tIns="0" anchor="ctr"/>
          <a:lstStyle>
            <a:lvl1pPr marL="0" indent="0" algn="ctr">
              <a:buNone/>
              <a:defRPr sz="1100" i="1">
                <a:solidFill>
                  <a:schemeClr val="bg1">
                    <a:lumMod val="85000"/>
                  </a:schemeClr>
                </a:solidFill>
                <a:latin typeface="Times New Roman" panose="02020603050405020304" pitchFamily="18" charset="0"/>
                <a:cs typeface="Times New Roman" panose="02020603050405020304" pitchFamily="18" charset="0"/>
              </a:defRPr>
            </a:lvl1pPr>
          </a:lstStyle>
          <a:p>
            <a:r>
              <a:rPr lang="en-US" noProof="0" dirty="0"/>
              <a:t>Insert or Drag and Drop Image Here</a:t>
            </a:r>
          </a:p>
        </p:txBody>
      </p:sp>
      <p:sp>
        <p:nvSpPr>
          <p:cNvPr id="16" name="Content Placeholder 2">
            <a:extLst>
              <a:ext uri="{FF2B5EF4-FFF2-40B4-BE49-F238E27FC236}">
                <a16:creationId xmlns:a16="http://schemas.microsoft.com/office/drawing/2014/main" id="{ED5F0C9D-A08F-4539-BA26-61D24BBE6E9A}"/>
              </a:ext>
            </a:extLst>
          </p:cNvPr>
          <p:cNvSpPr>
            <a:spLocks noGrp="1"/>
          </p:cNvSpPr>
          <p:nvPr>
            <p:ph idx="15"/>
          </p:nvPr>
        </p:nvSpPr>
        <p:spPr>
          <a:xfrm>
            <a:off x="6464300" y="649080"/>
            <a:ext cx="5307700" cy="4680000"/>
          </a:xfrm>
          <a:prstGeom prst="rect">
            <a:avLst/>
          </a:prstGeom>
        </p:spPr>
        <p:txBody>
          <a:bodyPr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itle 1">
            <a:extLst>
              <a:ext uri="{FF2B5EF4-FFF2-40B4-BE49-F238E27FC236}">
                <a16:creationId xmlns:a16="http://schemas.microsoft.com/office/drawing/2014/main" id="{465FDF82-F318-2341-B41F-568641F666CB}"/>
              </a:ext>
            </a:extLst>
          </p:cNvPr>
          <p:cNvSpPr>
            <a:spLocks noGrp="1"/>
          </p:cNvSpPr>
          <p:nvPr>
            <p:ph type="ctrTitle" hasCustomPrompt="1"/>
          </p:nvPr>
        </p:nvSpPr>
        <p:spPr>
          <a:xfrm>
            <a:off x="84000" y="3517901"/>
            <a:ext cx="6012000" cy="1409700"/>
          </a:xfrm>
          <a:prstGeom prst="rect">
            <a:avLst/>
          </a:prstGeom>
          <a:solidFill>
            <a:schemeClr val="tx1"/>
          </a:solidFill>
        </p:spPr>
        <p:txBody>
          <a:bodyPr lIns="288000" rIns="432000" bIns="144000" anchor="b"/>
          <a:lstStyle>
            <a:lvl1pPr algn="r">
              <a:defRPr sz="4200" spc="-150">
                <a:solidFill>
                  <a:schemeClr val="bg1"/>
                </a:solidFill>
              </a:defRPr>
            </a:lvl1pPr>
          </a:lstStyle>
          <a:p>
            <a:r>
              <a:rPr lang="en-US" noProof="0" dirty="0"/>
              <a:t>Click to edit </a:t>
            </a:r>
            <a:br>
              <a:rPr lang="en-US" noProof="0" dirty="0"/>
            </a:br>
            <a:r>
              <a:rPr lang="en-US" noProof="0" dirty="0"/>
              <a:t>Master title style</a:t>
            </a:r>
          </a:p>
        </p:txBody>
      </p:sp>
      <p:sp>
        <p:nvSpPr>
          <p:cNvPr id="10" name="Subtitle 2">
            <a:extLst>
              <a:ext uri="{FF2B5EF4-FFF2-40B4-BE49-F238E27FC236}">
                <a16:creationId xmlns:a16="http://schemas.microsoft.com/office/drawing/2014/main" id="{18BBB99C-FC3D-984B-A109-C5BE8CCC996F}"/>
              </a:ext>
            </a:extLst>
          </p:cNvPr>
          <p:cNvSpPr>
            <a:spLocks noGrp="1"/>
          </p:cNvSpPr>
          <p:nvPr>
            <p:ph type="subTitle" idx="1"/>
          </p:nvPr>
        </p:nvSpPr>
        <p:spPr>
          <a:xfrm>
            <a:off x="84000" y="4927600"/>
            <a:ext cx="6012000" cy="1845743"/>
          </a:xfrm>
          <a:prstGeom prst="rect">
            <a:avLst/>
          </a:prstGeom>
          <a:solidFill>
            <a:schemeClr val="tx1">
              <a:lumMod val="85000"/>
              <a:lumOff val="15000"/>
            </a:schemeClr>
          </a:solidFill>
        </p:spPr>
        <p:txBody>
          <a:bodyPr lIns="288000" tIns="144000" rIns="432000"/>
          <a:lstStyle>
            <a:lvl1pPr marL="0" indent="0" algn="r">
              <a:buNone/>
              <a:defRPr sz="2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607283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152000"/>
            <a:ext cx="11207227" cy="4087512"/>
          </a:xfrm>
          <a:prstGeom prst="rect">
            <a:avLst/>
          </a:prstGeo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207227" cy="432000"/>
          </a:xfrm>
          <a:prstGeom prst="rect">
            <a:avLst/>
          </a:prstGeom>
        </p:spPr>
        <p:txBody>
          <a:bodyPr/>
          <a:lstStyle>
            <a:lvl1pPr>
              <a:defRPr>
                <a:solidFill>
                  <a:schemeClr val="tx1">
                    <a:lumMod val="75000"/>
                    <a:lumOff val="25000"/>
                  </a:schemeClr>
                </a:solidFill>
              </a:defRPr>
            </a:lvl1pPr>
          </a:lstStyle>
          <a:p>
            <a:r>
              <a:rPr lang="en-US" noProof="0"/>
              <a:t>Click to edit Master title style</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a:xfrm>
            <a:off x="431999" y="6188628"/>
            <a:ext cx="6515799" cy="365125"/>
          </a:xfrm>
          <a:prstGeom prst="rect">
            <a:avLst/>
          </a:prstGeom>
        </p:spPr>
        <p:txBody>
          <a:bodyPr/>
          <a:lstStyle>
            <a:lvl1pPr>
              <a:defRPr>
                <a:solidFill>
                  <a:schemeClr val="bg1"/>
                </a:solidFill>
              </a:defRPr>
            </a:lvl1pPr>
          </a:lstStyle>
          <a:p>
            <a:r>
              <a:rPr lang="en-US" dirty="0"/>
              <a:t>Add a footer</a:t>
            </a:r>
          </a:p>
        </p:txBody>
      </p:sp>
      <p:sp>
        <p:nvSpPr>
          <p:cNvPr id="19" name="Freeform: Shape 4">
            <a:extLst>
              <a:ext uri="{FF2B5EF4-FFF2-40B4-BE49-F238E27FC236}">
                <a16:creationId xmlns:a16="http://schemas.microsoft.com/office/drawing/2014/main" id="{8B95810D-9D74-DD4D-938A-A3311E0208E0}"/>
              </a:ext>
            </a:extLst>
          </p:cNvPr>
          <p:cNvSpPr/>
          <p:nvPr userDrawn="1"/>
        </p:nvSpPr>
        <p:spPr>
          <a:xfrm rot="4308689">
            <a:off x="8212261" y="-226885"/>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5">
            <a:extLst>
              <a:ext uri="{FF2B5EF4-FFF2-40B4-BE49-F238E27FC236}">
                <a16:creationId xmlns:a16="http://schemas.microsoft.com/office/drawing/2014/main" id="{5ECD422B-7179-A84E-AEA1-F23991AAE004}"/>
              </a:ext>
            </a:extLst>
          </p:cNvPr>
          <p:cNvSpPr/>
          <p:nvPr userDrawn="1"/>
        </p:nvSpPr>
        <p:spPr>
          <a:xfrm rot="4308689">
            <a:off x="8936617" y="-545704"/>
            <a:ext cx="3571215" cy="377530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Freeform: Shape 6">
            <a:extLst>
              <a:ext uri="{FF2B5EF4-FFF2-40B4-BE49-F238E27FC236}">
                <a16:creationId xmlns:a16="http://schemas.microsoft.com/office/drawing/2014/main" id="{2E5371F6-49C2-9D4F-8DDB-3B1EB8FA0853}"/>
              </a:ext>
            </a:extLst>
          </p:cNvPr>
          <p:cNvSpPr/>
          <p:nvPr userDrawn="1"/>
        </p:nvSpPr>
        <p:spPr>
          <a:xfrm rot="2952863">
            <a:off x="8935201" y="2704022"/>
            <a:ext cx="5454669"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Freeform: Shape 9">
            <a:extLst>
              <a:ext uri="{FF2B5EF4-FFF2-40B4-BE49-F238E27FC236}">
                <a16:creationId xmlns:a16="http://schemas.microsoft.com/office/drawing/2014/main" id="{906E7CA1-5C45-B744-B49A-10399D4B0250}"/>
              </a:ext>
            </a:extLst>
          </p:cNvPr>
          <p:cNvSpPr/>
          <p:nvPr userDrawn="1"/>
        </p:nvSpPr>
        <p:spPr>
          <a:xfrm rot="4897581">
            <a:off x="9790392" y="657396"/>
            <a:ext cx="1899971" cy="338352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734501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p:nvPr>
        </p:nvSpPr>
        <p:spPr>
          <a:xfrm>
            <a:off x="431999" y="432000"/>
            <a:ext cx="10223085" cy="432000"/>
          </a:xfrm>
          <a:prstGeom prst="rect">
            <a:avLst/>
          </a:prstGeom>
        </p:spPr>
        <p:txBody>
          <a:bodyPr/>
          <a:lstStyle>
            <a:lvl1pPr>
              <a:defRPr>
                <a:solidFill>
                  <a:schemeClr val="tx1">
                    <a:lumMod val="75000"/>
                    <a:lumOff val="25000"/>
                  </a:schemeClr>
                </a:solidFill>
              </a:defRPr>
            </a:lvl1pPr>
          </a:lstStyle>
          <a:p>
            <a:r>
              <a:rPr lang="en-US" noProof="0"/>
              <a:t>Click to edit Master title style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1152000"/>
            <a:ext cx="5472000" cy="4340474"/>
          </a:xfrm>
          <a:prstGeom prst="rect">
            <a:avLst/>
          </a:prstGeo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C9E47D86-FD0D-44D0-9B7F-9EDEBD11F9D6}"/>
              </a:ext>
            </a:extLst>
          </p:cNvPr>
          <p:cNvSpPr>
            <a:spLocks noGrp="1"/>
          </p:cNvSpPr>
          <p:nvPr>
            <p:ph type="ftr" sz="quarter" idx="10"/>
          </p:nvPr>
        </p:nvSpPr>
        <p:spPr>
          <a:xfrm>
            <a:off x="431999" y="6188628"/>
            <a:ext cx="6515799" cy="365125"/>
          </a:xfrm>
          <a:prstGeom prst="rect">
            <a:avLst/>
          </a:prstGeom>
        </p:spPr>
        <p:txBody>
          <a:bodyPr/>
          <a:lstStyle>
            <a:lvl1pPr>
              <a:defRPr>
                <a:solidFill>
                  <a:schemeClr val="bg1"/>
                </a:solidFill>
              </a:defRPr>
            </a:lvl1pPr>
          </a:lstStyle>
          <a:p>
            <a:r>
              <a:rPr lang="en-US" dirty="0"/>
              <a:t>Add a footer</a:t>
            </a:r>
          </a:p>
        </p:txBody>
      </p:sp>
      <p:sp>
        <p:nvSpPr>
          <p:cNvPr id="23" name="Content Placeholder 3">
            <a:extLst>
              <a:ext uri="{FF2B5EF4-FFF2-40B4-BE49-F238E27FC236}">
                <a16:creationId xmlns:a16="http://schemas.microsoft.com/office/drawing/2014/main" id="{94AA1D0D-4A88-48E6-9F92-152A70F621DA}"/>
              </a:ext>
            </a:extLst>
          </p:cNvPr>
          <p:cNvSpPr>
            <a:spLocks noGrp="1"/>
          </p:cNvSpPr>
          <p:nvPr>
            <p:ph sz="half" idx="2"/>
          </p:nvPr>
        </p:nvSpPr>
        <p:spPr>
          <a:xfrm>
            <a:off x="6300383" y="1140847"/>
            <a:ext cx="5028877" cy="4351627"/>
          </a:xfrm>
          <a:prstGeom prst="rect">
            <a:avLst/>
          </a:prstGeom>
        </p:spPr>
        <p:txBody>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4" name="Freeform: Shape 4">
            <a:extLst>
              <a:ext uri="{FF2B5EF4-FFF2-40B4-BE49-F238E27FC236}">
                <a16:creationId xmlns:a16="http://schemas.microsoft.com/office/drawing/2014/main" id="{989F3257-D222-1D46-80BC-FAD626FDDFD9}"/>
              </a:ext>
            </a:extLst>
          </p:cNvPr>
          <p:cNvSpPr/>
          <p:nvPr userDrawn="1"/>
        </p:nvSpPr>
        <p:spPr>
          <a:xfrm rot="4308689">
            <a:off x="8212261" y="-226885"/>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Freeform: Shape 5">
            <a:extLst>
              <a:ext uri="{FF2B5EF4-FFF2-40B4-BE49-F238E27FC236}">
                <a16:creationId xmlns:a16="http://schemas.microsoft.com/office/drawing/2014/main" id="{1710C76D-4DD8-B140-A545-C7BA5706B6A8}"/>
              </a:ext>
            </a:extLst>
          </p:cNvPr>
          <p:cNvSpPr/>
          <p:nvPr userDrawn="1"/>
        </p:nvSpPr>
        <p:spPr>
          <a:xfrm rot="4308689">
            <a:off x="8936617" y="-545704"/>
            <a:ext cx="3571215" cy="377530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Freeform: Shape 6">
            <a:extLst>
              <a:ext uri="{FF2B5EF4-FFF2-40B4-BE49-F238E27FC236}">
                <a16:creationId xmlns:a16="http://schemas.microsoft.com/office/drawing/2014/main" id="{75395F21-32F1-0A41-88FA-07B7B05CE73E}"/>
              </a:ext>
            </a:extLst>
          </p:cNvPr>
          <p:cNvSpPr/>
          <p:nvPr userDrawn="1"/>
        </p:nvSpPr>
        <p:spPr>
          <a:xfrm rot="2952863">
            <a:off x="8935201" y="2704022"/>
            <a:ext cx="5454669"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Freeform: Shape 9">
            <a:extLst>
              <a:ext uri="{FF2B5EF4-FFF2-40B4-BE49-F238E27FC236}">
                <a16:creationId xmlns:a16="http://schemas.microsoft.com/office/drawing/2014/main" id="{99EBB40D-F843-E64E-ACAF-B5D95A8494BB}"/>
              </a:ext>
            </a:extLst>
          </p:cNvPr>
          <p:cNvSpPr/>
          <p:nvPr userDrawn="1"/>
        </p:nvSpPr>
        <p:spPr>
          <a:xfrm rot="4897581">
            <a:off x="9790392" y="657396"/>
            <a:ext cx="1899971" cy="338352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891552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23464" cy="432000"/>
          </a:xfrm>
          <a:prstGeom prst="rect">
            <a:avLst/>
          </a:prstGeom>
        </p:spPr>
        <p:txBody>
          <a:bodyPr/>
          <a:lstStyle>
            <a:lvl1pPr>
              <a:defRPr>
                <a:solidFill>
                  <a:schemeClr val="tx1">
                    <a:lumMod val="75000"/>
                    <a:lumOff val="25000"/>
                  </a:schemeClr>
                </a:solidFill>
              </a:defRPr>
            </a:lvl1pPr>
          </a:lstStyle>
          <a:p>
            <a:r>
              <a:rPr lang="en-US" noProof="0"/>
              <a:t>Click to edit Master title style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152000"/>
            <a:ext cx="3600000" cy="4252104"/>
          </a:xfrm>
          <a:prstGeom prst="rect">
            <a:avLst/>
          </a:prstGeo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a:xfrm>
            <a:off x="431999" y="6188628"/>
            <a:ext cx="6515799" cy="365125"/>
          </a:xfrm>
          <a:prstGeom prst="rect">
            <a:avLst/>
          </a:prstGeom>
        </p:spPr>
        <p:txBody>
          <a:bodyPr/>
          <a:lstStyle>
            <a:lvl1pPr>
              <a:defRPr>
                <a:solidFill>
                  <a:schemeClr val="bg1"/>
                </a:solidFill>
              </a:defRPr>
            </a:lvl1pPr>
          </a:lstStyle>
          <a:p>
            <a:r>
              <a:rPr lang="en-US" dirty="0"/>
              <a:t>Add a footer</a:t>
            </a:r>
          </a:p>
        </p:txBody>
      </p:sp>
      <p:sp>
        <p:nvSpPr>
          <p:cNvPr id="5" name="Text Placeholder 4">
            <a:extLst>
              <a:ext uri="{FF2B5EF4-FFF2-40B4-BE49-F238E27FC236}">
                <a16:creationId xmlns:a16="http://schemas.microsoft.com/office/drawing/2014/main" id="{16A38E24-EB1C-472F-B631-5DF32F9C4CF5}"/>
              </a:ext>
            </a:extLst>
          </p:cNvPr>
          <p:cNvSpPr>
            <a:spLocks noGrp="1"/>
          </p:cNvSpPr>
          <p:nvPr>
            <p:ph type="body" sz="quarter" idx="12"/>
          </p:nvPr>
        </p:nvSpPr>
        <p:spPr>
          <a:xfrm>
            <a:off x="4301550" y="1152001"/>
            <a:ext cx="3600450" cy="4252104"/>
          </a:xfrm>
          <a:prstGeom prst="rect">
            <a:avLst/>
          </a:prstGeo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10">
            <a:extLst>
              <a:ext uri="{FF2B5EF4-FFF2-40B4-BE49-F238E27FC236}">
                <a16:creationId xmlns:a16="http://schemas.microsoft.com/office/drawing/2014/main" id="{5B4A252E-78C9-4F76-98A4-A4B580AD072A}"/>
              </a:ext>
            </a:extLst>
          </p:cNvPr>
          <p:cNvSpPr>
            <a:spLocks noGrp="1"/>
          </p:cNvSpPr>
          <p:nvPr>
            <p:ph type="body" sz="quarter" idx="13"/>
          </p:nvPr>
        </p:nvSpPr>
        <p:spPr>
          <a:xfrm>
            <a:off x="8171550" y="1152001"/>
            <a:ext cx="3583914" cy="4252104"/>
          </a:xfrm>
          <a:prstGeom prst="rect">
            <a:avLst/>
          </a:prstGeom>
        </p:spPr>
        <p:txBody>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4" name="Freeform: Shape 4">
            <a:extLst>
              <a:ext uri="{FF2B5EF4-FFF2-40B4-BE49-F238E27FC236}">
                <a16:creationId xmlns:a16="http://schemas.microsoft.com/office/drawing/2014/main" id="{ABC2F415-9AC8-CD48-9615-506010E66C37}"/>
              </a:ext>
            </a:extLst>
          </p:cNvPr>
          <p:cNvSpPr/>
          <p:nvPr userDrawn="1"/>
        </p:nvSpPr>
        <p:spPr>
          <a:xfrm rot="4308689">
            <a:off x="8212261" y="-226885"/>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Freeform: Shape 5">
            <a:extLst>
              <a:ext uri="{FF2B5EF4-FFF2-40B4-BE49-F238E27FC236}">
                <a16:creationId xmlns:a16="http://schemas.microsoft.com/office/drawing/2014/main" id="{FA0CE2B9-42ED-C449-8F08-17AA921D9E37}"/>
              </a:ext>
            </a:extLst>
          </p:cNvPr>
          <p:cNvSpPr/>
          <p:nvPr userDrawn="1"/>
        </p:nvSpPr>
        <p:spPr>
          <a:xfrm rot="4308689">
            <a:off x="8936617" y="-545704"/>
            <a:ext cx="3571215" cy="377530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Freeform: Shape 6">
            <a:extLst>
              <a:ext uri="{FF2B5EF4-FFF2-40B4-BE49-F238E27FC236}">
                <a16:creationId xmlns:a16="http://schemas.microsoft.com/office/drawing/2014/main" id="{128A9F07-C356-F24C-9D81-4755C24786F8}"/>
              </a:ext>
            </a:extLst>
          </p:cNvPr>
          <p:cNvSpPr/>
          <p:nvPr userDrawn="1"/>
        </p:nvSpPr>
        <p:spPr>
          <a:xfrm rot="2952863">
            <a:off x="8935201" y="2704022"/>
            <a:ext cx="5454669"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Freeform: Shape 9">
            <a:extLst>
              <a:ext uri="{FF2B5EF4-FFF2-40B4-BE49-F238E27FC236}">
                <a16:creationId xmlns:a16="http://schemas.microsoft.com/office/drawing/2014/main" id="{4E401134-8563-604B-9B89-BD90ADB74A31}"/>
              </a:ext>
            </a:extLst>
          </p:cNvPr>
          <p:cNvSpPr/>
          <p:nvPr userDrawn="1"/>
        </p:nvSpPr>
        <p:spPr>
          <a:xfrm rot="4897581">
            <a:off x="9790392" y="657396"/>
            <a:ext cx="1899971" cy="338352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6543880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a:prstGeom prst="rect">
            <a:avLst/>
          </a:prstGeom>
        </p:spPr>
        <p:txBody>
          <a:bodyPr/>
          <a:lstStyle>
            <a:lvl1pPr>
              <a:defRPr>
                <a:solidFill>
                  <a:schemeClr val="tx1">
                    <a:lumMod val="75000"/>
                    <a:lumOff val="25000"/>
                  </a:schemeClr>
                </a:solidFill>
              </a:defRPr>
            </a:lvl1pPr>
          </a:lstStyle>
          <a:p>
            <a:r>
              <a:rPr lang="en-US" noProof="0" dirty="0"/>
              <a:t>Click to edit Master title style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152000"/>
            <a:ext cx="2160000" cy="4270392"/>
          </a:xfrm>
          <a:prstGeom prst="rect">
            <a:avLst/>
          </a:prstGeo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a:xfrm>
            <a:off x="431999" y="6188628"/>
            <a:ext cx="6515799" cy="365125"/>
          </a:xfrm>
          <a:prstGeom prst="rect">
            <a:avLst/>
          </a:prstGeom>
        </p:spPr>
        <p:txBody>
          <a:bodyPr/>
          <a:lstStyle>
            <a:lvl1pPr>
              <a:defRPr>
                <a:solidFill>
                  <a:schemeClr val="bg1"/>
                </a:solidFill>
              </a:defRPr>
            </a:lvl1pPr>
          </a:lstStyle>
          <a:p>
            <a:r>
              <a:rPr lang="en-US" dirty="0"/>
              <a:t>Add a footer</a:t>
            </a:r>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p:nvPr>
        </p:nvSpPr>
        <p:spPr>
          <a:xfrm>
            <a:off x="2726412" y="1152525"/>
            <a:ext cx="2160588" cy="4269867"/>
          </a:xfrm>
          <a:prstGeom prst="rect">
            <a:avLst/>
          </a:prstGeo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12">
            <a:extLst>
              <a:ext uri="{FF2B5EF4-FFF2-40B4-BE49-F238E27FC236}">
                <a16:creationId xmlns:a16="http://schemas.microsoft.com/office/drawing/2014/main" id="{6A983D98-E0AB-429A-9EC2-B50D4216D691}"/>
              </a:ext>
            </a:extLst>
          </p:cNvPr>
          <p:cNvSpPr>
            <a:spLocks noGrp="1"/>
          </p:cNvSpPr>
          <p:nvPr>
            <p:ph type="body" sz="quarter" idx="13"/>
          </p:nvPr>
        </p:nvSpPr>
        <p:spPr>
          <a:xfrm>
            <a:off x="5021412" y="1152525"/>
            <a:ext cx="2160588" cy="4269867"/>
          </a:xfrm>
          <a:prstGeom prst="rect">
            <a:avLst/>
          </a:prstGeo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14">
            <a:extLst>
              <a:ext uri="{FF2B5EF4-FFF2-40B4-BE49-F238E27FC236}">
                <a16:creationId xmlns:a16="http://schemas.microsoft.com/office/drawing/2014/main" id="{755213BF-EF6D-45DC-A01B-DE6C2F23A6D2}"/>
              </a:ext>
            </a:extLst>
          </p:cNvPr>
          <p:cNvSpPr>
            <a:spLocks noGrp="1"/>
          </p:cNvSpPr>
          <p:nvPr>
            <p:ph type="body" sz="quarter" idx="14"/>
          </p:nvPr>
        </p:nvSpPr>
        <p:spPr>
          <a:xfrm>
            <a:off x="7316412" y="1148061"/>
            <a:ext cx="2160588" cy="4274332"/>
          </a:xfrm>
          <a:prstGeom prst="rect">
            <a:avLst/>
          </a:prstGeo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Text Placeholder 16">
            <a:extLst>
              <a:ext uri="{FF2B5EF4-FFF2-40B4-BE49-F238E27FC236}">
                <a16:creationId xmlns:a16="http://schemas.microsoft.com/office/drawing/2014/main" id="{77D6BBBA-F4A3-45D4-91BC-A405FFDC7C3D}"/>
              </a:ext>
            </a:extLst>
          </p:cNvPr>
          <p:cNvSpPr>
            <a:spLocks noGrp="1"/>
          </p:cNvSpPr>
          <p:nvPr>
            <p:ph type="body" sz="quarter" idx="15"/>
          </p:nvPr>
        </p:nvSpPr>
        <p:spPr>
          <a:xfrm>
            <a:off x="9611412" y="1152525"/>
            <a:ext cx="2160588" cy="4269867"/>
          </a:xfrm>
          <a:prstGeom prst="rect">
            <a:avLst/>
          </a:prstGeo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Freeform: Shape 4">
            <a:extLst>
              <a:ext uri="{FF2B5EF4-FFF2-40B4-BE49-F238E27FC236}">
                <a16:creationId xmlns:a16="http://schemas.microsoft.com/office/drawing/2014/main" id="{FC95F09A-611F-A847-A3A8-838AE8748BF6}"/>
              </a:ext>
            </a:extLst>
          </p:cNvPr>
          <p:cNvSpPr/>
          <p:nvPr userDrawn="1"/>
        </p:nvSpPr>
        <p:spPr>
          <a:xfrm rot="4308689">
            <a:off x="8212261" y="-226885"/>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5">
            <a:extLst>
              <a:ext uri="{FF2B5EF4-FFF2-40B4-BE49-F238E27FC236}">
                <a16:creationId xmlns:a16="http://schemas.microsoft.com/office/drawing/2014/main" id="{DF6B80E0-EB5A-0242-AEE3-9D600C203184}"/>
              </a:ext>
            </a:extLst>
          </p:cNvPr>
          <p:cNvSpPr/>
          <p:nvPr userDrawn="1"/>
        </p:nvSpPr>
        <p:spPr>
          <a:xfrm rot="4308689">
            <a:off x="8936617" y="-545704"/>
            <a:ext cx="3571215" cy="377530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Freeform: Shape 6">
            <a:extLst>
              <a:ext uri="{FF2B5EF4-FFF2-40B4-BE49-F238E27FC236}">
                <a16:creationId xmlns:a16="http://schemas.microsoft.com/office/drawing/2014/main" id="{7749D979-A2A0-504A-87CE-CBE1E189CCAA}"/>
              </a:ext>
            </a:extLst>
          </p:cNvPr>
          <p:cNvSpPr/>
          <p:nvPr userDrawn="1"/>
        </p:nvSpPr>
        <p:spPr>
          <a:xfrm rot="2952863">
            <a:off x="8935201" y="2704022"/>
            <a:ext cx="5454669"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Freeform: Shape 9">
            <a:extLst>
              <a:ext uri="{FF2B5EF4-FFF2-40B4-BE49-F238E27FC236}">
                <a16:creationId xmlns:a16="http://schemas.microsoft.com/office/drawing/2014/main" id="{47D24CA8-1CAE-AC48-A385-E61D81696F12}"/>
              </a:ext>
            </a:extLst>
          </p:cNvPr>
          <p:cNvSpPr/>
          <p:nvPr userDrawn="1"/>
        </p:nvSpPr>
        <p:spPr>
          <a:xfrm rot="4897581">
            <a:off x="9790392" y="657396"/>
            <a:ext cx="1899971" cy="338352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9748372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Image Bullets">
    <p:spTree>
      <p:nvGrpSpPr>
        <p:cNvPr id="1" name=""/>
        <p:cNvGrpSpPr/>
        <p:nvPr/>
      </p:nvGrpSpPr>
      <p:grpSpPr>
        <a:xfrm>
          <a:off x="0" y="0"/>
          <a:ext cx="0" cy="0"/>
          <a:chOff x="0" y="0"/>
          <a:chExt cx="0" cy="0"/>
        </a:xfrm>
      </p:grpSpPr>
      <p:sp>
        <p:nvSpPr>
          <p:cNvPr id="28" name="Oval 27">
            <a:extLst>
              <a:ext uri="{FF2B5EF4-FFF2-40B4-BE49-F238E27FC236}">
                <a16:creationId xmlns:a16="http://schemas.microsoft.com/office/drawing/2014/main" id="{2041BFF2-BC3B-3145-940D-004809E5A80A}"/>
              </a:ext>
            </a:extLst>
          </p:cNvPr>
          <p:cNvSpPr>
            <a:spLocks noChangeAspect="1"/>
          </p:cNvSpPr>
          <p:nvPr userDrawn="1"/>
        </p:nvSpPr>
        <p:spPr>
          <a:xfrm>
            <a:off x="3050592" y="1747632"/>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Oval 28">
            <a:extLst>
              <a:ext uri="{FF2B5EF4-FFF2-40B4-BE49-F238E27FC236}">
                <a16:creationId xmlns:a16="http://schemas.microsoft.com/office/drawing/2014/main" id="{A9906F5C-A183-DF45-AE48-C1D611CDC98D}"/>
              </a:ext>
            </a:extLst>
          </p:cNvPr>
          <p:cNvSpPr>
            <a:spLocks noChangeAspect="1"/>
          </p:cNvSpPr>
          <p:nvPr userDrawn="1"/>
        </p:nvSpPr>
        <p:spPr>
          <a:xfrm>
            <a:off x="5345060" y="1747632"/>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0" name="Oval 29">
            <a:extLst>
              <a:ext uri="{FF2B5EF4-FFF2-40B4-BE49-F238E27FC236}">
                <a16:creationId xmlns:a16="http://schemas.microsoft.com/office/drawing/2014/main" id="{C9CFF2EB-CD95-EA4D-810E-C9F8127071FE}"/>
              </a:ext>
            </a:extLst>
          </p:cNvPr>
          <p:cNvSpPr>
            <a:spLocks noChangeAspect="1"/>
          </p:cNvSpPr>
          <p:nvPr userDrawn="1"/>
        </p:nvSpPr>
        <p:spPr>
          <a:xfrm>
            <a:off x="7639529" y="1747632"/>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Oval 30">
            <a:extLst>
              <a:ext uri="{FF2B5EF4-FFF2-40B4-BE49-F238E27FC236}">
                <a16:creationId xmlns:a16="http://schemas.microsoft.com/office/drawing/2014/main" id="{EE120266-68E0-504A-B1C8-F3369F5AF7C0}"/>
              </a:ext>
            </a:extLst>
          </p:cNvPr>
          <p:cNvSpPr>
            <a:spLocks noChangeAspect="1"/>
          </p:cNvSpPr>
          <p:nvPr userDrawn="1"/>
        </p:nvSpPr>
        <p:spPr>
          <a:xfrm>
            <a:off x="9933998" y="1747632"/>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Oval 8">
            <a:extLst>
              <a:ext uri="{FF2B5EF4-FFF2-40B4-BE49-F238E27FC236}">
                <a16:creationId xmlns:a16="http://schemas.microsoft.com/office/drawing/2014/main" id="{4FB4A810-8614-AD44-B362-CE45C8C679CE}"/>
              </a:ext>
            </a:extLst>
          </p:cNvPr>
          <p:cNvSpPr>
            <a:spLocks noChangeAspect="1"/>
          </p:cNvSpPr>
          <p:nvPr userDrawn="1"/>
        </p:nvSpPr>
        <p:spPr>
          <a:xfrm>
            <a:off x="759111" y="1747632"/>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a:prstGeom prst="rect">
            <a:avLst/>
          </a:prstGeom>
        </p:spPr>
        <p:txBody>
          <a:bodyPr/>
          <a:lstStyle>
            <a:lvl1pPr>
              <a:defRPr>
                <a:solidFill>
                  <a:schemeClr val="tx1">
                    <a:lumMod val="75000"/>
                    <a:lumOff val="25000"/>
                  </a:schemeClr>
                </a:solidFill>
              </a:defRPr>
            </a:lvl1pPr>
          </a:lstStyle>
          <a:p>
            <a:r>
              <a:rPr lang="en-US" noProof="0"/>
              <a:t>Click to edit Master title style</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a:xfrm>
            <a:off x="431999" y="6188628"/>
            <a:ext cx="6515799" cy="365125"/>
          </a:xfrm>
          <a:prstGeom prst="rect">
            <a:avLst/>
          </a:prstGeom>
        </p:spPr>
        <p:txBody>
          <a:bodyPr/>
          <a:lstStyle>
            <a:lvl1pPr>
              <a:defRPr>
                <a:solidFill>
                  <a:schemeClr val="bg1"/>
                </a:solidFill>
              </a:defRPr>
            </a:lvl1pPr>
          </a:lstStyle>
          <a:p>
            <a:r>
              <a:rPr lang="en-US" dirty="0"/>
              <a:t>Add a footer</a:t>
            </a:r>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726075" y="4404996"/>
            <a:ext cx="2160588" cy="900000"/>
          </a:xfrm>
          <a:prstGeom prst="rect">
            <a:avLst/>
          </a:prstGeom>
        </p:spPr>
        <p:txBody>
          <a:bodyPr/>
          <a:lstStyle>
            <a:lvl1pPr marL="0" indent="0" algn="ctr">
              <a:buNone/>
              <a:defRPr sz="1600"/>
            </a:lvl1pPr>
          </a:lstStyle>
          <a:p>
            <a:pPr lvl="0"/>
            <a:r>
              <a:rPr lang="en-US" noProof="0"/>
              <a:t>Bullet Description</a:t>
            </a:r>
          </a:p>
        </p:txBody>
      </p:sp>
      <p:sp>
        <p:nvSpPr>
          <p:cNvPr id="13" name="Text Placeholder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5020543" y="4404996"/>
            <a:ext cx="2160588" cy="900000"/>
          </a:xfrm>
          <a:prstGeom prst="rect">
            <a:avLst/>
          </a:prstGeom>
        </p:spPr>
        <p:txBody>
          <a:bodyPr/>
          <a:lstStyle>
            <a:lvl1pPr marL="0" indent="0" algn="ctr">
              <a:buNone/>
              <a:defRPr sz="1600"/>
            </a:lvl1pPr>
          </a:lstStyle>
          <a:p>
            <a:pPr lvl="0"/>
            <a:r>
              <a:rPr lang="en-US" noProof="0"/>
              <a:t>Bullet Description</a:t>
            </a:r>
          </a:p>
        </p:txBody>
      </p:sp>
      <p:sp>
        <p:nvSpPr>
          <p:cNvPr id="15" name="Text Placeholder 14">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7315012" y="4400531"/>
            <a:ext cx="2160588" cy="900000"/>
          </a:xfrm>
          <a:prstGeom prst="rect">
            <a:avLst/>
          </a:prstGeom>
        </p:spPr>
        <p:txBody>
          <a:bodyPr/>
          <a:lstStyle>
            <a:lvl1pPr marL="0" indent="0" algn="ctr">
              <a:buNone/>
              <a:defRPr sz="1600"/>
            </a:lvl1pPr>
          </a:lstStyle>
          <a:p>
            <a:pPr lvl="0"/>
            <a:r>
              <a:rPr lang="en-US" noProof="0"/>
              <a:t>Bullet Description</a:t>
            </a:r>
          </a:p>
        </p:txBody>
      </p:sp>
      <p:sp>
        <p:nvSpPr>
          <p:cNvPr id="17" name="Text Placeholder 16">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9609481" y="4404996"/>
            <a:ext cx="2160588" cy="900000"/>
          </a:xfrm>
          <a:prstGeom prst="rect">
            <a:avLst/>
          </a:prstGeom>
        </p:spPr>
        <p:txBody>
          <a:bodyPr/>
          <a:lstStyle>
            <a:lvl1pPr marL="0" indent="0" algn="ctr">
              <a:buNone/>
              <a:defRPr sz="1600"/>
            </a:lvl1pPr>
          </a:lstStyle>
          <a:p>
            <a:pPr lvl="0"/>
            <a:r>
              <a:rPr lang="en-US" noProof="0"/>
              <a:t>Bullet Description</a:t>
            </a:r>
          </a:p>
        </p:txBody>
      </p:sp>
      <p:sp>
        <p:nvSpPr>
          <p:cNvPr id="6" name="Text Placeholder 5">
            <a:extLst>
              <a:ext uri="{FF2B5EF4-FFF2-40B4-BE49-F238E27FC236}">
                <a16:creationId xmlns:a16="http://schemas.microsoft.com/office/drawing/2014/main" id="{EB3F7825-EB73-4976-9D8D-BAD8C8FCEA82}"/>
              </a:ext>
            </a:extLst>
          </p:cNvPr>
          <p:cNvSpPr>
            <a:spLocks noGrp="1"/>
          </p:cNvSpPr>
          <p:nvPr>
            <p:ph type="body" sz="quarter" idx="16" hasCustomPrompt="1"/>
          </p:nvPr>
        </p:nvSpPr>
        <p:spPr>
          <a:xfrm>
            <a:off x="431800" y="3643218"/>
            <a:ext cx="2160000" cy="504000"/>
          </a:xfrm>
          <a:prstGeom prst="rect">
            <a:avLst/>
          </a:prstGeom>
        </p:spPr>
        <p:txBody>
          <a:bodyPr/>
          <a:lstStyle>
            <a:lvl1pPr marL="0" indent="0" algn="ctr">
              <a:buNone/>
              <a:defRPr b="1">
                <a:latin typeface="+mj-lt"/>
              </a:defRPr>
            </a:lvl1pPr>
          </a:lstStyle>
          <a:p>
            <a:pPr lvl="0"/>
            <a:r>
              <a:rPr lang="en-US" noProof="0"/>
              <a:t>Bullet 1</a:t>
            </a:r>
          </a:p>
        </p:txBody>
      </p:sp>
      <p:sp>
        <p:nvSpPr>
          <p:cNvPr id="10" name="Text Placeholder 9">
            <a:extLst>
              <a:ext uri="{FF2B5EF4-FFF2-40B4-BE49-F238E27FC236}">
                <a16:creationId xmlns:a16="http://schemas.microsoft.com/office/drawing/2014/main" id="{6D972951-9088-4993-8DED-9DA3B6B08CF2}"/>
              </a:ext>
            </a:extLst>
          </p:cNvPr>
          <p:cNvSpPr>
            <a:spLocks noGrp="1"/>
          </p:cNvSpPr>
          <p:nvPr>
            <p:ph type="body" sz="quarter" idx="17" hasCustomPrompt="1"/>
          </p:nvPr>
        </p:nvSpPr>
        <p:spPr>
          <a:xfrm>
            <a:off x="2726076" y="3643219"/>
            <a:ext cx="2160587" cy="504000"/>
          </a:xfrm>
          <a:prstGeom prst="rect">
            <a:avLst/>
          </a:prstGeom>
        </p:spPr>
        <p:txBody>
          <a:bodyPr/>
          <a:lstStyle>
            <a:lvl1pPr marL="0" indent="0" algn="ctr">
              <a:buNone/>
              <a:defRPr b="1">
                <a:latin typeface="+mj-lt"/>
              </a:defRPr>
            </a:lvl1pPr>
          </a:lstStyle>
          <a:p>
            <a:pPr lvl="0"/>
            <a:r>
              <a:rPr lang="en-US" noProof="0"/>
              <a:t>Bullet 2</a:t>
            </a:r>
          </a:p>
        </p:txBody>
      </p:sp>
      <p:sp>
        <p:nvSpPr>
          <p:cNvPr id="12" name="Text Placeholder 11">
            <a:extLst>
              <a:ext uri="{FF2B5EF4-FFF2-40B4-BE49-F238E27FC236}">
                <a16:creationId xmlns:a16="http://schemas.microsoft.com/office/drawing/2014/main" id="{48424FDD-507C-4199-BFC6-8BC01D8992B6}"/>
              </a:ext>
            </a:extLst>
          </p:cNvPr>
          <p:cNvSpPr>
            <a:spLocks noGrp="1"/>
          </p:cNvSpPr>
          <p:nvPr>
            <p:ph type="body" sz="quarter" idx="18" hasCustomPrompt="1"/>
          </p:nvPr>
        </p:nvSpPr>
        <p:spPr>
          <a:xfrm>
            <a:off x="5020543" y="3643219"/>
            <a:ext cx="2160588" cy="504000"/>
          </a:xfrm>
          <a:prstGeom prst="rect">
            <a:avLst/>
          </a:prstGeom>
        </p:spPr>
        <p:txBody>
          <a:bodyPr/>
          <a:lstStyle>
            <a:lvl1pPr marL="0" indent="0" algn="ctr">
              <a:buNone/>
              <a:defRPr b="1">
                <a:latin typeface="+mj-lt"/>
              </a:defRPr>
            </a:lvl1pPr>
          </a:lstStyle>
          <a:p>
            <a:pPr lvl="0"/>
            <a:r>
              <a:rPr lang="en-US" noProof="0"/>
              <a:t>Bullet 3</a:t>
            </a:r>
          </a:p>
        </p:txBody>
      </p:sp>
      <p:sp>
        <p:nvSpPr>
          <p:cNvPr id="16" name="Text Placeholder 15">
            <a:extLst>
              <a:ext uri="{FF2B5EF4-FFF2-40B4-BE49-F238E27FC236}">
                <a16:creationId xmlns:a16="http://schemas.microsoft.com/office/drawing/2014/main" id="{33DAFB20-1343-4578-8AA0-0378B674F1B1}"/>
              </a:ext>
            </a:extLst>
          </p:cNvPr>
          <p:cNvSpPr>
            <a:spLocks noGrp="1"/>
          </p:cNvSpPr>
          <p:nvPr>
            <p:ph type="body" sz="quarter" idx="19" hasCustomPrompt="1"/>
          </p:nvPr>
        </p:nvSpPr>
        <p:spPr>
          <a:xfrm>
            <a:off x="7315013" y="3643219"/>
            <a:ext cx="2160587" cy="504000"/>
          </a:xfrm>
          <a:prstGeom prst="rect">
            <a:avLst/>
          </a:prstGeom>
        </p:spPr>
        <p:txBody>
          <a:bodyPr/>
          <a:lstStyle>
            <a:lvl1pPr marL="0" indent="0" algn="ctr">
              <a:buNone/>
              <a:defRPr b="1">
                <a:latin typeface="+mj-lt"/>
              </a:defRPr>
            </a:lvl1pPr>
          </a:lstStyle>
          <a:p>
            <a:pPr lvl="0"/>
            <a:r>
              <a:rPr lang="en-US" noProof="0"/>
              <a:t>Bullet 4</a:t>
            </a:r>
          </a:p>
        </p:txBody>
      </p:sp>
      <p:sp>
        <p:nvSpPr>
          <p:cNvPr id="19" name="Text Placeholder 18">
            <a:extLst>
              <a:ext uri="{FF2B5EF4-FFF2-40B4-BE49-F238E27FC236}">
                <a16:creationId xmlns:a16="http://schemas.microsoft.com/office/drawing/2014/main" id="{B01E9EA3-8BD6-4531-812C-663C75428B76}"/>
              </a:ext>
            </a:extLst>
          </p:cNvPr>
          <p:cNvSpPr>
            <a:spLocks noGrp="1"/>
          </p:cNvSpPr>
          <p:nvPr>
            <p:ph type="body" sz="quarter" idx="20" hasCustomPrompt="1"/>
          </p:nvPr>
        </p:nvSpPr>
        <p:spPr>
          <a:xfrm>
            <a:off x="9609481" y="3643219"/>
            <a:ext cx="2160588" cy="504000"/>
          </a:xfrm>
          <a:prstGeom prst="rect">
            <a:avLst/>
          </a:prstGeom>
        </p:spPr>
        <p:txBody>
          <a:bodyPr/>
          <a:lstStyle>
            <a:lvl1pPr marL="0" indent="0" algn="ctr">
              <a:buNone/>
              <a:defRPr b="1">
                <a:latin typeface="+mj-lt"/>
              </a:defRPr>
            </a:lvl1pPr>
          </a:lstStyle>
          <a:p>
            <a:pPr lvl="0"/>
            <a:r>
              <a:rPr lang="en-US" noProof="0"/>
              <a:t>Bullet 5</a:t>
            </a:r>
          </a:p>
        </p:txBody>
      </p:sp>
      <p:sp>
        <p:nvSpPr>
          <p:cNvPr id="21" name="Text Placeholder 20">
            <a:extLst>
              <a:ext uri="{FF2B5EF4-FFF2-40B4-BE49-F238E27FC236}">
                <a16:creationId xmlns:a16="http://schemas.microsoft.com/office/drawing/2014/main" id="{DA4566DA-C848-4A27-BBC8-722932FFD7F6}"/>
              </a:ext>
            </a:extLst>
          </p:cNvPr>
          <p:cNvSpPr>
            <a:spLocks noGrp="1"/>
          </p:cNvSpPr>
          <p:nvPr>
            <p:ph type="body" sz="quarter" idx="21" hasCustomPrompt="1"/>
          </p:nvPr>
        </p:nvSpPr>
        <p:spPr>
          <a:xfrm>
            <a:off x="432094" y="4400234"/>
            <a:ext cx="2160000" cy="900000"/>
          </a:xfrm>
          <a:prstGeom prst="rect">
            <a:avLst/>
          </a:prstGeom>
        </p:spPr>
        <p:txBody>
          <a:bodyPr/>
          <a:lstStyle>
            <a:lvl1pPr marL="0" indent="0" algn="ctr">
              <a:buNone/>
              <a:defRPr sz="1600"/>
            </a:lvl1pPr>
          </a:lstStyle>
          <a:p>
            <a:pPr lvl="0"/>
            <a:r>
              <a:rPr lang="en-US" noProof="0"/>
              <a:t>Bullet Description</a:t>
            </a:r>
          </a:p>
        </p:txBody>
      </p:sp>
      <p:sp>
        <p:nvSpPr>
          <p:cNvPr id="4" name="Picture Placeholder 3">
            <a:extLst>
              <a:ext uri="{FF2B5EF4-FFF2-40B4-BE49-F238E27FC236}">
                <a16:creationId xmlns:a16="http://schemas.microsoft.com/office/drawing/2014/main" id="{B0B1F8F6-73A5-F142-8A28-094DA998B5F5}"/>
              </a:ext>
            </a:extLst>
          </p:cNvPr>
          <p:cNvSpPr>
            <a:spLocks noGrp="1"/>
          </p:cNvSpPr>
          <p:nvPr>
            <p:ph type="pic" sz="quarter" idx="27"/>
          </p:nvPr>
        </p:nvSpPr>
        <p:spPr>
          <a:xfrm>
            <a:off x="1086454" y="2074975"/>
            <a:ext cx="854075" cy="854075"/>
          </a:xfrm>
          <a:prstGeom prst="rect">
            <a:avLst/>
          </a:prstGeom>
        </p:spPr>
        <p:txBody>
          <a:bodyPr/>
          <a:lstStyle>
            <a:lvl1pPr marL="0" indent="0">
              <a:buNone/>
              <a:defRPr/>
            </a:lvl1pPr>
          </a:lstStyle>
          <a:p>
            <a:r>
              <a:rPr lang="en-US" noProof="0"/>
              <a:t>Click icon to add picture</a:t>
            </a:r>
            <a:endParaRPr lang="en-US" noProof="0" dirty="0"/>
          </a:p>
        </p:txBody>
      </p:sp>
      <p:sp>
        <p:nvSpPr>
          <p:cNvPr id="32" name="Picture Placeholder 3">
            <a:extLst>
              <a:ext uri="{FF2B5EF4-FFF2-40B4-BE49-F238E27FC236}">
                <a16:creationId xmlns:a16="http://schemas.microsoft.com/office/drawing/2014/main" id="{F78A887E-89A6-244C-8AA4-484FE5358768}"/>
              </a:ext>
            </a:extLst>
          </p:cNvPr>
          <p:cNvSpPr>
            <a:spLocks noGrp="1"/>
          </p:cNvSpPr>
          <p:nvPr>
            <p:ph type="pic" sz="quarter" idx="28"/>
          </p:nvPr>
        </p:nvSpPr>
        <p:spPr>
          <a:xfrm>
            <a:off x="3380176" y="2074975"/>
            <a:ext cx="854075" cy="854075"/>
          </a:xfrm>
          <a:prstGeom prst="rect">
            <a:avLst/>
          </a:prstGeom>
        </p:spPr>
        <p:txBody>
          <a:bodyPr/>
          <a:lstStyle>
            <a:lvl1pPr marL="0" indent="0">
              <a:buNone/>
              <a:defRPr/>
            </a:lvl1pPr>
          </a:lstStyle>
          <a:p>
            <a:r>
              <a:rPr lang="en-US" noProof="0"/>
              <a:t>Click icon to add picture</a:t>
            </a:r>
            <a:endParaRPr lang="en-US" noProof="0" dirty="0"/>
          </a:p>
        </p:txBody>
      </p:sp>
      <p:sp>
        <p:nvSpPr>
          <p:cNvPr id="33" name="Picture Placeholder 3">
            <a:extLst>
              <a:ext uri="{FF2B5EF4-FFF2-40B4-BE49-F238E27FC236}">
                <a16:creationId xmlns:a16="http://schemas.microsoft.com/office/drawing/2014/main" id="{52B18661-99A8-214A-A089-09F11F1EB5C4}"/>
              </a:ext>
            </a:extLst>
          </p:cNvPr>
          <p:cNvSpPr>
            <a:spLocks noGrp="1"/>
          </p:cNvSpPr>
          <p:nvPr>
            <p:ph type="pic" sz="quarter" idx="29"/>
          </p:nvPr>
        </p:nvSpPr>
        <p:spPr>
          <a:xfrm>
            <a:off x="5673898" y="2074975"/>
            <a:ext cx="854075" cy="854075"/>
          </a:xfrm>
          <a:prstGeom prst="rect">
            <a:avLst/>
          </a:prstGeom>
        </p:spPr>
        <p:txBody>
          <a:bodyPr/>
          <a:lstStyle>
            <a:lvl1pPr marL="0" indent="0">
              <a:buNone/>
              <a:defRPr/>
            </a:lvl1pPr>
          </a:lstStyle>
          <a:p>
            <a:r>
              <a:rPr lang="en-US" noProof="0"/>
              <a:t>Click icon to add picture</a:t>
            </a:r>
            <a:endParaRPr lang="en-US" noProof="0" dirty="0"/>
          </a:p>
        </p:txBody>
      </p:sp>
      <p:sp>
        <p:nvSpPr>
          <p:cNvPr id="34" name="Picture Placeholder 3">
            <a:extLst>
              <a:ext uri="{FF2B5EF4-FFF2-40B4-BE49-F238E27FC236}">
                <a16:creationId xmlns:a16="http://schemas.microsoft.com/office/drawing/2014/main" id="{69D5F0B5-DE10-D646-9244-6B4289E7793E}"/>
              </a:ext>
            </a:extLst>
          </p:cNvPr>
          <p:cNvSpPr>
            <a:spLocks noGrp="1"/>
          </p:cNvSpPr>
          <p:nvPr>
            <p:ph type="pic" sz="quarter" idx="30"/>
          </p:nvPr>
        </p:nvSpPr>
        <p:spPr>
          <a:xfrm>
            <a:off x="7967620" y="2074975"/>
            <a:ext cx="854075" cy="854075"/>
          </a:xfrm>
          <a:prstGeom prst="rect">
            <a:avLst/>
          </a:prstGeom>
        </p:spPr>
        <p:txBody>
          <a:bodyPr/>
          <a:lstStyle>
            <a:lvl1pPr marL="0" indent="0">
              <a:buNone/>
              <a:defRPr/>
            </a:lvl1pPr>
          </a:lstStyle>
          <a:p>
            <a:r>
              <a:rPr lang="en-US" noProof="0"/>
              <a:t>Click icon to add picture</a:t>
            </a:r>
            <a:endParaRPr lang="en-US" noProof="0" dirty="0"/>
          </a:p>
        </p:txBody>
      </p:sp>
      <p:sp>
        <p:nvSpPr>
          <p:cNvPr id="35" name="Picture Placeholder 3">
            <a:extLst>
              <a:ext uri="{FF2B5EF4-FFF2-40B4-BE49-F238E27FC236}">
                <a16:creationId xmlns:a16="http://schemas.microsoft.com/office/drawing/2014/main" id="{72B87CCD-6D17-844B-87EF-F8BC69D79B06}"/>
              </a:ext>
            </a:extLst>
          </p:cNvPr>
          <p:cNvSpPr>
            <a:spLocks noGrp="1"/>
          </p:cNvSpPr>
          <p:nvPr>
            <p:ph type="pic" sz="quarter" idx="31"/>
          </p:nvPr>
        </p:nvSpPr>
        <p:spPr>
          <a:xfrm>
            <a:off x="10261341" y="2074975"/>
            <a:ext cx="854075" cy="854075"/>
          </a:xfrm>
          <a:prstGeom prst="rect">
            <a:avLst/>
          </a:prstGeom>
        </p:spPr>
        <p:txBody>
          <a:bodyPr/>
          <a:lstStyle>
            <a:lvl1pPr marL="0" indent="0">
              <a:buNone/>
              <a:defRPr/>
            </a:lvl1pPr>
          </a:lstStyle>
          <a:p>
            <a:r>
              <a:rPr lang="en-US" noProof="0"/>
              <a:t>Click icon to add picture</a:t>
            </a:r>
            <a:endParaRPr lang="en-US" noProof="0" dirty="0"/>
          </a:p>
        </p:txBody>
      </p:sp>
      <p:cxnSp>
        <p:nvCxnSpPr>
          <p:cNvPr id="25" name="Straight Connector 24" descr="First divider line on slide">
            <a:extLst>
              <a:ext uri="{FF2B5EF4-FFF2-40B4-BE49-F238E27FC236}">
                <a16:creationId xmlns:a16="http://schemas.microsoft.com/office/drawing/2014/main" id="{402BCAE3-72EC-4098-A211-3555BFDE9329}"/>
              </a:ext>
              <a:ext uri="{C183D7F6-B498-43B3-948B-1728B52AA6E4}">
                <adec:decorative xmlns:adec="http://schemas.microsoft.com/office/drawing/2017/decorative" val="1"/>
              </a:ext>
            </a:extLst>
          </p:cNvPr>
          <p:cNvCxnSpPr>
            <a:cxnSpLocks/>
          </p:cNvCxnSpPr>
          <p:nvPr userDrawn="1"/>
        </p:nvCxnSpPr>
        <p:spPr>
          <a:xfrm>
            <a:off x="2659047" y="1768897"/>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descr="Second divider line on slide">
            <a:extLst>
              <a:ext uri="{FF2B5EF4-FFF2-40B4-BE49-F238E27FC236}">
                <a16:creationId xmlns:a16="http://schemas.microsoft.com/office/drawing/2014/main" id="{94A08494-9C0E-4AAF-BE9A-166FE994DABC}"/>
              </a:ext>
              <a:ext uri="{C183D7F6-B498-43B3-948B-1728B52AA6E4}">
                <adec:decorative xmlns:adec="http://schemas.microsoft.com/office/drawing/2017/decorative" val="1"/>
              </a:ext>
            </a:extLst>
          </p:cNvPr>
          <p:cNvCxnSpPr>
            <a:cxnSpLocks/>
          </p:cNvCxnSpPr>
          <p:nvPr userDrawn="1"/>
        </p:nvCxnSpPr>
        <p:spPr>
          <a:xfrm>
            <a:off x="4953541" y="1768897"/>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descr="Third divider line on slide">
            <a:extLst>
              <a:ext uri="{FF2B5EF4-FFF2-40B4-BE49-F238E27FC236}">
                <a16:creationId xmlns:a16="http://schemas.microsoft.com/office/drawing/2014/main" id="{698FE6A1-AEF7-4FD7-A689-908A6B9CC06E}"/>
              </a:ext>
              <a:ext uri="{C183D7F6-B498-43B3-948B-1728B52AA6E4}">
                <adec:decorative xmlns:adec="http://schemas.microsoft.com/office/drawing/2017/decorative" val="1"/>
              </a:ext>
            </a:extLst>
          </p:cNvPr>
          <p:cNvCxnSpPr>
            <a:cxnSpLocks/>
          </p:cNvCxnSpPr>
          <p:nvPr userDrawn="1"/>
        </p:nvCxnSpPr>
        <p:spPr>
          <a:xfrm>
            <a:off x="7248035" y="1768897"/>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descr="Fourth divider line on slide">
            <a:extLst>
              <a:ext uri="{FF2B5EF4-FFF2-40B4-BE49-F238E27FC236}">
                <a16:creationId xmlns:a16="http://schemas.microsoft.com/office/drawing/2014/main" id="{636DD6E3-6313-40D8-B03E-60E2E5A6979D}"/>
              </a:ext>
              <a:ext uri="{C183D7F6-B498-43B3-948B-1728B52AA6E4}">
                <adec:decorative xmlns:adec="http://schemas.microsoft.com/office/drawing/2017/decorative" val="1"/>
              </a:ext>
            </a:extLst>
          </p:cNvPr>
          <p:cNvCxnSpPr>
            <a:cxnSpLocks/>
          </p:cNvCxnSpPr>
          <p:nvPr userDrawn="1"/>
        </p:nvCxnSpPr>
        <p:spPr>
          <a:xfrm>
            <a:off x="9542529" y="1768897"/>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80266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gital Produc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152000"/>
            <a:ext cx="2951603" cy="2196235"/>
          </a:xfrm>
          <a:prstGeom prst="rect">
            <a:avLst/>
          </a:prstGeom>
        </p:spPr>
        <p:txBody>
          <a:bodyPr anchor="b"/>
          <a:lstStyle>
            <a:lvl1pPr marL="0" indent="0">
              <a:buNone/>
              <a:defRPr sz="2800">
                <a:solidFill>
                  <a:schemeClr val="tx1">
                    <a:lumMod val="75000"/>
                    <a:lumOff val="25000"/>
                  </a:schemeClr>
                </a:solidFill>
              </a:defRPr>
            </a:lvl1pPr>
            <a:lvl2pPr marL="266700" indent="0">
              <a:buNone/>
              <a:defRPr sz="2400">
                <a:solidFill>
                  <a:schemeClr val="tx1">
                    <a:lumMod val="75000"/>
                    <a:lumOff val="25000"/>
                  </a:schemeClr>
                </a:solidFill>
              </a:defRPr>
            </a:lvl2pPr>
            <a:lvl3pPr marL="542925" indent="0">
              <a:buNone/>
              <a:defRPr sz="2000">
                <a:solidFill>
                  <a:schemeClr val="tx1">
                    <a:lumMod val="75000"/>
                    <a:lumOff val="25000"/>
                  </a:schemeClr>
                </a:solidFill>
              </a:defRPr>
            </a:lvl3pPr>
            <a:lvl4pPr marL="809625" indent="0">
              <a:buNone/>
              <a:defRPr sz="2000">
                <a:solidFill>
                  <a:schemeClr val="tx1">
                    <a:lumMod val="75000"/>
                    <a:lumOff val="25000"/>
                  </a:schemeClr>
                </a:solidFill>
              </a:defRPr>
            </a:lvl4pPr>
            <a:lvl5pPr marL="1076325" indent="0">
              <a:buNone/>
              <a:defRPr sz="2000">
                <a:solidFill>
                  <a:schemeClr val="tx1">
                    <a:lumMod val="75000"/>
                    <a:lumOff val="25000"/>
                  </a:schemeClr>
                </a:solidFill>
              </a:defRPr>
            </a:lvl5pPr>
          </a:lstStyle>
          <a:p>
            <a:pPr lvl="0"/>
            <a:r>
              <a:rPr lang="en-US" noProof="0"/>
              <a:t>Emphasized text can go here</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a:xfrm>
            <a:off x="431999" y="6188628"/>
            <a:ext cx="6515799" cy="365125"/>
          </a:xfrm>
          <a:prstGeom prst="rect">
            <a:avLst/>
          </a:prstGeom>
        </p:spPr>
        <p:txBody>
          <a:bodyPr/>
          <a:lstStyle>
            <a:lvl1pPr>
              <a:defRPr>
                <a:solidFill>
                  <a:schemeClr val="bg1"/>
                </a:solidFill>
              </a:defRPr>
            </a:lvl1pPr>
          </a:lstStyle>
          <a:p>
            <a:r>
              <a:rPr lang="en-US" dirty="0"/>
              <a:t>Add a footer</a:t>
            </a:r>
          </a:p>
        </p:txBody>
      </p:sp>
      <p:sp>
        <p:nvSpPr>
          <p:cNvPr id="9" name="Text Placeholder 8">
            <a:extLst>
              <a:ext uri="{FF2B5EF4-FFF2-40B4-BE49-F238E27FC236}">
                <a16:creationId xmlns:a16="http://schemas.microsoft.com/office/drawing/2014/main" id="{35FD3B7C-17C6-4327-986C-A8A6D6EC1B52}"/>
              </a:ext>
            </a:extLst>
          </p:cNvPr>
          <p:cNvSpPr>
            <a:spLocks noGrp="1"/>
          </p:cNvSpPr>
          <p:nvPr>
            <p:ph type="body" sz="quarter" idx="13"/>
          </p:nvPr>
        </p:nvSpPr>
        <p:spPr>
          <a:xfrm>
            <a:off x="431800" y="3509767"/>
            <a:ext cx="2951163" cy="1857762"/>
          </a:xfrm>
          <a:prstGeom prst="rect">
            <a:avLst/>
          </a:prstGeo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8" name="Freeform: Shape 4">
            <a:extLst>
              <a:ext uri="{FF2B5EF4-FFF2-40B4-BE49-F238E27FC236}">
                <a16:creationId xmlns:a16="http://schemas.microsoft.com/office/drawing/2014/main" id="{E074261D-70A2-C543-8B1B-FDB3EF0AC9B6}"/>
              </a:ext>
            </a:extLst>
          </p:cNvPr>
          <p:cNvSpPr/>
          <p:nvPr userDrawn="1"/>
        </p:nvSpPr>
        <p:spPr>
          <a:xfrm rot="4308689">
            <a:off x="8212261" y="-226885"/>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9" name="Freeform: Shape 5">
            <a:extLst>
              <a:ext uri="{FF2B5EF4-FFF2-40B4-BE49-F238E27FC236}">
                <a16:creationId xmlns:a16="http://schemas.microsoft.com/office/drawing/2014/main" id="{A08DE27E-92FF-AE41-B650-94547F4E32A6}"/>
              </a:ext>
            </a:extLst>
          </p:cNvPr>
          <p:cNvSpPr/>
          <p:nvPr userDrawn="1"/>
        </p:nvSpPr>
        <p:spPr>
          <a:xfrm rot="4308689">
            <a:off x="8936617" y="-545704"/>
            <a:ext cx="3571215" cy="377530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0" name="Freeform: Shape 6">
            <a:extLst>
              <a:ext uri="{FF2B5EF4-FFF2-40B4-BE49-F238E27FC236}">
                <a16:creationId xmlns:a16="http://schemas.microsoft.com/office/drawing/2014/main" id="{B3011BE3-BF79-E744-B94F-3B20B3E42093}"/>
              </a:ext>
            </a:extLst>
          </p:cNvPr>
          <p:cNvSpPr/>
          <p:nvPr userDrawn="1"/>
        </p:nvSpPr>
        <p:spPr>
          <a:xfrm rot="2952863">
            <a:off x="8935201" y="2704022"/>
            <a:ext cx="5454669"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1" name="Freeform: Shape 9">
            <a:extLst>
              <a:ext uri="{FF2B5EF4-FFF2-40B4-BE49-F238E27FC236}">
                <a16:creationId xmlns:a16="http://schemas.microsoft.com/office/drawing/2014/main" id="{2A673FE1-FE01-B846-810A-D96C9AFB96F7}"/>
              </a:ext>
            </a:extLst>
          </p:cNvPr>
          <p:cNvSpPr/>
          <p:nvPr userDrawn="1"/>
        </p:nvSpPr>
        <p:spPr>
          <a:xfrm rot="4897581">
            <a:off x="9790392" y="657396"/>
            <a:ext cx="1899971" cy="338352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42" name="Group 41">
            <a:extLst>
              <a:ext uri="{FF2B5EF4-FFF2-40B4-BE49-F238E27FC236}">
                <a16:creationId xmlns:a16="http://schemas.microsoft.com/office/drawing/2014/main" id="{38A8D0A3-3371-5E40-ADD9-D5BC75C1EFC6}"/>
              </a:ext>
            </a:extLst>
          </p:cNvPr>
          <p:cNvGrpSpPr/>
          <p:nvPr userDrawn="1"/>
        </p:nvGrpSpPr>
        <p:grpSpPr>
          <a:xfrm>
            <a:off x="2371871" y="1013721"/>
            <a:ext cx="6323824" cy="4162109"/>
            <a:chOff x="510812" y="938373"/>
            <a:chExt cx="8073393" cy="5313612"/>
          </a:xfrm>
        </p:grpSpPr>
        <p:sp>
          <p:nvSpPr>
            <p:cNvPr id="52" name="Rounded Rectangle 15">
              <a:extLst>
                <a:ext uri="{FF2B5EF4-FFF2-40B4-BE49-F238E27FC236}">
                  <a16:creationId xmlns:a16="http://schemas.microsoft.com/office/drawing/2014/main" id="{D29B760C-4B4E-4547-BDB2-4C5E0501BDDD}"/>
                </a:ext>
              </a:extLst>
            </p:cNvPr>
            <p:cNvSpPr/>
            <p:nvPr/>
          </p:nvSpPr>
          <p:spPr>
            <a:xfrm>
              <a:off x="877709" y="938373"/>
              <a:ext cx="7339600" cy="5234482"/>
            </a:xfrm>
            <a:prstGeom prst="round2SameRect">
              <a:avLst>
                <a:gd name="adj1" fmla="val 5601"/>
                <a:gd name="adj2" fmla="val 0"/>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53" name="Rounded Rectangle 15">
              <a:extLst>
                <a:ext uri="{FF2B5EF4-FFF2-40B4-BE49-F238E27FC236}">
                  <a16:creationId xmlns:a16="http://schemas.microsoft.com/office/drawing/2014/main" id="{2A40670B-2D35-9C44-9E52-8ADF8B0E1B15}"/>
                </a:ext>
              </a:extLst>
            </p:cNvPr>
            <p:cNvSpPr/>
            <p:nvPr/>
          </p:nvSpPr>
          <p:spPr>
            <a:xfrm>
              <a:off x="930758" y="995668"/>
              <a:ext cx="7233502" cy="5177187"/>
            </a:xfrm>
            <a:prstGeom prst="round2SameRect">
              <a:avLst>
                <a:gd name="adj1" fmla="val 4499"/>
                <a:gd name="adj2" fmla="val 0"/>
              </a:avLst>
            </a:prstGeom>
            <a:solidFill>
              <a:schemeClr val="bg1"/>
            </a:solidFill>
            <a:ln w="3175">
              <a:solidFill>
                <a:schemeClr val="accent1"/>
              </a:solid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4" name="Rectangle: Rounded Corners 45">
              <a:extLst>
                <a:ext uri="{FF2B5EF4-FFF2-40B4-BE49-F238E27FC236}">
                  <a16:creationId xmlns:a16="http://schemas.microsoft.com/office/drawing/2014/main" id="{5171970D-8B5F-1449-9774-6595650AA70B}"/>
                </a:ext>
              </a:extLst>
            </p:cNvPr>
            <p:cNvSpPr/>
            <p:nvPr/>
          </p:nvSpPr>
          <p:spPr>
            <a:xfrm rot="16200000">
              <a:off x="2264894" y="295974"/>
              <a:ext cx="4565229" cy="6599909"/>
            </a:xfrm>
            <a:prstGeom prst="roundRect">
              <a:avLst>
                <a:gd name="adj" fmla="val 1476"/>
              </a:avLst>
            </a:prstGeom>
            <a:solidFill>
              <a:schemeClr val="bg1"/>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5" name="Rounded Rectangle 15">
              <a:extLst>
                <a:ext uri="{FF2B5EF4-FFF2-40B4-BE49-F238E27FC236}">
                  <a16:creationId xmlns:a16="http://schemas.microsoft.com/office/drawing/2014/main" id="{0BB67D6D-0AA6-F44F-AB24-D14BED661B6F}"/>
                </a:ext>
              </a:extLst>
            </p:cNvPr>
            <p:cNvSpPr/>
            <p:nvPr/>
          </p:nvSpPr>
          <p:spPr>
            <a:xfrm rot="10800000">
              <a:off x="510812" y="5998253"/>
              <a:ext cx="8073393" cy="248975"/>
            </a:xfrm>
            <a:prstGeom prst="round2SameRect">
              <a:avLst>
                <a:gd name="adj1" fmla="val 50000"/>
                <a:gd name="adj2" fmla="val 0"/>
              </a:avLst>
            </a:prstGeom>
            <a:solidFill>
              <a:schemeClr val="bg1"/>
            </a:solidFill>
            <a:ln w="3175">
              <a:solidFill>
                <a:schemeClr val="accent1"/>
              </a:solid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6" name="Rounded Rectangle 15">
              <a:extLst>
                <a:ext uri="{FF2B5EF4-FFF2-40B4-BE49-F238E27FC236}">
                  <a16:creationId xmlns:a16="http://schemas.microsoft.com/office/drawing/2014/main" id="{CEDE5040-4AB6-C74E-AEEF-6B468726B2DC}"/>
                </a:ext>
              </a:extLst>
            </p:cNvPr>
            <p:cNvSpPr/>
            <p:nvPr userDrawn="1"/>
          </p:nvSpPr>
          <p:spPr>
            <a:xfrm>
              <a:off x="3668019" y="6206338"/>
              <a:ext cx="1758981" cy="45647"/>
            </a:xfrm>
            <a:prstGeom prst="round2SameRect">
              <a:avLst>
                <a:gd name="adj1" fmla="val 50000"/>
                <a:gd name="adj2" fmla="val 0"/>
              </a:avLst>
            </a:prstGeom>
            <a:gradFill>
              <a:gsLst>
                <a:gs pos="0">
                  <a:schemeClr val="tx1">
                    <a:alpha val="0"/>
                  </a:schemeClr>
                </a:gs>
                <a:gs pos="100000">
                  <a:schemeClr val="tx1">
                    <a:alpha val="31000"/>
                  </a:schemeClr>
                </a:gs>
              </a:gsLst>
              <a:lin ang="16200000" scaled="0"/>
            </a:gra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57" name="Oval 56">
              <a:extLst>
                <a:ext uri="{FF2B5EF4-FFF2-40B4-BE49-F238E27FC236}">
                  <a16:creationId xmlns:a16="http://schemas.microsoft.com/office/drawing/2014/main" id="{54E7B2D2-8318-514C-B1CE-1A623513A049}"/>
                </a:ext>
              </a:extLst>
            </p:cNvPr>
            <p:cNvSpPr/>
            <p:nvPr/>
          </p:nvSpPr>
          <p:spPr>
            <a:xfrm rot="16200000">
              <a:off x="4660498" y="1119143"/>
              <a:ext cx="48680" cy="48680"/>
            </a:xfrm>
            <a:prstGeom prst="ellipse">
              <a:avLst/>
            </a:prstGeom>
            <a:solidFill>
              <a:schemeClr val="bg1">
                <a:lumMod val="85000"/>
              </a:schemeClr>
            </a:solidFill>
            <a:ln w="0">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58" name="Oval 57">
              <a:extLst>
                <a:ext uri="{FF2B5EF4-FFF2-40B4-BE49-F238E27FC236}">
                  <a16:creationId xmlns:a16="http://schemas.microsoft.com/office/drawing/2014/main" id="{52086F82-3577-5440-858B-BBA34BDA266C}"/>
                </a:ext>
              </a:extLst>
            </p:cNvPr>
            <p:cNvSpPr/>
            <p:nvPr/>
          </p:nvSpPr>
          <p:spPr>
            <a:xfrm rot="16200000">
              <a:off x="4505961" y="1106017"/>
              <a:ext cx="83096" cy="83096"/>
            </a:xfrm>
            <a:prstGeom prst="ellipse">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59" name="Oval 58">
              <a:extLst>
                <a:ext uri="{FF2B5EF4-FFF2-40B4-BE49-F238E27FC236}">
                  <a16:creationId xmlns:a16="http://schemas.microsoft.com/office/drawing/2014/main" id="{1E6A1F3A-820D-B34A-94F7-6886B78314F4}"/>
                </a:ext>
              </a:extLst>
            </p:cNvPr>
            <p:cNvSpPr/>
            <p:nvPr/>
          </p:nvSpPr>
          <p:spPr>
            <a:xfrm rot="16200000">
              <a:off x="4524686" y="1124741"/>
              <a:ext cx="45647" cy="45647"/>
            </a:xfrm>
            <a:prstGeom prst="ellipse">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grpSp>
      <p:sp>
        <p:nvSpPr>
          <p:cNvPr id="60" name="Picture Placeholder 4">
            <a:extLst>
              <a:ext uri="{FF2B5EF4-FFF2-40B4-BE49-F238E27FC236}">
                <a16:creationId xmlns:a16="http://schemas.microsoft.com/office/drawing/2014/main" id="{5C430675-EA43-8C48-962F-8F29ED2B3D72}"/>
              </a:ext>
            </a:extLst>
          </p:cNvPr>
          <p:cNvSpPr>
            <a:spLocks noGrp="1"/>
          </p:cNvSpPr>
          <p:nvPr>
            <p:ph type="pic" sz="quarter" idx="12" hasCustomPrompt="1"/>
          </p:nvPr>
        </p:nvSpPr>
        <p:spPr>
          <a:xfrm>
            <a:off x="2950560" y="1314456"/>
            <a:ext cx="5168052" cy="3573691"/>
          </a:xfrm>
          <a:prstGeom prst="roundRect">
            <a:avLst>
              <a:gd name="adj" fmla="val 1356"/>
            </a:avLst>
          </a:prstGeom>
          <a:solidFill>
            <a:schemeClr val="bg1">
              <a:lumMod val="95000"/>
            </a:schemeClr>
          </a:solidFill>
          <a:ln>
            <a:noFill/>
          </a:ln>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i="1">
                <a:latin typeface="Times New Roman" panose="02020603050405020304" pitchFamily="18" charset="0"/>
                <a:cs typeface="Times New Roman" panose="02020603050405020304" pitchFamily="18"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dirty="0"/>
              <a:t>Insert or Drag and Drop Image Here</a:t>
            </a:r>
          </a:p>
        </p:txBody>
      </p:sp>
      <p:sp>
        <p:nvSpPr>
          <p:cNvPr id="61" name="Title 1">
            <a:extLst>
              <a:ext uri="{FF2B5EF4-FFF2-40B4-BE49-F238E27FC236}">
                <a16:creationId xmlns:a16="http://schemas.microsoft.com/office/drawing/2014/main" id="{0132C789-1CC1-3D43-B6DF-6699C95DB919}"/>
              </a:ext>
            </a:extLst>
          </p:cNvPr>
          <p:cNvSpPr>
            <a:spLocks noGrp="1"/>
          </p:cNvSpPr>
          <p:nvPr>
            <p:ph type="title"/>
          </p:nvPr>
        </p:nvSpPr>
        <p:spPr>
          <a:xfrm>
            <a:off x="432000" y="432000"/>
            <a:ext cx="7557534" cy="432000"/>
          </a:xfrm>
          <a:prstGeom prst="rect">
            <a:avLst/>
          </a:prstGeom>
        </p:spPr>
        <p:txBody>
          <a:bodyPr/>
          <a:lstStyle>
            <a:lvl1pPr>
              <a:defRPr>
                <a:solidFill>
                  <a:schemeClr val="tx1">
                    <a:lumMod val="75000"/>
                    <a:lumOff val="25000"/>
                  </a:schemeClr>
                </a:solidFill>
              </a:defRPr>
            </a:lvl1pPr>
          </a:lstStyle>
          <a:p>
            <a:r>
              <a:rPr lang="en-US" noProof="0" dirty="0"/>
              <a:t>Click to edit Master title style</a:t>
            </a:r>
          </a:p>
        </p:txBody>
      </p:sp>
    </p:spTree>
    <p:extLst>
      <p:ext uri="{BB962C8B-B14F-4D97-AF65-F5344CB8AC3E}">
        <p14:creationId xmlns:p14="http://schemas.microsoft.com/office/powerpoint/2010/main" val="3336286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E3C8C5B-6356-4B7C-887C-A436D7DB4059}"/>
              </a:ext>
            </a:extLst>
          </p:cNvPr>
          <p:cNvSpPr/>
          <p:nvPr userDrawn="1"/>
        </p:nvSpPr>
        <p:spPr>
          <a:xfrm>
            <a:off x="0" y="6771286"/>
            <a:ext cx="12192000" cy="86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Rectangle 18">
            <a:extLst>
              <a:ext uri="{FF2B5EF4-FFF2-40B4-BE49-F238E27FC236}">
                <a16:creationId xmlns:a16="http://schemas.microsoft.com/office/drawing/2014/main" id="{13120C00-0FF6-411F-B2D6-C625ED6BD241}"/>
              </a:ext>
            </a:extLst>
          </p:cNvPr>
          <p:cNvSpPr/>
          <p:nvPr userDrawn="1"/>
        </p:nvSpPr>
        <p:spPr>
          <a:xfrm>
            <a:off x="0" y="0"/>
            <a:ext cx="12192000" cy="86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Rectangle 19">
            <a:extLst>
              <a:ext uri="{FF2B5EF4-FFF2-40B4-BE49-F238E27FC236}">
                <a16:creationId xmlns:a16="http://schemas.microsoft.com/office/drawing/2014/main" id="{2D142C1D-78E5-4AD5-BEF3-C015D6E3FEBD}"/>
              </a:ext>
            </a:extLst>
          </p:cNvPr>
          <p:cNvSpPr/>
          <p:nvPr userDrawn="1"/>
        </p:nvSpPr>
        <p:spPr>
          <a:xfrm rot="5400000">
            <a:off x="-3385643" y="3385642"/>
            <a:ext cx="6858001" cy="86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Rectangle 20">
            <a:extLst>
              <a:ext uri="{FF2B5EF4-FFF2-40B4-BE49-F238E27FC236}">
                <a16:creationId xmlns:a16="http://schemas.microsoft.com/office/drawing/2014/main" id="{300D9306-2240-47FF-AA2F-DC7C26A008A4}"/>
              </a:ext>
            </a:extLst>
          </p:cNvPr>
          <p:cNvSpPr/>
          <p:nvPr userDrawn="1"/>
        </p:nvSpPr>
        <p:spPr>
          <a:xfrm rot="5400000">
            <a:off x="8719643" y="3385643"/>
            <a:ext cx="6858000" cy="86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6" name="Picture 5">
            <a:extLst>
              <a:ext uri="{FF2B5EF4-FFF2-40B4-BE49-F238E27FC236}">
                <a16:creationId xmlns:a16="http://schemas.microsoft.com/office/drawing/2014/main" id="{F5A5840D-4965-0045-9B0A-77C86926C42F}"/>
              </a:ext>
            </a:extLst>
          </p:cNvPr>
          <p:cNvPicPr>
            <a:picLocks noChangeAspect="1"/>
          </p:cNvPicPr>
          <p:nvPr userDrawn="1"/>
        </p:nvPicPr>
        <p:blipFill rotWithShape="1">
          <a:blip r:embed="rId27"/>
          <a:srcRect b="26370"/>
          <a:stretch/>
        </p:blipFill>
        <p:spPr>
          <a:xfrm>
            <a:off x="0" y="5311766"/>
            <a:ext cx="12192000" cy="1546234"/>
          </a:xfrm>
          <a:prstGeom prst="rect">
            <a:avLst/>
          </a:prstGeom>
        </p:spPr>
      </p:pic>
      <p:sp>
        <p:nvSpPr>
          <p:cNvPr id="12" name="Title Placeholder 1">
            <a:extLst>
              <a:ext uri="{FF2B5EF4-FFF2-40B4-BE49-F238E27FC236}">
                <a16:creationId xmlns:a16="http://schemas.microsoft.com/office/drawing/2014/main" id="{26344FDC-3824-C340-B30D-0F59F5889A22}"/>
              </a:ext>
            </a:extLst>
          </p:cNvPr>
          <p:cNvSpPr>
            <a:spLocks noGrp="1"/>
          </p:cNvSpPr>
          <p:nvPr>
            <p:ph type="title"/>
          </p:nvPr>
        </p:nvSpPr>
        <p:spPr>
          <a:xfrm>
            <a:off x="432000" y="432000"/>
            <a:ext cx="11340000" cy="432000"/>
          </a:xfrm>
          <a:prstGeom prst="rect">
            <a:avLst/>
          </a:prstGeom>
        </p:spPr>
        <p:txBody>
          <a:bodyPr vert="horz" lIns="0" tIns="0" rIns="0" bIns="0" rtlCol="0" anchor="ctr">
            <a:noAutofit/>
          </a:bodyPr>
          <a:lstStyle/>
          <a:p>
            <a:r>
              <a:rPr lang="en-US" noProof="0"/>
              <a:t>Click to edit Master title style</a:t>
            </a:r>
          </a:p>
        </p:txBody>
      </p:sp>
      <p:sp>
        <p:nvSpPr>
          <p:cNvPr id="13" name="Text Placeholder 2">
            <a:extLst>
              <a:ext uri="{FF2B5EF4-FFF2-40B4-BE49-F238E27FC236}">
                <a16:creationId xmlns:a16="http://schemas.microsoft.com/office/drawing/2014/main" id="{CDC48A38-9698-4649-A301-EE242DB66565}"/>
              </a:ext>
            </a:extLst>
          </p:cNvPr>
          <p:cNvSpPr>
            <a:spLocks noGrp="1"/>
          </p:cNvSpPr>
          <p:nvPr>
            <p:ph type="body" idx="1"/>
          </p:nvPr>
        </p:nvSpPr>
        <p:spPr>
          <a:xfrm>
            <a:off x="432000" y="1152000"/>
            <a:ext cx="11340000" cy="4159766"/>
          </a:xfrm>
          <a:prstGeom prst="rect">
            <a:avLst/>
          </a:prstGeom>
        </p:spPr>
        <p:txBody>
          <a:bodyPr vert="horz" lIns="0" tIns="0" rIns="0" bIns="0" rtlCol="0">
            <a:no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Footer Placeholder 4">
            <a:extLst>
              <a:ext uri="{FF2B5EF4-FFF2-40B4-BE49-F238E27FC236}">
                <a16:creationId xmlns:a16="http://schemas.microsoft.com/office/drawing/2014/main" id="{A221AA0B-93F2-A546-8952-0132102A50CF}"/>
              </a:ext>
            </a:extLst>
          </p:cNvPr>
          <p:cNvSpPr>
            <a:spLocks noGrp="1"/>
          </p:cNvSpPr>
          <p:nvPr>
            <p:ph type="ftr" sz="quarter" idx="3"/>
          </p:nvPr>
        </p:nvSpPr>
        <p:spPr>
          <a:xfrm>
            <a:off x="431999" y="6188628"/>
            <a:ext cx="6515799" cy="365125"/>
          </a:xfrm>
          <a:prstGeom prst="rect">
            <a:avLst/>
          </a:prstGeom>
        </p:spPr>
        <p:txBody>
          <a:bodyPr vert="horz" lIns="0" tIns="0" rIns="0" bIns="0" rtlCol="0" anchor="ctr"/>
          <a:lstStyle>
            <a:lvl1pPr algn="l">
              <a:defRPr sz="1200">
                <a:solidFill>
                  <a:schemeClr val="bg1"/>
                </a:solidFill>
              </a:defRPr>
            </a:lvl1pPr>
          </a:lstStyle>
          <a:p>
            <a:r>
              <a:rPr lang="en-US" dirty="0"/>
              <a:t>Add a footer</a:t>
            </a:r>
          </a:p>
        </p:txBody>
      </p:sp>
      <p:pic>
        <p:nvPicPr>
          <p:cNvPr id="8" name="Picture 7">
            <a:extLst>
              <a:ext uri="{FF2B5EF4-FFF2-40B4-BE49-F238E27FC236}">
                <a16:creationId xmlns:a16="http://schemas.microsoft.com/office/drawing/2014/main" id="{E836725D-0254-9D4F-A978-92374D23594E}"/>
              </a:ext>
            </a:extLst>
          </p:cNvPr>
          <p:cNvPicPr>
            <a:picLocks noChangeAspect="1"/>
          </p:cNvPicPr>
          <p:nvPr userDrawn="1"/>
        </p:nvPicPr>
        <p:blipFill>
          <a:blip r:embed="rId28"/>
          <a:stretch>
            <a:fillRect/>
          </a:stretch>
        </p:blipFill>
        <p:spPr>
          <a:xfrm>
            <a:off x="8527003" y="6088109"/>
            <a:ext cx="2558426" cy="683177"/>
          </a:xfrm>
          <a:prstGeom prst="rect">
            <a:avLst/>
          </a:prstGeom>
        </p:spPr>
      </p:pic>
      <p:pic>
        <p:nvPicPr>
          <p:cNvPr id="10" name="Picture 9">
            <a:extLst>
              <a:ext uri="{FF2B5EF4-FFF2-40B4-BE49-F238E27FC236}">
                <a16:creationId xmlns:a16="http://schemas.microsoft.com/office/drawing/2014/main" id="{A1C8109A-92A7-DA4A-A5C1-3AFE086C3620}"/>
              </a:ext>
            </a:extLst>
          </p:cNvPr>
          <p:cNvPicPr>
            <a:picLocks noChangeAspect="1"/>
          </p:cNvPicPr>
          <p:nvPr userDrawn="1"/>
        </p:nvPicPr>
        <p:blipFill>
          <a:blip r:embed="rId29">
            <a:alphaModFix amt="35000"/>
          </a:blip>
          <a:stretch>
            <a:fillRect/>
          </a:stretch>
        </p:blipFill>
        <p:spPr>
          <a:xfrm>
            <a:off x="11418413" y="6188628"/>
            <a:ext cx="353889" cy="539496"/>
          </a:xfrm>
          <a:prstGeom prst="rect">
            <a:avLst/>
          </a:prstGeom>
        </p:spPr>
      </p:pic>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64" r:id="rId3"/>
    <p:sldLayoutId id="2147483650" r:id="rId4"/>
    <p:sldLayoutId id="2147483652" r:id="rId5"/>
    <p:sldLayoutId id="2147483656" r:id="rId6"/>
    <p:sldLayoutId id="2147483657" r:id="rId7"/>
    <p:sldLayoutId id="2147483685" r:id="rId8"/>
    <p:sldLayoutId id="2147483668" r:id="rId9"/>
    <p:sldLayoutId id="2147483682" r:id="rId10"/>
    <p:sldLayoutId id="2147483670" r:id="rId11"/>
    <p:sldLayoutId id="2147483653" r:id="rId12"/>
    <p:sldLayoutId id="2147483673" r:id="rId13"/>
    <p:sldLayoutId id="2147483674" r:id="rId14"/>
    <p:sldLayoutId id="2147483676" r:id="rId15"/>
    <p:sldLayoutId id="2147483677" r:id="rId16"/>
    <p:sldLayoutId id="2147483654" r:id="rId17"/>
    <p:sldLayoutId id="2147483660" r:id="rId18"/>
    <p:sldLayoutId id="2147483661" r:id="rId19"/>
    <p:sldLayoutId id="2147483678" r:id="rId20"/>
    <p:sldLayoutId id="2147483686" r:id="rId21"/>
    <p:sldLayoutId id="2147483687" r:id="rId22"/>
    <p:sldLayoutId id="2147483689" r:id="rId23"/>
    <p:sldLayoutId id="2147483690" r:id="rId24"/>
    <p:sldLayoutId id="2147483688" r:id="rId25"/>
  </p:sldLayoutIdLst>
  <p:hf hdr="0" ftr="0" dt="0"/>
  <p:txStyles>
    <p:titleStyle>
      <a:lvl1pPr algn="l" defTabSz="914400" rtl="0" eaLnBrk="1" latinLnBrk="0" hangingPunct="1">
        <a:lnSpc>
          <a:spcPct val="90000"/>
        </a:lnSpc>
        <a:spcBef>
          <a:spcPct val="0"/>
        </a:spcBef>
        <a:buNone/>
        <a:defRPr sz="3200" kern="1200">
          <a:solidFill>
            <a:schemeClr val="tx2"/>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E8430-45F9-2B4F-A80A-1600F920AA73}"/>
              </a:ext>
            </a:extLst>
          </p:cNvPr>
          <p:cNvSpPr>
            <a:spLocks noGrp="1"/>
          </p:cNvSpPr>
          <p:nvPr>
            <p:ph type="ctrTitle"/>
          </p:nvPr>
        </p:nvSpPr>
        <p:spPr>
          <a:xfrm>
            <a:off x="2286000" y="1819766"/>
            <a:ext cx="6840000" cy="2387600"/>
          </a:xfrm>
        </p:spPr>
        <p:txBody>
          <a:bodyPr/>
          <a:lstStyle/>
          <a:p>
            <a:pPr algn="ctr"/>
            <a:r>
              <a:rPr lang="en-US" sz="3600" b="1" dirty="0">
                <a:latin typeface="Arial" panose="020B0604020202020204" pitchFamily="34" charset="0"/>
                <a:cs typeface="Arial" panose="020B0604020202020204" pitchFamily="34" charset="0"/>
              </a:rPr>
              <a:t>Tribal Identity and the Rise of the American Indian/Alaskan Native population</a:t>
            </a:r>
          </a:p>
        </p:txBody>
      </p:sp>
      <p:sp>
        <p:nvSpPr>
          <p:cNvPr id="3" name="Subtitle 2">
            <a:extLst>
              <a:ext uri="{FF2B5EF4-FFF2-40B4-BE49-F238E27FC236}">
                <a16:creationId xmlns:a16="http://schemas.microsoft.com/office/drawing/2014/main" id="{D63D9063-949C-9D4E-9CA7-FDCB30C0441A}"/>
              </a:ext>
            </a:extLst>
          </p:cNvPr>
          <p:cNvSpPr>
            <a:spLocks noGrp="1"/>
          </p:cNvSpPr>
          <p:nvPr>
            <p:ph type="subTitle" idx="1"/>
          </p:nvPr>
        </p:nvSpPr>
        <p:spPr>
          <a:xfrm>
            <a:off x="2286001" y="4207365"/>
            <a:ext cx="6840000" cy="2053475"/>
          </a:xfrm>
        </p:spPr>
        <p:txBody>
          <a:bodyPr vert="horz" lIns="432000" tIns="144000" rIns="0" bIns="0" rtlCol="0" anchor="t">
            <a:noAutofit/>
          </a:bodyPr>
          <a:lstStyle/>
          <a:p>
            <a:pPr algn="ctr"/>
            <a:r>
              <a:rPr lang="en-US" sz="2400" dirty="0">
                <a:latin typeface="Arial" panose="020B0604020202020204" pitchFamily="34" charset="0"/>
                <a:cs typeface="Arial" panose="020B0604020202020204" pitchFamily="34" charset="0"/>
              </a:rPr>
              <a:t>By: Angel M. Stevens</a:t>
            </a:r>
          </a:p>
          <a:p>
            <a:pPr algn="ctr"/>
            <a:r>
              <a:rPr lang="en-US" sz="2400" dirty="0">
                <a:latin typeface="Arial" panose="020B0604020202020204" pitchFamily="34" charset="0"/>
                <a:cs typeface="Arial" panose="020B0604020202020204" pitchFamily="34" charset="0"/>
              </a:rPr>
              <a:t>Senior Thesis 2022</a:t>
            </a:r>
          </a:p>
          <a:p>
            <a:pPr algn="ctr"/>
            <a:r>
              <a:rPr lang="en-US" sz="2400" dirty="0">
                <a:latin typeface="Arial" panose="020B0604020202020204" pitchFamily="34" charset="0"/>
                <a:cs typeface="Arial" panose="020B0604020202020204" pitchFamily="34" charset="0"/>
              </a:rPr>
              <a:t>Advisor: Dr. Patrick Donnay</a:t>
            </a:r>
          </a:p>
          <a:p>
            <a:pPr algn="ctr"/>
            <a:r>
              <a:rPr lang="en-US" sz="2400" dirty="0">
                <a:latin typeface="Arial" panose="020B0604020202020204" pitchFamily="34" charset="0"/>
                <a:cs typeface="Arial" panose="020B0604020202020204" pitchFamily="34" charset="0"/>
              </a:rPr>
              <a:t>Bemidji State University</a:t>
            </a:r>
          </a:p>
          <a:p>
            <a:pPr algn="ctr"/>
            <a:endParaRPr lang="en-US" sz="2400" dirty="0">
              <a:latin typeface="Arial" panose="020B0604020202020204" pitchFamily="34" charset="0"/>
              <a:cs typeface="Arial" panose="020B0604020202020204" pitchFamily="34" charset="0"/>
            </a:endParaRPr>
          </a:p>
          <a:p>
            <a:pPr algn="ct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42433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Chart, bar chart&#10;&#10;Description automatically generated">
            <a:extLst>
              <a:ext uri="{FF2B5EF4-FFF2-40B4-BE49-F238E27FC236}">
                <a16:creationId xmlns:a16="http://schemas.microsoft.com/office/drawing/2014/main" id="{BC36F3B5-5EA3-477E-83B2-A841D8368F9C}"/>
              </a:ext>
            </a:extLst>
          </p:cNvPr>
          <p:cNvPicPr>
            <a:picLocks noGrp="1" noChangeAspect="1"/>
          </p:cNvPicPr>
          <p:nvPr>
            <p:ph type="pic" sz="quarter" idx="12"/>
          </p:nvPr>
        </p:nvPicPr>
        <p:blipFill rotWithShape="1">
          <a:blip r:embed="rId2"/>
          <a:srcRect r="17198" b="9136"/>
          <a:stretch/>
        </p:blipFill>
        <p:spPr>
          <a:xfrm>
            <a:off x="4241883" y="772610"/>
            <a:ext cx="7412136" cy="4780344"/>
          </a:xfrm>
          <a:noFill/>
        </p:spPr>
      </p:pic>
      <p:sp>
        <p:nvSpPr>
          <p:cNvPr id="3" name="Title 2">
            <a:extLst>
              <a:ext uri="{FF2B5EF4-FFF2-40B4-BE49-F238E27FC236}">
                <a16:creationId xmlns:a16="http://schemas.microsoft.com/office/drawing/2014/main" id="{F8FF112A-2FBF-4B5A-80AB-591658309161}"/>
              </a:ext>
            </a:extLst>
          </p:cNvPr>
          <p:cNvSpPr>
            <a:spLocks noGrp="1"/>
          </p:cNvSpPr>
          <p:nvPr>
            <p:ph type="ctrTitle"/>
          </p:nvPr>
        </p:nvSpPr>
        <p:spPr>
          <a:xfrm>
            <a:off x="0" y="0"/>
            <a:ext cx="12192000" cy="680013"/>
          </a:xfrm>
        </p:spPr>
        <p:txBody>
          <a:bodyPr anchor="b">
            <a:normAutofit/>
          </a:bodyPr>
          <a:lstStyle/>
          <a:p>
            <a:pPr algn="ctr"/>
            <a:r>
              <a:rPr lang="en-US" sz="2400" b="1" dirty="0"/>
              <a:t>Hypothesis #3: Those who provide a specific tribal nation will be more than likely be living in urban areas.</a:t>
            </a:r>
          </a:p>
        </p:txBody>
      </p:sp>
      <p:sp>
        <p:nvSpPr>
          <p:cNvPr id="17" name="TextBox 16">
            <a:extLst>
              <a:ext uri="{FF2B5EF4-FFF2-40B4-BE49-F238E27FC236}">
                <a16:creationId xmlns:a16="http://schemas.microsoft.com/office/drawing/2014/main" id="{9CA34188-2BA0-4DE4-9D5B-837B292F8C20}"/>
              </a:ext>
            </a:extLst>
          </p:cNvPr>
          <p:cNvSpPr txBox="1"/>
          <p:nvPr/>
        </p:nvSpPr>
        <p:spPr>
          <a:xfrm>
            <a:off x="239209" y="4694980"/>
            <a:ext cx="5399591" cy="680013"/>
          </a:xfrm>
          <a:prstGeom prst="rect">
            <a:avLst/>
          </a:prstGeom>
          <a:noFill/>
        </p:spPr>
        <p:txBody>
          <a:bodyPr wrap="none" lIns="0" tIns="0" rIns="0" bIns="0" rtlCol="0">
            <a:noAutofit/>
          </a:bodyPr>
          <a:lstStyle/>
          <a:p>
            <a:pPr algn="l"/>
            <a:r>
              <a:rPr lang="en-US" sz="1600" i="1" dirty="0">
                <a:solidFill>
                  <a:schemeClr val="tx1">
                    <a:lumMod val="75000"/>
                    <a:lumOff val="25000"/>
                  </a:schemeClr>
                </a:solidFill>
                <a:latin typeface="Arial" panose="020B0604020202020204" pitchFamily="34" charset="0"/>
                <a:cs typeface="Arial" panose="020B0604020202020204" pitchFamily="34" charset="0"/>
              </a:rPr>
              <a:t>Rural/Rez: Chi Square = .000, Phi = .536 </a:t>
            </a:r>
            <a:r>
              <a:rPr lang="en-US" sz="1600" i="1" dirty="0" err="1">
                <a:solidFill>
                  <a:schemeClr val="tx1">
                    <a:lumMod val="75000"/>
                    <a:lumOff val="25000"/>
                  </a:schemeClr>
                </a:solidFill>
                <a:latin typeface="Arial" panose="020B0604020202020204" pitchFamily="34" charset="0"/>
                <a:cs typeface="Arial" panose="020B0604020202020204" pitchFamily="34" charset="0"/>
              </a:rPr>
              <a:t>Cramers</a:t>
            </a:r>
            <a:r>
              <a:rPr lang="en-US" sz="1600" i="1" dirty="0">
                <a:solidFill>
                  <a:schemeClr val="tx1">
                    <a:lumMod val="75000"/>
                    <a:lumOff val="25000"/>
                  </a:schemeClr>
                </a:solidFill>
                <a:latin typeface="Arial" panose="020B0604020202020204" pitchFamily="34" charset="0"/>
                <a:cs typeface="Arial" panose="020B0604020202020204" pitchFamily="34" charset="0"/>
              </a:rPr>
              <a:t> V = .379</a:t>
            </a:r>
          </a:p>
          <a:p>
            <a:pPr algn="l"/>
            <a:r>
              <a:rPr lang="en-US" sz="1600" i="1" dirty="0">
                <a:solidFill>
                  <a:schemeClr val="tx1">
                    <a:lumMod val="75000"/>
                    <a:lumOff val="25000"/>
                  </a:schemeClr>
                </a:solidFill>
                <a:latin typeface="Arial" panose="020B0604020202020204" pitchFamily="34" charset="0"/>
                <a:cs typeface="Arial" panose="020B0604020202020204" pitchFamily="34" charset="0"/>
              </a:rPr>
              <a:t>Mixed: Chi Square = .000, Phi = .258, </a:t>
            </a:r>
            <a:r>
              <a:rPr lang="en-US" sz="1600" i="1" dirty="0" err="1">
                <a:solidFill>
                  <a:schemeClr val="tx1">
                    <a:lumMod val="75000"/>
                    <a:lumOff val="25000"/>
                  </a:schemeClr>
                </a:solidFill>
                <a:latin typeface="Arial" panose="020B0604020202020204" pitchFamily="34" charset="0"/>
                <a:cs typeface="Arial" panose="020B0604020202020204" pitchFamily="34" charset="0"/>
              </a:rPr>
              <a:t>Cramers</a:t>
            </a:r>
            <a:r>
              <a:rPr lang="en-US" sz="1600" i="1" dirty="0">
                <a:solidFill>
                  <a:schemeClr val="tx1">
                    <a:lumMod val="75000"/>
                    <a:lumOff val="25000"/>
                  </a:schemeClr>
                </a:solidFill>
                <a:latin typeface="Arial" panose="020B0604020202020204" pitchFamily="34" charset="0"/>
                <a:cs typeface="Arial" panose="020B0604020202020204" pitchFamily="34" charset="0"/>
              </a:rPr>
              <a:t> V = .183</a:t>
            </a:r>
          </a:p>
          <a:p>
            <a:pPr algn="l"/>
            <a:r>
              <a:rPr lang="en-US" sz="1600" i="1" dirty="0">
                <a:solidFill>
                  <a:schemeClr val="tx1">
                    <a:lumMod val="75000"/>
                    <a:lumOff val="25000"/>
                  </a:schemeClr>
                </a:solidFill>
                <a:latin typeface="Arial" panose="020B0604020202020204" pitchFamily="34" charset="0"/>
                <a:cs typeface="Arial" panose="020B0604020202020204" pitchFamily="34" charset="0"/>
              </a:rPr>
              <a:t>Urban: Chi Square = .000, Phi = .400, </a:t>
            </a:r>
            <a:r>
              <a:rPr lang="en-US" sz="1600" i="1" dirty="0" err="1">
                <a:solidFill>
                  <a:schemeClr val="tx1">
                    <a:lumMod val="75000"/>
                    <a:lumOff val="25000"/>
                  </a:schemeClr>
                </a:solidFill>
                <a:latin typeface="Arial" panose="020B0604020202020204" pitchFamily="34" charset="0"/>
                <a:cs typeface="Arial" panose="020B0604020202020204" pitchFamily="34" charset="0"/>
              </a:rPr>
              <a:t>Cramers</a:t>
            </a:r>
            <a:r>
              <a:rPr lang="en-US" sz="1600" i="1" dirty="0">
                <a:solidFill>
                  <a:schemeClr val="tx1">
                    <a:lumMod val="75000"/>
                    <a:lumOff val="25000"/>
                  </a:schemeClr>
                </a:solidFill>
                <a:latin typeface="Arial" panose="020B0604020202020204" pitchFamily="34" charset="0"/>
                <a:cs typeface="Arial" panose="020B0604020202020204" pitchFamily="34" charset="0"/>
              </a:rPr>
              <a:t> V = .282</a:t>
            </a:r>
          </a:p>
        </p:txBody>
      </p:sp>
    </p:spTree>
    <p:extLst>
      <p:ext uri="{BB962C8B-B14F-4D97-AF65-F5344CB8AC3E}">
        <p14:creationId xmlns:p14="http://schemas.microsoft.com/office/powerpoint/2010/main" val="6134811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a:extLst>
              <a:ext uri="{FF2B5EF4-FFF2-40B4-BE49-F238E27FC236}">
                <a16:creationId xmlns:a16="http://schemas.microsoft.com/office/drawing/2014/main" id="{CE050E3C-2563-4144-8714-2825A1FDBBC6}"/>
              </a:ext>
            </a:extLst>
          </p:cNvPr>
          <p:cNvPicPr>
            <a:picLocks noGrp="1" noChangeAspect="1"/>
          </p:cNvPicPr>
          <p:nvPr>
            <p:ph idx="1"/>
          </p:nvPr>
        </p:nvPicPr>
        <p:blipFill rotWithShape="1">
          <a:blip r:embed="rId2"/>
          <a:srcRect r="18169" b="11086"/>
          <a:stretch/>
        </p:blipFill>
        <p:spPr>
          <a:xfrm>
            <a:off x="0" y="1284514"/>
            <a:ext cx="12192000" cy="4843977"/>
          </a:xfrm>
          <a:noFill/>
        </p:spPr>
      </p:pic>
      <p:sp>
        <p:nvSpPr>
          <p:cNvPr id="20" name="Title 2">
            <a:extLst>
              <a:ext uri="{FF2B5EF4-FFF2-40B4-BE49-F238E27FC236}">
                <a16:creationId xmlns:a16="http://schemas.microsoft.com/office/drawing/2014/main" id="{DB28CC10-96CF-12B5-56F5-3630D09B2E92}"/>
              </a:ext>
            </a:extLst>
          </p:cNvPr>
          <p:cNvSpPr>
            <a:spLocks noGrp="1"/>
          </p:cNvSpPr>
          <p:nvPr>
            <p:ph type="title"/>
          </p:nvPr>
        </p:nvSpPr>
        <p:spPr>
          <a:xfrm>
            <a:off x="432000" y="76200"/>
            <a:ext cx="11207227" cy="1208314"/>
          </a:xfrm>
        </p:spPr>
        <p:txBody>
          <a:bodyPr/>
          <a:lstStyle/>
          <a:p>
            <a:pPr algn="ctr"/>
            <a:r>
              <a:rPr lang="en-US" dirty="0">
                <a:latin typeface="Arial" panose="020B0604020202020204" pitchFamily="34" charset="0"/>
                <a:cs typeface="Arial" panose="020B0604020202020204" pitchFamily="34" charset="0"/>
              </a:rPr>
              <a:t>Hypothesis #4: Hispanic American Indian/Alaskan Native, specifically Mexicans, are more than likely to identify with a tribal nation.</a:t>
            </a:r>
          </a:p>
        </p:txBody>
      </p:sp>
    </p:spTree>
    <p:extLst>
      <p:ext uri="{BB962C8B-B14F-4D97-AF65-F5344CB8AC3E}">
        <p14:creationId xmlns:p14="http://schemas.microsoft.com/office/powerpoint/2010/main" val="26465422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C2D533A-E7C5-4CD3-807E-C683458328EF}"/>
              </a:ext>
            </a:extLst>
          </p:cNvPr>
          <p:cNvPicPr>
            <a:picLocks noGrp="1" noChangeAspect="1"/>
          </p:cNvPicPr>
          <p:nvPr>
            <p:ph idx="1"/>
          </p:nvPr>
        </p:nvPicPr>
        <p:blipFill rotWithShape="1">
          <a:blip r:embed="rId2"/>
          <a:srcRect r="16297" b="12854"/>
          <a:stretch/>
        </p:blipFill>
        <p:spPr>
          <a:xfrm>
            <a:off x="3783011" y="1020535"/>
            <a:ext cx="8408989" cy="4354457"/>
          </a:xfrm>
        </p:spPr>
      </p:pic>
      <p:sp>
        <p:nvSpPr>
          <p:cNvPr id="3" name="Title 2">
            <a:extLst>
              <a:ext uri="{FF2B5EF4-FFF2-40B4-BE49-F238E27FC236}">
                <a16:creationId xmlns:a16="http://schemas.microsoft.com/office/drawing/2014/main" id="{58926F72-6651-424C-8159-A01F15F64007}"/>
              </a:ext>
            </a:extLst>
          </p:cNvPr>
          <p:cNvSpPr>
            <a:spLocks noGrp="1"/>
          </p:cNvSpPr>
          <p:nvPr>
            <p:ph type="title"/>
          </p:nvPr>
        </p:nvSpPr>
        <p:spPr>
          <a:xfrm>
            <a:off x="432000" y="0"/>
            <a:ext cx="11207227" cy="1230086"/>
          </a:xfrm>
        </p:spPr>
        <p:txBody>
          <a:bodyPr/>
          <a:lstStyle/>
          <a:p>
            <a:pPr algn="ctr"/>
            <a:r>
              <a:rPr lang="en-US" b="1" dirty="0">
                <a:latin typeface="Arial" panose="020B0604020202020204" pitchFamily="34" charset="0"/>
                <a:cs typeface="Arial" panose="020B0604020202020204" pitchFamily="34" charset="0"/>
              </a:rPr>
              <a:t>Hypothesis #5: Those with higher education are more likely to provide a tribal identification.</a:t>
            </a:r>
          </a:p>
        </p:txBody>
      </p:sp>
      <p:sp>
        <p:nvSpPr>
          <p:cNvPr id="7" name="TextBox 6">
            <a:extLst>
              <a:ext uri="{FF2B5EF4-FFF2-40B4-BE49-F238E27FC236}">
                <a16:creationId xmlns:a16="http://schemas.microsoft.com/office/drawing/2014/main" id="{B6AE3E6C-01DC-4A34-A6C0-262CD1F226A9}"/>
              </a:ext>
            </a:extLst>
          </p:cNvPr>
          <p:cNvSpPr txBox="1"/>
          <p:nvPr/>
        </p:nvSpPr>
        <p:spPr>
          <a:xfrm>
            <a:off x="267784" y="4942630"/>
            <a:ext cx="5399591" cy="515195"/>
          </a:xfrm>
          <a:prstGeom prst="rect">
            <a:avLst/>
          </a:prstGeom>
          <a:noFill/>
        </p:spPr>
        <p:txBody>
          <a:bodyPr wrap="none" lIns="0" tIns="0" rIns="0" bIns="0" rtlCol="0">
            <a:noAutofit/>
          </a:bodyPr>
          <a:lstStyle/>
          <a:p>
            <a:pPr algn="l"/>
            <a:r>
              <a:rPr lang="en-US" sz="1200" i="1" dirty="0">
                <a:solidFill>
                  <a:schemeClr val="tx1">
                    <a:lumMod val="75000"/>
                    <a:lumOff val="25000"/>
                  </a:schemeClr>
                </a:solidFill>
                <a:latin typeface="Arial" panose="020B0604020202020204" pitchFamily="34" charset="0"/>
                <a:cs typeface="Arial" panose="020B0604020202020204" pitchFamily="34" charset="0"/>
              </a:rPr>
              <a:t>MALE: Chi Square = &lt;.001, Phi = .025 </a:t>
            </a:r>
            <a:r>
              <a:rPr lang="en-US" sz="1200" i="1" dirty="0" err="1">
                <a:solidFill>
                  <a:schemeClr val="tx1">
                    <a:lumMod val="75000"/>
                    <a:lumOff val="25000"/>
                  </a:schemeClr>
                </a:solidFill>
                <a:latin typeface="Arial" panose="020B0604020202020204" pitchFamily="34" charset="0"/>
                <a:cs typeface="Arial" panose="020B0604020202020204" pitchFamily="34" charset="0"/>
              </a:rPr>
              <a:t>Cramers</a:t>
            </a:r>
            <a:r>
              <a:rPr lang="en-US" sz="1200" i="1" dirty="0">
                <a:solidFill>
                  <a:schemeClr val="tx1">
                    <a:lumMod val="75000"/>
                    <a:lumOff val="25000"/>
                  </a:schemeClr>
                </a:solidFill>
                <a:latin typeface="Arial" panose="020B0604020202020204" pitchFamily="34" charset="0"/>
                <a:cs typeface="Arial" panose="020B0604020202020204" pitchFamily="34" charset="0"/>
              </a:rPr>
              <a:t> V = .018</a:t>
            </a:r>
          </a:p>
          <a:p>
            <a:pPr algn="l"/>
            <a:r>
              <a:rPr lang="en-US" sz="1200" i="1" dirty="0">
                <a:solidFill>
                  <a:schemeClr val="tx1">
                    <a:lumMod val="75000"/>
                    <a:lumOff val="25000"/>
                  </a:schemeClr>
                </a:solidFill>
                <a:latin typeface="Arial" panose="020B0604020202020204" pitchFamily="34" charset="0"/>
                <a:cs typeface="Arial" panose="020B0604020202020204" pitchFamily="34" charset="0"/>
              </a:rPr>
              <a:t>FEMALE: Chi Square = &lt;.001, Phi = .038, </a:t>
            </a:r>
            <a:r>
              <a:rPr lang="en-US" sz="1200" i="1" dirty="0" err="1">
                <a:solidFill>
                  <a:schemeClr val="tx1">
                    <a:lumMod val="75000"/>
                    <a:lumOff val="25000"/>
                  </a:schemeClr>
                </a:solidFill>
                <a:latin typeface="Arial" panose="020B0604020202020204" pitchFamily="34" charset="0"/>
                <a:cs typeface="Arial" panose="020B0604020202020204" pitchFamily="34" charset="0"/>
              </a:rPr>
              <a:t>Cramers</a:t>
            </a:r>
            <a:r>
              <a:rPr lang="en-US" sz="1200" i="1" dirty="0">
                <a:solidFill>
                  <a:schemeClr val="tx1">
                    <a:lumMod val="75000"/>
                    <a:lumOff val="25000"/>
                  </a:schemeClr>
                </a:solidFill>
                <a:latin typeface="Arial" panose="020B0604020202020204" pitchFamily="34" charset="0"/>
                <a:cs typeface="Arial" panose="020B0604020202020204" pitchFamily="34" charset="0"/>
              </a:rPr>
              <a:t> V = .027</a:t>
            </a:r>
          </a:p>
        </p:txBody>
      </p:sp>
    </p:spTree>
    <p:extLst>
      <p:ext uri="{BB962C8B-B14F-4D97-AF65-F5344CB8AC3E}">
        <p14:creationId xmlns:p14="http://schemas.microsoft.com/office/powerpoint/2010/main" val="18389541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E230B3-5639-47F8-81C3-D3AECC35B75E}"/>
              </a:ext>
            </a:extLst>
          </p:cNvPr>
          <p:cNvSpPr>
            <a:spLocks noGrp="1"/>
          </p:cNvSpPr>
          <p:nvPr>
            <p:ph type="ctrTitle"/>
          </p:nvPr>
        </p:nvSpPr>
        <p:spPr>
          <a:xfrm>
            <a:off x="1000125" y="1616583"/>
            <a:ext cx="10096500" cy="4755642"/>
          </a:xfrm>
        </p:spPr>
        <p:txBody>
          <a:bodyPr anchor="t" anchorCtr="0"/>
          <a:lstStyle/>
          <a:p>
            <a:pPr algn="ctr"/>
            <a:r>
              <a:rPr lang="en-US" sz="3200" dirty="0"/>
              <a:t>The complexity of tribal identification is identified by various variables and factors, such as region and sex. This study shows that Urban Natives are most likely to identify as the American Indian/Alaskan Native.  Education is not one of those factors that contribute to self identification.  The American Community Survey now allows this population to express their own lineage.  This seemingly simple gesture symbolizes the complex history of the AI/AN and their sense of identity.  </a:t>
            </a:r>
          </a:p>
        </p:txBody>
      </p:sp>
    </p:spTree>
    <p:extLst>
      <p:ext uri="{BB962C8B-B14F-4D97-AF65-F5344CB8AC3E}">
        <p14:creationId xmlns:p14="http://schemas.microsoft.com/office/powerpoint/2010/main" val="5327147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E330EB2-EE6F-487B-8482-7D5069A697CB}"/>
              </a:ext>
            </a:extLst>
          </p:cNvPr>
          <p:cNvSpPr txBox="1"/>
          <p:nvPr/>
        </p:nvSpPr>
        <p:spPr>
          <a:xfrm>
            <a:off x="541175" y="1828799"/>
            <a:ext cx="9433249" cy="4488025"/>
          </a:xfrm>
          <a:prstGeom prst="rect">
            <a:avLst/>
          </a:prstGeom>
          <a:noFill/>
        </p:spPr>
        <p:txBody>
          <a:bodyPr wrap="none" lIns="0" tIns="0" rIns="0" bIns="0" rtlCol="0">
            <a:noAutofit/>
          </a:bodyPr>
          <a:lstStyle/>
          <a:p>
            <a:pPr marL="342900" indent="-342900">
              <a:lnSpc>
                <a:spcPct val="200000"/>
              </a:lnSpc>
              <a:buFont typeface="Arial" panose="020B0604020202020204" pitchFamily="34" charset="0"/>
              <a:buChar char="•"/>
            </a:pPr>
            <a:r>
              <a:rPr kumimoji="0" lang="en-US" sz="3200" b="0" i="0" u="none" strike="noStrike" kern="1200" cap="none" spc="-15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Who identifies the American Indian/Alaskan Native?</a:t>
            </a:r>
          </a:p>
          <a:p>
            <a:pPr marL="342900" indent="-342900">
              <a:lnSpc>
                <a:spcPct val="200000"/>
              </a:lnSpc>
              <a:buFont typeface="Arial" panose="020B0604020202020204" pitchFamily="34" charset="0"/>
              <a:buChar char="•"/>
            </a:pPr>
            <a:r>
              <a:rPr kumimoji="0" lang="en-US" sz="3200" b="0" i="0" u="none" strike="noStrike" kern="1200" cap="none" spc="-15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What determines the American Indian/Alaskan Native identity?</a:t>
            </a:r>
          </a:p>
          <a:p>
            <a:pPr marL="342900" indent="-342900">
              <a:lnSpc>
                <a:spcPct val="200000"/>
              </a:lnSpc>
              <a:buFont typeface="Arial" panose="020B0604020202020204" pitchFamily="34" charset="0"/>
              <a:buChar char="•"/>
            </a:pPr>
            <a:r>
              <a:rPr kumimoji="0" lang="en-US" sz="3200" b="0" i="0" u="none" strike="noStrike" kern="1200" cap="none" spc="-15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Why is it important to identify an American Indian/Alaskan Native?</a:t>
            </a:r>
          </a:p>
          <a:p>
            <a:pPr marL="342900" indent="-342900">
              <a:lnSpc>
                <a:spcPct val="200000"/>
              </a:lnSpc>
              <a:buFont typeface="Arial" panose="020B0604020202020204" pitchFamily="34" charset="0"/>
              <a:buChar char="•"/>
            </a:pPr>
            <a:r>
              <a:rPr lang="en-US" sz="3200" spc="-150" dirty="0">
                <a:solidFill>
                  <a:prstClr val="white"/>
                </a:solidFill>
                <a:latin typeface="Arial" panose="020B0604020202020204" pitchFamily="34" charset="0"/>
                <a:ea typeface="+mj-ea"/>
                <a:cs typeface="Arial" panose="020B0604020202020204" pitchFamily="34" charset="0"/>
              </a:rPr>
              <a:t>What factors contribute to the recent surge in the AI/AN population?</a:t>
            </a:r>
            <a:endParaRPr lang="en-US" sz="3200" dirty="0">
              <a:solidFill>
                <a:schemeClr val="tx1">
                  <a:lumMod val="75000"/>
                  <a:lumOff val="25000"/>
                </a:schemeClr>
              </a:solidFill>
              <a:latin typeface="+mn-lt"/>
            </a:endParaRPr>
          </a:p>
        </p:txBody>
      </p:sp>
    </p:spTree>
    <p:extLst>
      <p:ext uri="{BB962C8B-B14F-4D97-AF65-F5344CB8AC3E}">
        <p14:creationId xmlns:p14="http://schemas.microsoft.com/office/powerpoint/2010/main" val="17288482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99EBA-BA69-4AA7-B28A-3E7E938B545B}"/>
              </a:ext>
            </a:extLst>
          </p:cNvPr>
          <p:cNvSpPr>
            <a:spLocks noGrp="1"/>
          </p:cNvSpPr>
          <p:nvPr>
            <p:ph type="title"/>
          </p:nvPr>
        </p:nvSpPr>
        <p:spPr/>
        <p:txBody>
          <a:bodyPr/>
          <a:lstStyle/>
          <a:p>
            <a:pPr algn="ctr"/>
            <a:r>
              <a:rPr lang="en-US" b="1" dirty="0">
                <a:latin typeface="Arial" panose="020B0604020202020204" pitchFamily="34" charset="0"/>
                <a:cs typeface="Arial" panose="020B0604020202020204" pitchFamily="34" charset="0"/>
              </a:rPr>
              <a:t> Tribal Identity and the Rise of the AI/AN Population</a:t>
            </a:r>
          </a:p>
        </p:txBody>
      </p:sp>
      <p:sp>
        <p:nvSpPr>
          <p:cNvPr id="3" name="Content Placeholder 2">
            <a:extLst>
              <a:ext uri="{FF2B5EF4-FFF2-40B4-BE49-F238E27FC236}">
                <a16:creationId xmlns:a16="http://schemas.microsoft.com/office/drawing/2014/main" id="{9CE7BD2D-0CD8-45F4-9C1E-976EF586EA07}"/>
              </a:ext>
            </a:extLst>
          </p:cNvPr>
          <p:cNvSpPr>
            <a:spLocks noGrp="1"/>
          </p:cNvSpPr>
          <p:nvPr>
            <p:ph idx="1"/>
          </p:nvPr>
        </p:nvSpPr>
        <p:spPr/>
        <p:txBody>
          <a:bodyPr/>
          <a:lstStyle/>
          <a:p>
            <a:r>
              <a:rPr kumimoji="0" lang="en-US" sz="3200" i="0" u="none" strike="noStrike" kern="1200" cap="none" spc="-15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There are 574 federally recognized tribes, according to the Federal Register.  There are more </a:t>
            </a:r>
            <a:r>
              <a:rPr kumimoji="0" lang="en-US" sz="3200" i="0" u="none" strike="noStrike" kern="1200" cap="none" spc="-150" normalizeH="0" baseline="0" noProof="0">
                <a:ln>
                  <a:noFill/>
                </a:ln>
                <a:solidFill>
                  <a:schemeClr val="tx1"/>
                </a:solidFill>
                <a:effectLst/>
                <a:uLnTx/>
                <a:uFillTx/>
                <a:latin typeface="Arial" panose="020B0604020202020204" pitchFamily="34" charset="0"/>
                <a:ea typeface="+mj-ea"/>
                <a:cs typeface="Arial" panose="020B0604020202020204" pitchFamily="34" charset="0"/>
              </a:rPr>
              <a:t>than 400 </a:t>
            </a:r>
            <a:r>
              <a:rPr kumimoji="0" lang="en-US" sz="3200" i="0" u="none" strike="noStrike" kern="1200" cap="none" spc="-15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tribes that are not federally recognized. </a:t>
            </a:r>
            <a:endParaRPr lang="en-US" sz="3200" dirty="0">
              <a:solidFill>
                <a:schemeClr val="tx1"/>
              </a:solidFill>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4603D0E9-BB95-4581-A436-7DCC17B1CF5E}"/>
              </a:ext>
            </a:extLst>
          </p:cNvPr>
          <p:cNvSpPr>
            <a:spLocks noGrp="1"/>
          </p:cNvSpPr>
          <p:nvPr>
            <p:ph type="body" sz="quarter" idx="12"/>
          </p:nvPr>
        </p:nvSpPr>
        <p:spPr>
          <a:xfrm>
            <a:off x="4301550" y="1152001"/>
            <a:ext cx="3600450" cy="4252104"/>
          </a:xfrm>
        </p:spPr>
        <p:txBody>
          <a:bodyPr/>
          <a:lstStyle/>
          <a:p>
            <a:r>
              <a:rPr lang="en-US" sz="3200" dirty="0">
                <a:latin typeface="Arial" panose="020B0604020202020204" pitchFamily="34" charset="0"/>
                <a:cs typeface="Arial" panose="020B0604020202020204" pitchFamily="34" charset="0"/>
              </a:rPr>
              <a:t>Recently, the AI/AN population had a tremendous surge.  From 2 million in 2000 to 10 million in 2020 according to the US Census Bureau</a:t>
            </a:r>
          </a:p>
        </p:txBody>
      </p:sp>
      <p:sp>
        <p:nvSpPr>
          <p:cNvPr id="5" name="Text Placeholder 4">
            <a:extLst>
              <a:ext uri="{FF2B5EF4-FFF2-40B4-BE49-F238E27FC236}">
                <a16:creationId xmlns:a16="http://schemas.microsoft.com/office/drawing/2014/main" id="{20865711-47E5-4240-9FD8-E8019D775767}"/>
              </a:ext>
            </a:extLst>
          </p:cNvPr>
          <p:cNvSpPr>
            <a:spLocks noGrp="1"/>
          </p:cNvSpPr>
          <p:nvPr>
            <p:ph type="body" sz="quarter" idx="13"/>
          </p:nvPr>
        </p:nvSpPr>
        <p:spPr/>
        <p:txBody>
          <a:bodyPr/>
          <a:lstStyle/>
          <a:p>
            <a:r>
              <a:rPr lang="en-US" sz="3200" dirty="0">
                <a:latin typeface="Arial" panose="020B0604020202020204" pitchFamily="34" charset="0"/>
                <a:cs typeface="Arial" panose="020B0604020202020204" pitchFamily="34" charset="0"/>
              </a:rPr>
              <a:t>Information obtained by the Census is used to determine the distribution of state &amp; federal funding to assist tribes.  In 2019, $675 million was used.</a:t>
            </a:r>
          </a:p>
        </p:txBody>
      </p:sp>
    </p:spTree>
    <p:extLst>
      <p:ext uri="{BB962C8B-B14F-4D97-AF65-F5344CB8AC3E}">
        <p14:creationId xmlns:p14="http://schemas.microsoft.com/office/powerpoint/2010/main" val="32917506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68F3B-286E-4707-9726-48639920A602}"/>
              </a:ext>
            </a:extLst>
          </p:cNvPr>
          <p:cNvSpPr>
            <a:spLocks noGrp="1"/>
          </p:cNvSpPr>
          <p:nvPr>
            <p:ph type="ctrTitle"/>
          </p:nvPr>
        </p:nvSpPr>
        <p:spPr>
          <a:xfrm>
            <a:off x="657224" y="285749"/>
            <a:ext cx="10353675" cy="4276726"/>
          </a:xfrm>
        </p:spPr>
        <p:txBody>
          <a:bodyPr/>
          <a:lstStyle/>
          <a:p>
            <a:pPr algn="ctr"/>
            <a:r>
              <a:rPr lang="en-US" sz="3200" dirty="0">
                <a:latin typeface="Arial" panose="020B0604020202020204" pitchFamily="34" charset="0"/>
                <a:cs typeface="Arial" panose="020B0604020202020204" pitchFamily="34" charset="0"/>
              </a:rPr>
              <a:t>“What it means to be American Indian is complicated by the existence of tribal governments, indigenous homelands, tribal enrollment blood quantum requirements, and political relationships with the federal government.  A person deciding whether to mark American Indian has extra dimensions to consider: ‘American Indian’ includes sometimes knotty political and/or legal statuses (and related contested identities) that are not an issue in nonindigenous groups”</a:t>
            </a:r>
          </a:p>
        </p:txBody>
      </p:sp>
      <p:sp>
        <p:nvSpPr>
          <p:cNvPr id="3" name="Subtitle 2">
            <a:extLst>
              <a:ext uri="{FF2B5EF4-FFF2-40B4-BE49-F238E27FC236}">
                <a16:creationId xmlns:a16="http://schemas.microsoft.com/office/drawing/2014/main" id="{A6C41EBD-059C-4883-8ED7-834E012858EE}"/>
              </a:ext>
            </a:extLst>
          </p:cNvPr>
          <p:cNvSpPr>
            <a:spLocks noGrp="1"/>
          </p:cNvSpPr>
          <p:nvPr>
            <p:ph type="subTitle" idx="1"/>
          </p:nvPr>
        </p:nvSpPr>
        <p:spPr>
          <a:xfrm>
            <a:off x="657224" y="4705350"/>
            <a:ext cx="10353674" cy="1866901"/>
          </a:xfrm>
        </p:spPr>
        <p:txBody>
          <a:bodyPr/>
          <a:lstStyle/>
          <a:p>
            <a:pPr algn="ctr"/>
            <a:r>
              <a:rPr lang="en-US" altLang="en-US" sz="2400" b="1" u="sng" dirty="0">
                <a:latin typeface="Arial" panose="020B0604020202020204" pitchFamily="34" charset="0"/>
                <a:cs typeface="Arial" panose="020B0604020202020204" pitchFamily="34" charset="0"/>
              </a:rPr>
              <a:t>Joining, Leaving, and Staying in the American Indian Race Category  </a:t>
            </a:r>
          </a:p>
          <a:p>
            <a:pPr algn="ctr"/>
            <a:r>
              <a:rPr lang="en-US" altLang="en-US" sz="2400" b="1" dirty="0">
                <a:latin typeface="Arial" panose="020B0604020202020204" pitchFamily="34" charset="0"/>
                <a:cs typeface="Arial" panose="020B0604020202020204" pitchFamily="34" charset="0"/>
              </a:rPr>
              <a:t>Carolyn A. </a:t>
            </a:r>
            <a:r>
              <a:rPr lang="en-US" altLang="en-US" sz="2400" b="1" dirty="0" err="1">
                <a:latin typeface="Arial" panose="020B0604020202020204" pitchFamily="34" charset="0"/>
                <a:cs typeface="Arial" panose="020B0604020202020204" pitchFamily="34" charset="0"/>
              </a:rPr>
              <a:t>Liebler</a:t>
            </a:r>
            <a:r>
              <a:rPr lang="en-US" altLang="en-US" sz="2400" b="1" dirty="0">
                <a:latin typeface="Arial" panose="020B0604020202020204" pitchFamily="34" charset="0"/>
                <a:cs typeface="Arial" panose="020B0604020202020204" pitchFamily="34" charset="0"/>
              </a:rPr>
              <a:t>, Renuka Bhaskar, and </a:t>
            </a:r>
          </a:p>
          <a:p>
            <a:pPr algn="ctr"/>
            <a:r>
              <a:rPr lang="en-US" altLang="en-US" sz="2400" b="1" dirty="0">
                <a:latin typeface="Arial" panose="020B0604020202020204" pitchFamily="34" charset="0"/>
                <a:cs typeface="Arial" panose="020B0604020202020204" pitchFamily="34" charset="0"/>
              </a:rPr>
              <a:t>Sonya R. Porter (nee’ </a:t>
            </a:r>
            <a:r>
              <a:rPr lang="en-US" altLang="en-US" sz="2400" b="1" dirty="0" err="1">
                <a:latin typeface="Arial" panose="020B0604020202020204" pitchFamily="34" charset="0"/>
                <a:cs typeface="Arial" panose="020B0604020202020204" pitchFamily="34" charset="0"/>
              </a:rPr>
              <a:t>Rastogl</a:t>
            </a:r>
            <a:r>
              <a:rPr lang="en-US" altLang="en-US" sz="2400" b="1" dirty="0">
                <a:latin typeface="Arial" panose="020B0604020202020204" pitchFamily="34" charset="0"/>
                <a:cs typeface="Arial" panose="020B0604020202020204" pitchFamily="34" charset="0"/>
              </a:rPr>
              <a:t>)</a:t>
            </a:r>
          </a:p>
          <a:p>
            <a:endParaRPr lang="en-US" dirty="0"/>
          </a:p>
        </p:txBody>
      </p:sp>
    </p:spTree>
    <p:extLst>
      <p:ext uri="{BB962C8B-B14F-4D97-AF65-F5344CB8AC3E}">
        <p14:creationId xmlns:p14="http://schemas.microsoft.com/office/powerpoint/2010/main" val="19329057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4E32D-9B42-4347-AB7E-A28BE0900059}"/>
              </a:ext>
            </a:extLst>
          </p:cNvPr>
          <p:cNvSpPr>
            <a:spLocks noGrp="1"/>
          </p:cNvSpPr>
          <p:nvPr>
            <p:ph type="ctrTitle"/>
          </p:nvPr>
        </p:nvSpPr>
        <p:spPr/>
        <p:txBody>
          <a:bodyPr anchor="ctr" anchorCtr="1"/>
          <a:lstStyle/>
          <a:p>
            <a:pPr marL="0" marR="0" lvl="1" indent="0" defTabSz="914400" rtl="0" eaLnBrk="1" fontAlgn="auto" latinLnBrk="0" hangingPunct="1">
              <a:lnSpc>
                <a:spcPct val="90000"/>
              </a:lnSpc>
              <a:spcBef>
                <a:spcPts val="800"/>
              </a:spcBef>
              <a:spcAft>
                <a:spcPts val="0"/>
              </a:spcAft>
              <a:tabLst/>
              <a:defRPr/>
            </a:pPr>
            <a:r>
              <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Office of Management and Budget, 1997</a:t>
            </a:r>
            <a:br>
              <a:rPr kumimoji="0" lang="en-US" sz="4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br>
            <a:endParaRPr lang="en-US" sz="48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911123BA-0049-4D99-BBD4-BBE1A78380E3}"/>
              </a:ext>
            </a:extLst>
          </p:cNvPr>
          <p:cNvSpPr txBox="1"/>
          <p:nvPr/>
        </p:nvSpPr>
        <p:spPr>
          <a:xfrm>
            <a:off x="503853" y="886408"/>
            <a:ext cx="5141167" cy="5355772"/>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federal definition of American Indian or Alaska Native is “a person having origins in any of the original peoples of North and South America (including Central America) and who maintains tribal affiliation or community attachment”</a:t>
            </a:r>
            <a:endParaRPr kumimoji="0" lang="en-US" sz="3200" b="0" i="0" u="none" strike="noStrike" kern="1200" cap="none" spc="0" normalizeH="0" baseline="0" noProof="0" dirty="0">
              <a:ln>
                <a:noFill/>
              </a:ln>
              <a:solidFill>
                <a:prstClr val="black">
                  <a:lumMod val="75000"/>
                  <a:lumOff val="25000"/>
                </a:prstClr>
              </a:solidFill>
              <a:effectLst/>
              <a:uLnTx/>
              <a:uFillTx/>
              <a:latin typeface="Constantia" panose="02030602050306030303"/>
              <a:ea typeface="+mn-ea"/>
              <a:cs typeface="+mn-cs"/>
            </a:endParaRPr>
          </a:p>
        </p:txBody>
      </p:sp>
    </p:spTree>
    <p:extLst>
      <p:ext uri="{BB962C8B-B14F-4D97-AF65-F5344CB8AC3E}">
        <p14:creationId xmlns:p14="http://schemas.microsoft.com/office/powerpoint/2010/main" val="39814636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DBB0E5A-2E6A-44C8-9644-6706A39DA57E}"/>
              </a:ext>
            </a:extLst>
          </p:cNvPr>
          <p:cNvPicPr>
            <a:picLocks noChangeAspect="1"/>
          </p:cNvPicPr>
          <p:nvPr/>
        </p:nvPicPr>
        <p:blipFill>
          <a:blip r:embed="rId2"/>
          <a:stretch>
            <a:fillRect/>
          </a:stretch>
        </p:blipFill>
        <p:spPr>
          <a:xfrm>
            <a:off x="2778632" y="1152000"/>
            <a:ext cx="6513962" cy="4087512"/>
          </a:xfrm>
          <a:prstGeom prst="rect">
            <a:avLst/>
          </a:prstGeom>
          <a:noFill/>
        </p:spPr>
      </p:pic>
      <p:sp>
        <p:nvSpPr>
          <p:cNvPr id="17" name="Title 2">
            <a:extLst>
              <a:ext uri="{FF2B5EF4-FFF2-40B4-BE49-F238E27FC236}">
                <a16:creationId xmlns:a16="http://schemas.microsoft.com/office/drawing/2014/main" id="{4D6E3633-BF3E-AE81-2D3D-4A56AE0C4F8A}"/>
              </a:ext>
            </a:extLst>
          </p:cNvPr>
          <p:cNvSpPr>
            <a:spLocks noGrp="1"/>
          </p:cNvSpPr>
          <p:nvPr>
            <p:ph type="title"/>
          </p:nvPr>
        </p:nvSpPr>
        <p:spPr>
          <a:xfrm>
            <a:off x="432000" y="161925"/>
            <a:ext cx="11207227" cy="990075"/>
          </a:xfrm>
        </p:spPr>
        <p:txBody>
          <a:bodyPr/>
          <a:lstStyle/>
          <a:p>
            <a:pPr algn="ctr"/>
            <a:r>
              <a:rPr lang="en-US" sz="4800" b="1" dirty="0">
                <a:latin typeface="Arial Black" panose="020B0A04020102020204" pitchFamily="34" charset="0"/>
                <a:cs typeface="Arial" panose="020B0604020202020204" pitchFamily="34" charset="0"/>
              </a:rPr>
              <a:t>BIA TRIBAL REGIONS</a:t>
            </a:r>
          </a:p>
        </p:txBody>
      </p:sp>
    </p:spTree>
    <p:extLst>
      <p:ext uri="{BB962C8B-B14F-4D97-AF65-F5344CB8AC3E}">
        <p14:creationId xmlns:p14="http://schemas.microsoft.com/office/powerpoint/2010/main" val="8826152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609001-989F-4216-B3D0-B075E121B812}"/>
              </a:ext>
            </a:extLst>
          </p:cNvPr>
          <p:cNvSpPr>
            <a:spLocks noGrp="1"/>
          </p:cNvSpPr>
          <p:nvPr>
            <p:ph idx="1"/>
          </p:nvPr>
        </p:nvSpPr>
        <p:spPr>
          <a:xfrm>
            <a:off x="371039" y="316558"/>
            <a:ext cx="2689417" cy="4875201"/>
          </a:xfrm>
        </p:spPr>
        <p:txBody>
          <a:bodyPr/>
          <a:lstStyle/>
          <a:p>
            <a:r>
              <a:rPr lang="en-US" b="1" dirty="0"/>
              <a:t>Northwest Region</a:t>
            </a:r>
          </a:p>
          <a:p>
            <a:pPr lvl="1"/>
            <a:r>
              <a:rPr lang="en-US" dirty="0"/>
              <a:t>Idaho</a:t>
            </a:r>
          </a:p>
          <a:p>
            <a:pPr lvl="1"/>
            <a:r>
              <a:rPr lang="en-US" dirty="0"/>
              <a:t>Oregon</a:t>
            </a:r>
          </a:p>
          <a:p>
            <a:pPr lvl="1"/>
            <a:r>
              <a:rPr lang="en-US" dirty="0"/>
              <a:t>Washington</a:t>
            </a:r>
          </a:p>
          <a:p>
            <a:r>
              <a:rPr lang="en-US" b="1" dirty="0"/>
              <a:t>Rocky Mountain Region</a:t>
            </a:r>
          </a:p>
          <a:p>
            <a:pPr lvl="1"/>
            <a:r>
              <a:rPr lang="en-US" dirty="0"/>
              <a:t>Montana</a:t>
            </a:r>
          </a:p>
          <a:p>
            <a:pPr lvl="1"/>
            <a:r>
              <a:rPr lang="en-US" dirty="0"/>
              <a:t>Wyoming</a:t>
            </a:r>
          </a:p>
          <a:p>
            <a:pPr marL="266700" marR="0" lvl="0" indent="-2667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lumMod val="75000"/>
                    <a:lumOff val="25000"/>
                  </a:prstClr>
                </a:solidFill>
                <a:effectLst/>
                <a:uLnTx/>
                <a:uFillTx/>
                <a:latin typeface="Constantia" panose="02030602050306030303"/>
                <a:ea typeface="+mn-ea"/>
                <a:cs typeface="+mn-cs"/>
              </a:rPr>
              <a:t>Great Plains Region</a:t>
            </a:r>
          </a:p>
          <a:p>
            <a:pPr marL="542925" marR="0" lvl="1" indent="-2762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onstantia" panose="02030602050306030303"/>
                <a:ea typeface="+mn-ea"/>
                <a:cs typeface="+mn-cs"/>
              </a:rPr>
              <a:t>North Dakota</a:t>
            </a:r>
          </a:p>
          <a:p>
            <a:pPr marL="542925" marR="0" lvl="1" indent="-2762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onstantia" panose="02030602050306030303"/>
                <a:ea typeface="+mn-ea"/>
                <a:cs typeface="+mn-cs"/>
              </a:rPr>
              <a:t>South Dakota</a:t>
            </a:r>
          </a:p>
          <a:p>
            <a:pPr marL="542925" marR="0" lvl="1" indent="-2762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onstantia" panose="02030602050306030303"/>
                <a:ea typeface="+mn-ea"/>
                <a:cs typeface="+mn-cs"/>
              </a:rPr>
              <a:t>Nebraska</a:t>
            </a:r>
          </a:p>
          <a:p>
            <a:pPr marL="266700" marR="0" lvl="0" indent="-2667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lumMod val="75000"/>
                    <a:lumOff val="25000"/>
                  </a:prstClr>
                </a:solidFill>
                <a:effectLst/>
                <a:uLnTx/>
                <a:uFillTx/>
                <a:latin typeface="Constantia" panose="02030602050306030303"/>
                <a:ea typeface="+mn-ea"/>
                <a:cs typeface="+mn-cs"/>
              </a:rPr>
              <a:t>Midwest Region</a:t>
            </a:r>
          </a:p>
          <a:p>
            <a:pPr marL="542925" marR="0" lvl="1" indent="-2762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onstantia" panose="02030602050306030303"/>
                <a:ea typeface="+mn-ea"/>
                <a:cs typeface="+mn-cs"/>
              </a:rPr>
              <a:t>Minnesota</a:t>
            </a:r>
          </a:p>
          <a:p>
            <a:pPr marL="542925" marR="0" lvl="1" indent="-2762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onstantia" panose="02030602050306030303"/>
                <a:ea typeface="+mn-ea"/>
                <a:cs typeface="+mn-cs"/>
              </a:rPr>
              <a:t>Wisconsin</a:t>
            </a:r>
          </a:p>
          <a:p>
            <a:pPr marL="542925" marR="0" lvl="1" indent="-2762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onstantia" panose="02030602050306030303"/>
                <a:ea typeface="+mn-ea"/>
                <a:cs typeface="+mn-cs"/>
              </a:rPr>
              <a:t>Michigan</a:t>
            </a:r>
          </a:p>
          <a:p>
            <a:pPr marL="542925" marR="0" lvl="1" indent="-2762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onstantia" panose="02030602050306030303"/>
                <a:ea typeface="+mn-ea"/>
                <a:cs typeface="+mn-cs"/>
              </a:rPr>
              <a:t>Iowa</a:t>
            </a:r>
          </a:p>
          <a:p>
            <a:pPr marL="266700" lvl="1" indent="0">
              <a:buNone/>
            </a:pPr>
            <a:endParaRPr lang="en-US" dirty="0"/>
          </a:p>
        </p:txBody>
      </p:sp>
      <p:sp>
        <p:nvSpPr>
          <p:cNvPr id="5" name="Text Placeholder 4">
            <a:extLst>
              <a:ext uri="{FF2B5EF4-FFF2-40B4-BE49-F238E27FC236}">
                <a16:creationId xmlns:a16="http://schemas.microsoft.com/office/drawing/2014/main" id="{375F0491-2F09-46DC-BF1E-A519B388EA03}"/>
              </a:ext>
            </a:extLst>
          </p:cNvPr>
          <p:cNvSpPr>
            <a:spLocks noGrp="1"/>
          </p:cNvSpPr>
          <p:nvPr>
            <p:ph type="body" sz="quarter" idx="13"/>
          </p:nvPr>
        </p:nvSpPr>
        <p:spPr>
          <a:xfrm>
            <a:off x="6592568" y="746124"/>
            <a:ext cx="4734560" cy="4445635"/>
          </a:xfrm>
        </p:spPr>
        <p:txBody>
          <a:bodyPr numCol="2"/>
          <a:lstStyle/>
          <a:p>
            <a:r>
              <a:rPr lang="en-US" b="1" dirty="0"/>
              <a:t>Eastern Region</a:t>
            </a:r>
          </a:p>
          <a:p>
            <a:pPr lvl="1"/>
            <a:r>
              <a:rPr lang="en-US" dirty="0"/>
              <a:t>Alabama</a:t>
            </a:r>
          </a:p>
          <a:p>
            <a:pPr lvl="1"/>
            <a:r>
              <a:rPr lang="en-US" dirty="0"/>
              <a:t>Arkansas</a:t>
            </a:r>
          </a:p>
          <a:p>
            <a:pPr lvl="1"/>
            <a:r>
              <a:rPr lang="en-US" dirty="0"/>
              <a:t>Mississippi</a:t>
            </a:r>
          </a:p>
          <a:p>
            <a:pPr lvl="1"/>
            <a:r>
              <a:rPr lang="en-US" dirty="0"/>
              <a:t>Connecticut</a:t>
            </a:r>
          </a:p>
          <a:p>
            <a:pPr lvl="1"/>
            <a:r>
              <a:rPr lang="en-US" dirty="0"/>
              <a:t>Delaware</a:t>
            </a:r>
          </a:p>
          <a:p>
            <a:pPr lvl="1"/>
            <a:r>
              <a:rPr lang="en-US" dirty="0"/>
              <a:t>District of Columbia</a:t>
            </a:r>
          </a:p>
          <a:p>
            <a:pPr lvl="1"/>
            <a:r>
              <a:rPr lang="en-US" dirty="0"/>
              <a:t>Florida</a:t>
            </a:r>
          </a:p>
          <a:p>
            <a:pPr lvl="1"/>
            <a:r>
              <a:rPr lang="en-US" dirty="0"/>
              <a:t>Georgia</a:t>
            </a:r>
          </a:p>
          <a:p>
            <a:pPr lvl="1"/>
            <a:r>
              <a:rPr lang="en-US" dirty="0"/>
              <a:t>Illinois</a:t>
            </a:r>
          </a:p>
          <a:p>
            <a:pPr lvl="1"/>
            <a:r>
              <a:rPr lang="en-US" dirty="0"/>
              <a:t>Indiana</a:t>
            </a:r>
          </a:p>
          <a:p>
            <a:pPr lvl="1"/>
            <a:r>
              <a:rPr lang="en-US" dirty="0"/>
              <a:t>Kentucky</a:t>
            </a:r>
          </a:p>
          <a:p>
            <a:pPr lvl="1"/>
            <a:r>
              <a:rPr lang="en-US" dirty="0"/>
              <a:t>Louisiana</a:t>
            </a:r>
          </a:p>
          <a:p>
            <a:pPr lvl="1"/>
            <a:r>
              <a:rPr lang="en-US" dirty="0"/>
              <a:t>Maine</a:t>
            </a:r>
          </a:p>
          <a:p>
            <a:pPr lvl="1"/>
            <a:r>
              <a:rPr lang="en-US" dirty="0"/>
              <a:t>Maryland</a:t>
            </a:r>
          </a:p>
          <a:p>
            <a:pPr lvl="1"/>
            <a:endParaRPr lang="en-US" dirty="0"/>
          </a:p>
          <a:p>
            <a:pPr lvl="1"/>
            <a:endParaRPr lang="en-US" dirty="0"/>
          </a:p>
          <a:p>
            <a:pPr marL="266700" lvl="1" indent="0">
              <a:buNone/>
            </a:pPr>
            <a:endParaRPr lang="en-US" dirty="0"/>
          </a:p>
          <a:p>
            <a:pPr lvl="1"/>
            <a:r>
              <a:rPr lang="en-US" dirty="0"/>
              <a:t>Massachusetts</a:t>
            </a:r>
          </a:p>
          <a:p>
            <a:pPr lvl="1"/>
            <a:r>
              <a:rPr lang="en-US" dirty="0"/>
              <a:t>Missouri</a:t>
            </a:r>
          </a:p>
          <a:p>
            <a:pPr lvl="1"/>
            <a:r>
              <a:rPr lang="en-US" dirty="0"/>
              <a:t>New Hampshire</a:t>
            </a:r>
          </a:p>
          <a:p>
            <a:pPr lvl="1"/>
            <a:r>
              <a:rPr lang="en-US" dirty="0"/>
              <a:t>New Jersey</a:t>
            </a:r>
          </a:p>
          <a:p>
            <a:pPr lvl="1"/>
            <a:r>
              <a:rPr lang="en-US" dirty="0"/>
              <a:t>New York</a:t>
            </a:r>
          </a:p>
          <a:p>
            <a:pPr lvl="1"/>
            <a:r>
              <a:rPr lang="en-US" dirty="0"/>
              <a:t>North Carolina</a:t>
            </a:r>
          </a:p>
          <a:p>
            <a:pPr lvl="1"/>
            <a:r>
              <a:rPr lang="en-US" dirty="0"/>
              <a:t>Ohio</a:t>
            </a:r>
          </a:p>
          <a:p>
            <a:pPr lvl="1"/>
            <a:r>
              <a:rPr lang="en-US" dirty="0"/>
              <a:t>Pennsylvania</a:t>
            </a:r>
          </a:p>
          <a:p>
            <a:pPr lvl="1"/>
            <a:r>
              <a:rPr lang="en-US" dirty="0"/>
              <a:t>Rhode Island</a:t>
            </a:r>
          </a:p>
          <a:p>
            <a:pPr lvl="1"/>
            <a:r>
              <a:rPr lang="en-US" dirty="0"/>
              <a:t>South Carolina</a:t>
            </a:r>
          </a:p>
          <a:p>
            <a:pPr lvl="1"/>
            <a:r>
              <a:rPr lang="en-US" dirty="0"/>
              <a:t>Tennessee</a:t>
            </a:r>
          </a:p>
          <a:p>
            <a:pPr lvl="1"/>
            <a:r>
              <a:rPr lang="en-US" dirty="0"/>
              <a:t>Vermont</a:t>
            </a:r>
          </a:p>
          <a:p>
            <a:pPr lvl="1"/>
            <a:r>
              <a:rPr lang="en-US" dirty="0" err="1"/>
              <a:t>Virgina</a:t>
            </a:r>
            <a:endParaRPr lang="en-US" dirty="0"/>
          </a:p>
          <a:p>
            <a:pPr lvl="1"/>
            <a:r>
              <a:rPr lang="en-US" dirty="0"/>
              <a:t>West </a:t>
            </a:r>
            <a:r>
              <a:rPr lang="en-US" dirty="0" err="1"/>
              <a:t>Virgina</a:t>
            </a:r>
            <a:endParaRPr lang="en-US" dirty="0"/>
          </a:p>
          <a:p>
            <a:pPr lvl="1"/>
            <a:endParaRPr lang="en-US" dirty="0"/>
          </a:p>
          <a:p>
            <a:pPr lvl="1"/>
            <a:endParaRPr lang="en-US" dirty="0"/>
          </a:p>
        </p:txBody>
      </p:sp>
      <p:sp>
        <p:nvSpPr>
          <p:cNvPr id="6" name="Text Placeholder 5">
            <a:extLst>
              <a:ext uri="{FF2B5EF4-FFF2-40B4-BE49-F238E27FC236}">
                <a16:creationId xmlns:a16="http://schemas.microsoft.com/office/drawing/2014/main" id="{A20C1B7A-B21F-42DA-BBD5-7E7D0C2C5CB1}"/>
              </a:ext>
            </a:extLst>
          </p:cNvPr>
          <p:cNvSpPr>
            <a:spLocks noGrp="1"/>
          </p:cNvSpPr>
          <p:nvPr>
            <p:ph type="body" sz="quarter" idx="14"/>
          </p:nvPr>
        </p:nvSpPr>
        <p:spPr>
          <a:xfrm>
            <a:off x="3480604" y="316558"/>
            <a:ext cx="3111964" cy="5169842"/>
          </a:xfrm>
        </p:spPr>
        <p:txBody>
          <a:bodyPr/>
          <a:lstStyle/>
          <a:p>
            <a:r>
              <a:rPr lang="en-US" b="1" dirty="0"/>
              <a:t>Western &amp; Southwest Region</a:t>
            </a:r>
          </a:p>
          <a:p>
            <a:pPr lvl="1"/>
            <a:r>
              <a:rPr lang="en-US" dirty="0"/>
              <a:t>Arizona</a:t>
            </a:r>
          </a:p>
          <a:p>
            <a:pPr lvl="1"/>
            <a:r>
              <a:rPr lang="en-US" dirty="0"/>
              <a:t>Colorado</a:t>
            </a:r>
          </a:p>
          <a:p>
            <a:pPr lvl="1"/>
            <a:r>
              <a:rPr lang="en-US" dirty="0"/>
              <a:t>Nevada</a:t>
            </a:r>
          </a:p>
          <a:p>
            <a:pPr lvl="1"/>
            <a:r>
              <a:rPr lang="en-US" dirty="0"/>
              <a:t>New Mexico</a:t>
            </a:r>
          </a:p>
          <a:p>
            <a:pPr lvl="1"/>
            <a:r>
              <a:rPr lang="en-US" dirty="0"/>
              <a:t>Utah</a:t>
            </a:r>
          </a:p>
          <a:p>
            <a:r>
              <a:rPr lang="en-US" b="1" dirty="0"/>
              <a:t>Southern Plains Region</a:t>
            </a:r>
          </a:p>
          <a:p>
            <a:pPr lvl="1"/>
            <a:r>
              <a:rPr lang="en-US" dirty="0"/>
              <a:t>Kansas</a:t>
            </a:r>
          </a:p>
          <a:p>
            <a:pPr lvl="1"/>
            <a:r>
              <a:rPr lang="en-US" dirty="0"/>
              <a:t>Oklahoma</a:t>
            </a:r>
          </a:p>
          <a:p>
            <a:pPr lvl="1"/>
            <a:r>
              <a:rPr lang="en-US" dirty="0"/>
              <a:t>Texas</a:t>
            </a:r>
          </a:p>
          <a:p>
            <a:pPr marL="266700" marR="0" lvl="0" indent="-2667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lumMod val="75000"/>
                    <a:lumOff val="25000"/>
                  </a:prstClr>
                </a:solidFill>
                <a:effectLst/>
                <a:uLnTx/>
                <a:uFillTx/>
                <a:latin typeface="Constantia" panose="02030602050306030303"/>
                <a:ea typeface="+mn-ea"/>
                <a:cs typeface="+mn-cs"/>
              </a:rPr>
              <a:t>Alaskan Region</a:t>
            </a:r>
          </a:p>
          <a:p>
            <a:pPr marL="542925" marR="0" lvl="1" indent="-2762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onstantia" panose="02030602050306030303"/>
                <a:ea typeface="+mn-ea"/>
                <a:cs typeface="+mn-cs"/>
              </a:rPr>
              <a:t>Alaska</a:t>
            </a:r>
          </a:p>
          <a:p>
            <a:pPr marL="266700" marR="0" lvl="0" indent="-2667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err="1">
                <a:ln>
                  <a:noFill/>
                </a:ln>
                <a:solidFill>
                  <a:prstClr val="black">
                    <a:lumMod val="75000"/>
                    <a:lumOff val="25000"/>
                  </a:prstClr>
                </a:solidFill>
                <a:effectLst/>
                <a:uLnTx/>
                <a:uFillTx/>
                <a:latin typeface="Constantia" panose="02030602050306030303"/>
                <a:ea typeface="+mn-ea"/>
                <a:cs typeface="+mn-cs"/>
              </a:rPr>
              <a:t>Hawaiin</a:t>
            </a:r>
            <a:r>
              <a:rPr kumimoji="0" lang="en-US" sz="1800" b="1" i="0" u="none" strike="noStrike" kern="1200" cap="none" spc="0" normalizeH="0" baseline="0" noProof="0" dirty="0">
                <a:ln>
                  <a:noFill/>
                </a:ln>
                <a:solidFill>
                  <a:prstClr val="black">
                    <a:lumMod val="75000"/>
                    <a:lumOff val="25000"/>
                  </a:prstClr>
                </a:solidFill>
                <a:effectLst/>
                <a:uLnTx/>
                <a:uFillTx/>
                <a:latin typeface="Constantia" panose="02030602050306030303"/>
                <a:ea typeface="+mn-ea"/>
                <a:cs typeface="+mn-cs"/>
              </a:rPr>
              <a:t> Region</a:t>
            </a:r>
          </a:p>
          <a:p>
            <a:pPr marL="542925" marR="0" lvl="1" indent="-2762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onstantia" panose="02030602050306030303"/>
                <a:ea typeface="+mn-ea"/>
                <a:cs typeface="+mn-cs"/>
              </a:rPr>
              <a:t>Hawaii</a:t>
            </a:r>
          </a:p>
          <a:p>
            <a:pPr marL="266700" marR="0" lvl="0" indent="-2667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lumMod val="75000"/>
                    <a:lumOff val="25000"/>
                  </a:prstClr>
                </a:solidFill>
                <a:effectLst/>
                <a:uLnTx/>
                <a:uFillTx/>
                <a:latin typeface="Constantia" panose="02030602050306030303"/>
                <a:ea typeface="+mn-ea"/>
                <a:cs typeface="+mn-cs"/>
              </a:rPr>
              <a:t>Pacific Region</a:t>
            </a:r>
          </a:p>
          <a:p>
            <a:pPr marL="542925" marR="0" lvl="1" indent="-2762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onstantia" panose="02030602050306030303"/>
                <a:ea typeface="+mn-ea"/>
                <a:cs typeface="+mn-cs"/>
              </a:rPr>
              <a:t>California</a:t>
            </a:r>
          </a:p>
          <a:p>
            <a:pPr marL="266700" lvl="1" indent="0">
              <a:buNone/>
            </a:pPr>
            <a:endParaRPr lang="en-US" dirty="0"/>
          </a:p>
        </p:txBody>
      </p:sp>
    </p:spTree>
    <p:extLst>
      <p:ext uri="{BB962C8B-B14F-4D97-AF65-F5344CB8AC3E}">
        <p14:creationId xmlns:p14="http://schemas.microsoft.com/office/powerpoint/2010/main" val="21013778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68A98B1-F9CA-46A7-A2EB-A2B76ED7E2BA}"/>
              </a:ext>
            </a:extLst>
          </p:cNvPr>
          <p:cNvPicPr>
            <a:picLocks noGrp="1" noChangeAspect="1"/>
          </p:cNvPicPr>
          <p:nvPr>
            <p:ph idx="1"/>
          </p:nvPr>
        </p:nvPicPr>
        <p:blipFill>
          <a:blip r:embed="rId2"/>
          <a:stretch>
            <a:fillRect/>
          </a:stretch>
        </p:blipFill>
        <p:spPr>
          <a:xfrm>
            <a:off x="432000" y="1924050"/>
            <a:ext cx="11207227" cy="3429000"/>
          </a:xfrm>
          <a:noFill/>
        </p:spPr>
      </p:pic>
      <p:sp>
        <p:nvSpPr>
          <p:cNvPr id="3" name="Title 2">
            <a:extLst>
              <a:ext uri="{FF2B5EF4-FFF2-40B4-BE49-F238E27FC236}">
                <a16:creationId xmlns:a16="http://schemas.microsoft.com/office/drawing/2014/main" id="{EF608698-57AD-41F8-417C-F69C353CCA41}"/>
              </a:ext>
            </a:extLst>
          </p:cNvPr>
          <p:cNvSpPr>
            <a:spLocks noGrp="1"/>
          </p:cNvSpPr>
          <p:nvPr>
            <p:ph type="title"/>
          </p:nvPr>
        </p:nvSpPr>
        <p:spPr>
          <a:xfrm>
            <a:off x="432000" y="431999"/>
            <a:ext cx="11207227" cy="1157315"/>
          </a:xfrm>
        </p:spPr>
        <p:txBody>
          <a:bodyPr anchor="ctr">
            <a:noAutofit/>
          </a:bodyPr>
          <a:lstStyle/>
          <a:p>
            <a:pPr algn="ctr"/>
            <a:r>
              <a:rPr lang="en-US" dirty="0">
                <a:latin typeface="Arial" panose="020B0604020202020204" pitchFamily="34" charset="0"/>
                <a:cs typeface="Arial" panose="020B0604020202020204" pitchFamily="34" charset="0"/>
              </a:rPr>
              <a:t>Hypothesis #1:</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Those who self-identify as American Indian/Alaskan Native will more than likely claim a specific tribal nation.</a:t>
            </a:r>
          </a:p>
        </p:txBody>
      </p:sp>
    </p:spTree>
    <p:extLst>
      <p:ext uri="{BB962C8B-B14F-4D97-AF65-F5344CB8AC3E}">
        <p14:creationId xmlns:p14="http://schemas.microsoft.com/office/powerpoint/2010/main" val="32833869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a:extLst>
              <a:ext uri="{FF2B5EF4-FFF2-40B4-BE49-F238E27FC236}">
                <a16:creationId xmlns:a16="http://schemas.microsoft.com/office/drawing/2014/main" id="{32ED819C-EBBC-4F45-95B5-D9318036321B}"/>
              </a:ext>
            </a:extLst>
          </p:cNvPr>
          <p:cNvPicPr>
            <a:picLocks noGrp="1" noChangeAspect="1"/>
          </p:cNvPicPr>
          <p:nvPr>
            <p:ph idx="15"/>
          </p:nvPr>
        </p:nvPicPr>
        <p:blipFill rotWithShape="1">
          <a:blip r:embed="rId2"/>
          <a:srcRect r="16704"/>
          <a:stretch/>
        </p:blipFill>
        <p:spPr>
          <a:xfrm>
            <a:off x="4484914" y="107438"/>
            <a:ext cx="7075715" cy="4878219"/>
          </a:xfrm>
        </p:spPr>
      </p:pic>
      <p:sp>
        <p:nvSpPr>
          <p:cNvPr id="3" name="Title 2">
            <a:extLst>
              <a:ext uri="{FF2B5EF4-FFF2-40B4-BE49-F238E27FC236}">
                <a16:creationId xmlns:a16="http://schemas.microsoft.com/office/drawing/2014/main" id="{931C8538-B74D-C4D0-133F-3E4A6ADC95AD}"/>
              </a:ext>
            </a:extLst>
          </p:cNvPr>
          <p:cNvSpPr>
            <a:spLocks noGrp="1"/>
          </p:cNvSpPr>
          <p:nvPr>
            <p:ph type="ctrTitle"/>
          </p:nvPr>
        </p:nvSpPr>
        <p:spPr>
          <a:xfrm>
            <a:off x="1" y="107438"/>
            <a:ext cx="4648200" cy="6750562"/>
          </a:xfrm>
        </p:spPr>
        <p:txBody>
          <a:bodyPr anchor="ctr" anchorCtr="0">
            <a:noAutofit/>
          </a:bodyPr>
          <a:lstStyle/>
          <a:p>
            <a:pPr algn="ctr"/>
            <a:r>
              <a:rPr lang="en-US" sz="3600" dirty="0">
                <a:latin typeface="Arial" panose="020B0604020202020204" pitchFamily="34" charset="0"/>
                <a:cs typeface="Arial" panose="020B0604020202020204" pitchFamily="34" charset="0"/>
              </a:rPr>
              <a:t>Hypothesis #2: Those who provide a specific tribal nation will be more than likely be located within the Western and Southwest Region.</a:t>
            </a:r>
          </a:p>
        </p:txBody>
      </p:sp>
    </p:spTree>
    <p:extLst>
      <p:ext uri="{BB962C8B-B14F-4D97-AF65-F5344CB8AC3E}">
        <p14:creationId xmlns:p14="http://schemas.microsoft.com/office/powerpoint/2010/main" val="1533359923"/>
      </p:ext>
    </p:extLst>
  </p:cSld>
  <p:clrMapOvr>
    <a:masterClrMapping/>
  </p:clrMapOvr>
</p:sld>
</file>

<file path=ppt/theme/theme1.xml><?xml version="1.0" encoding="utf-8"?>
<a:theme xmlns:a="http://schemas.openxmlformats.org/drawingml/2006/main" name="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alibri Light-Constantia">
      <a:majorFont>
        <a:latin typeface="Calibri Light"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panose="02030602050306030303"/>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200" dirty="0" smtClean="0">
            <a:solidFill>
              <a:schemeClr val="tx1">
                <a:lumMod val="75000"/>
                <a:lumOff val="25000"/>
              </a:schemeClr>
            </a:solidFill>
            <a:latin typeface="+mn-lt"/>
          </a:defRPr>
        </a:defPPr>
      </a:lstStyle>
    </a:txDef>
  </a:objectDefaults>
  <a:extraClrSchemeLst/>
  <a:extLst>
    <a:ext uri="{05A4C25C-085E-4340-85A3-A5531E510DB2}">
      <thm15:themeFamily xmlns:thm15="http://schemas.microsoft.com/office/thememl/2012/main" name="TF16411175_Green pitch deck_AAS_v4" id="{7774237F-020F-43A5-B912-064E6C199417}" vid="{D87B7C14-9379-4774-A3D4-9FA5066AD9E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8646a412-51ad-4f94-84f1-66eb2cdb1b0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5CF85192893F740B8BC3C6006A436F9" ma:contentTypeVersion="10" ma:contentTypeDescription="Create a new document." ma:contentTypeScope="" ma:versionID="61055a9f394e047a52af80de34735bfd">
  <xsd:schema xmlns:xsd="http://www.w3.org/2001/XMLSchema" xmlns:xs="http://www.w3.org/2001/XMLSchema" xmlns:p="http://schemas.microsoft.com/office/2006/metadata/properties" xmlns:ns2="8646a412-51ad-4f94-84f1-66eb2cdb1b01" xmlns:ns3="2a831604-1bb5-4be5-88fa-1628e7ad8163" targetNamespace="http://schemas.microsoft.com/office/2006/metadata/properties" ma:root="true" ma:fieldsID="3a2bdc355d9d291d5d538b60b7563112" ns2:_="" ns3:_="">
    <xsd:import namespace="8646a412-51ad-4f94-84f1-66eb2cdb1b01"/>
    <xsd:import namespace="2a831604-1bb5-4be5-88fa-1628e7ad816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46a412-51ad-4f94-84f1-66eb2cdb1b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a831604-1bb5-4be5-88fa-1628e7ad8163"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F490261-1200-4EC7-95B0-2241EE54AA34}">
  <ds:schemaRefs>
    <ds:schemaRef ds:uri="http://schemas.microsoft.com/office/2006/metadata/properties"/>
    <ds:schemaRef ds:uri="http://www.w3.org/2000/xmlns/"/>
    <ds:schemaRef ds:uri="8646a412-51ad-4f94-84f1-66eb2cdb1b01"/>
    <ds:schemaRef ds:uri="http://www.w3.org/2001/XMLSchema-instance"/>
    <ds:schemaRef ds:uri="http://schemas.microsoft.com/office/infopath/2007/PartnerControls"/>
  </ds:schemaRefs>
</ds:datastoreItem>
</file>

<file path=customXml/itemProps2.xml><?xml version="1.0" encoding="utf-8"?>
<ds:datastoreItem xmlns:ds="http://schemas.openxmlformats.org/officeDocument/2006/customXml" ds:itemID="{A43888DB-3DAB-44F9-8E35-51DCE23DAC73}">
  <ds:schemaRefs>
    <ds:schemaRef ds:uri="http://schemas.microsoft.com/office/2006/metadata/contentType"/>
    <ds:schemaRef ds:uri="http://schemas.microsoft.com/office/2006/metadata/properties/metaAttributes"/>
    <ds:schemaRef ds:uri="http://www.w3.org/2000/xmlns/"/>
    <ds:schemaRef ds:uri="http://www.w3.org/2001/XMLSchema"/>
    <ds:schemaRef ds:uri="8646a412-51ad-4f94-84f1-66eb2cdb1b01"/>
    <ds:schemaRef ds:uri="2a831604-1bb5-4be5-88fa-1628e7ad8163"/>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9BF51BA-BD97-4518-9266-AD3D6154983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705</Words>
  <Application>Microsoft Office PowerPoint</Application>
  <PresentationFormat>Widescreen</PresentationFormat>
  <Paragraphs>95</Paragraphs>
  <Slides>13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Arial Black</vt:lpstr>
      <vt:lpstr>Calibri</vt:lpstr>
      <vt:lpstr>Calibri Light</vt:lpstr>
      <vt:lpstr>Constantia</vt:lpstr>
      <vt:lpstr>Times New Roman</vt:lpstr>
      <vt:lpstr>Office Theme</vt:lpstr>
      <vt:lpstr>Tribal Identity and the Rise of the American Indian/Alaskan Native population</vt:lpstr>
      <vt:lpstr>PowerPoint Presentation</vt:lpstr>
      <vt:lpstr> Tribal Identity and the Rise of the AI/AN Population</vt:lpstr>
      <vt:lpstr>“What it means to be American Indian is complicated by the existence of tribal governments, indigenous homelands, tribal enrollment blood quantum requirements, and political relationships with the federal government.  A person deciding whether to mark American Indian has extra dimensions to consider: ‘American Indian’ includes sometimes knotty political and/or legal statuses (and related contested identities) that are not an issue in nonindigenous groups”</vt:lpstr>
      <vt:lpstr>Office of Management and Budget, 1997 </vt:lpstr>
      <vt:lpstr>BIA TRIBAL REGIONS</vt:lpstr>
      <vt:lpstr>PowerPoint Presentation</vt:lpstr>
      <vt:lpstr>Hypothesis #1:  Those who self-identify as American Indian/Alaskan Native will more than likely claim a specific tribal nation.</vt:lpstr>
      <vt:lpstr>Hypothesis #2: Those who provide a specific tribal nation will be more than likely be located within the Western and Southwest Region.</vt:lpstr>
      <vt:lpstr>Hypothesis #3: Those who provide a specific tribal nation will be more than likely be living in urban areas.</vt:lpstr>
      <vt:lpstr>Hypothesis #4: Hispanic American Indian/Alaskan Native, specifically Mexicans, are more than likely to identify with a tribal nation.</vt:lpstr>
      <vt:lpstr>Hypothesis #5: Those with higher education are more likely to provide a tribal identification.</vt:lpstr>
      <vt:lpstr>The complexity of tribal identification is identified by various variables and factors, such as region and sex. This study shows that Urban Natives are most likely to identify as the American Indian/Alaskan Native.  Education is not one of those factors that contribute to self identification.  The American Community Survey now allows this population to express their own lineage.  This seemingly simple gesture symbolizes the complex history of the AI/AN and their sense of identity.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420</cp:revision>
  <dcterms:created xsi:type="dcterms:W3CDTF">2020-09-17T20:49:55Z</dcterms:created>
  <dcterms:modified xsi:type="dcterms:W3CDTF">2022-05-04T14:21:00Z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0x01010085CF85192893F740B8BC3C6006A436F9</vt:lpwstr>
  </property>
</Properties>
</file>