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00" r:id="rId2"/>
  </p:sldIdLst>
  <p:sldSz cx="36576000" cy="21031200"/>
  <p:notesSz cx="6858000" cy="9144000"/>
  <p:defaultTextStyle>
    <a:defPPr>
      <a:defRPr lang="en-US"/>
    </a:defPPr>
    <a:lvl1pPr marL="0" algn="l" defTabSz="2764613" rtl="0" eaLnBrk="1" latinLnBrk="0" hangingPunct="1">
      <a:defRPr sz="5443" kern="1200">
        <a:solidFill>
          <a:schemeClr val="tx1"/>
        </a:solidFill>
        <a:latin typeface="+mn-lt"/>
        <a:ea typeface="+mn-ea"/>
        <a:cs typeface="+mn-cs"/>
      </a:defRPr>
    </a:lvl1pPr>
    <a:lvl2pPr marL="1382307" algn="l" defTabSz="2764613" rtl="0" eaLnBrk="1" latinLnBrk="0" hangingPunct="1">
      <a:defRPr sz="5443" kern="1200">
        <a:solidFill>
          <a:schemeClr val="tx1"/>
        </a:solidFill>
        <a:latin typeface="+mn-lt"/>
        <a:ea typeface="+mn-ea"/>
        <a:cs typeface="+mn-cs"/>
      </a:defRPr>
    </a:lvl2pPr>
    <a:lvl3pPr marL="2764613" algn="l" defTabSz="2764613" rtl="0" eaLnBrk="1" latinLnBrk="0" hangingPunct="1">
      <a:defRPr sz="5443" kern="1200">
        <a:solidFill>
          <a:schemeClr val="tx1"/>
        </a:solidFill>
        <a:latin typeface="+mn-lt"/>
        <a:ea typeface="+mn-ea"/>
        <a:cs typeface="+mn-cs"/>
      </a:defRPr>
    </a:lvl3pPr>
    <a:lvl4pPr marL="4146920" algn="l" defTabSz="2764613" rtl="0" eaLnBrk="1" latinLnBrk="0" hangingPunct="1">
      <a:defRPr sz="5443" kern="1200">
        <a:solidFill>
          <a:schemeClr val="tx1"/>
        </a:solidFill>
        <a:latin typeface="+mn-lt"/>
        <a:ea typeface="+mn-ea"/>
        <a:cs typeface="+mn-cs"/>
      </a:defRPr>
    </a:lvl4pPr>
    <a:lvl5pPr marL="5529227" algn="l" defTabSz="2764613" rtl="0" eaLnBrk="1" latinLnBrk="0" hangingPunct="1">
      <a:defRPr sz="5443" kern="1200">
        <a:solidFill>
          <a:schemeClr val="tx1"/>
        </a:solidFill>
        <a:latin typeface="+mn-lt"/>
        <a:ea typeface="+mn-ea"/>
        <a:cs typeface="+mn-cs"/>
      </a:defRPr>
    </a:lvl5pPr>
    <a:lvl6pPr marL="6911533" algn="l" defTabSz="2764613" rtl="0" eaLnBrk="1" latinLnBrk="0" hangingPunct="1">
      <a:defRPr sz="5443" kern="1200">
        <a:solidFill>
          <a:schemeClr val="tx1"/>
        </a:solidFill>
        <a:latin typeface="+mn-lt"/>
        <a:ea typeface="+mn-ea"/>
        <a:cs typeface="+mn-cs"/>
      </a:defRPr>
    </a:lvl6pPr>
    <a:lvl7pPr marL="8293840" algn="l" defTabSz="2764613" rtl="0" eaLnBrk="1" latinLnBrk="0" hangingPunct="1">
      <a:defRPr sz="5443" kern="1200">
        <a:solidFill>
          <a:schemeClr val="tx1"/>
        </a:solidFill>
        <a:latin typeface="+mn-lt"/>
        <a:ea typeface="+mn-ea"/>
        <a:cs typeface="+mn-cs"/>
      </a:defRPr>
    </a:lvl7pPr>
    <a:lvl8pPr marL="9676147" algn="l" defTabSz="2764613" rtl="0" eaLnBrk="1" latinLnBrk="0" hangingPunct="1">
      <a:defRPr sz="5443" kern="1200">
        <a:solidFill>
          <a:schemeClr val="tx1"/>
        </a:solidFill>
        <a:latin typeface="+mn-lt"/>
        <a:ea typeface="+mn-ea"/>
        <a:cs typeface="+mn-cs"/>
      </a:defRPr>
    </a:lvl8pPr>
    <a:lvl9pPr marL="11058458" algn="l" defTabSz="2764613" rtl="0" eaLnBrk="1" latinLnBrk="0" hangingPunct="1">
      <a:defRPr sz="544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24" userDrawn="1">
          <p15:clr>
            <a:srgbClr val="A4A3A4"/>
          </p15:clr>
        </p15:guide>
        <p15:guide id="2" pos="115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374A"/>
    <a:srgbClr val="2B513F"/>
    <a:srgbClr val="006600"/>
    <a:srgbClr val="2839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27" d="100"/>
          <a:sy n="27" d="100"/>
        </p:scale>
        <p:origin x="7" y="218"/>
      </p:cViewPr>
      <p:guideLst>
        <p:guide orient="horz" pos="6624"/>
        <p:guide pos="11520"/>
      </p:guideLst>
    </p:cSldViewPr>
  </p:slideViewPr>
  <p:notesTextViewPr>
    <p:cViewPr>
      <p:scale>
        <a:sx n="1" d="1"/>
        <a:sy n="1" d="1"/>
      </p:scale>
      <p:origin x="0" y="0"/>
    </p:cViewPr>
  </p:notesTextViewPr>
  <p:gridSpacing cx="228600" cy="2286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E243EA-A1D5-A747-9204-18866FB5DC73}"/>
              </a:ext>
            </a:extLst>
          </p:cNvPr>
          <p:cNvPicPr>
            <a:picLocks noChangeAspect="1"/>
          </p:cNvPicPr>
          <p:nvPr userDrawn="1"/>
        </p:nvPicPr>
        <p:blipFill rotWithShape="1">
          <a:blip r:embed="rId2"/>
          <a:srcRect l="138" t="-16733" r="-138" b="16734"/>
          <a:stretch/>
        </p:blipFill>
        <p:spPr>
          <a:xfrm>
            <a:off x="0" y="-4128003"/>
            <a:ext cx="36576000" cy="24938403"/>
          </a:xfrm>
          <a:prstGeom prst="rect">
            <a:avLst/>
          </a:prstGeom>
        </p:spPr>
      </p:pic>
      <p:sp>
        <p:nvSpPr>
          <p:cNvPr id="11" name="Title 1">
            <a:extLst>
              <a:ext uri="{FF2B5EF4-FFF2-40B4-BE49-F238E27FC236}">
                <a16:creationId xmlns:a16="http://schemas.microsoft.com/office/drawing/2014/main" id="{4B355F59-6E18-A54A-8F05-D6302040BEF0}"/>
              </a:ext>
            </a:extLst>
          </p:cNvPr>
          <p:cNvSpPr>
            <a:spLocks noGrp="1"/>
          </p:cNvSpPr>
          <p:nvPr>
            <p:ph type="ctrTitle" hasCustomPrompt="1"/>
          </p:nvPr>
        </p:nvSpPr>
        <p:spPr>
          <a:xfrm>
            <a:off x="0" y="6393499"/>
            <a:ext cx="20520000" cy="6351651"/>
          </a:xfrm>
          <a:prstGeom prst="rect">
            <a:avLst/>
          </a:prstGeom>
          <a:solidFill>
            <a:schemeClr val="tx1">
              <a:alpha val="80000"/>
            </a:schemeClr>
          </a:solidFill>
        </p:spPr>
        <p:txBody>
          <a:bodyPr lIns="432000" rIns="432000" bIns="144000" anchor="b"/>
          <a:lstStyle>
            <a:lvl1pPr algn="l">
              <a:defRPr sz="12596" spc="-452">
                <a:solidFill>
                  <a:schemeClr val="bg1"/>
                </a:solidFill>
              </a:defRPr>
            </a:lvl1pPr>
          </a:lstStyle>
          <a:p>
            <a:r>
              <a:rPr lang="en-US" noProof="0" dirty="0"/>
              <a:t>Click to edit Master </a:t>
            </a:r>
            <a:br>
              <a:rPr lang="en-US" noProof="0" dirty="0"/>
            </a:br>
            <a:r>
              <a:rPr lang="en-US" noProof="0" dirty="0"/>
              <a:t>title style</a:t>
            </a:r>
          </a:p>
        </p:txBody>
      </p:sp>
      <p:sp>
        <p:nvSpPr>
          <p:cNvPr id="12" name="Subtitle 2">
            <a:extLst>
              <a:ext uri="{FF2B5EF4-FFF2-40B4-BE49-F238E27FC236}">
                <a16:creationId xmlns:a16="http://schemas.microsoft.com/office/drawing/2014/main" id="{B23E861B-86FA-324C-970D-0606DAFEF067}"/>
              </a:ext>
            </a:extLst>
          </p:cNvPr>
          <p:cNvSpPr>
            <a:spLocks noGrp="1"/>
          </p:cNvSpPr>
          <p:nvPr>
            <p:ph type="subTitle" idx="1"/>
          </p:nvPr>
        </p:nvSpPr>
        <p:spPr>
          <a:xfrm>
            <a:off x="0" y="12737641"/>
            <a:ext cx="20520000" cy="2870400"/>
          </a:xfrm>
          <a:prstGeom prst="rect">
            <a:avLst/>
          </a:prstGeom>
          <a:solidFill>
            <a:schemeClr val="tx1">
              <a:alpha val="90000"/>
            </a:schemeClr>
          </a:solidFill>
        </p:spPr>
        <p:txBody>
          <a:bodyPr lIns="432000" tIns="144000"/>
          <a:lstStyle>
            <a:lvl1pPr marL="0" indent="0" algn="l">
              <a:buNone/>
              <a:defRPr sz="6300">
                <a:solidFill>
                  <a:schemeClr val="bg1"/>
                </a:solidFill>
              </a:defRPr>
            </a:lvl1pPr>
            <a:lvl2pPr marL="1371432" indent="0" algn="ctr">
              <a:buNone/>
              <a:defRPr sz="6000"/>
            </a:lvl2pPr>
            <a:lvl3pPr marL="2742860" indent="0" algn="ctr">
              <a:buNone/>
              <a:defRPr sz="5400"/>
            </a:lvl3pPr>
            <a:lvl4pPr marL="4114288" indent="0" algn="ctr">
              <a:buNone/>
              <a:defRPr sz="4800"/>
            </a:lvl4pPr>
            <a:lvl5pPr marL="5485724" indent="0" algn="ctr">
              <a:buNone/>
              <a:defRPr sz="4800"/>
            </a:lvl5pPr>
            <a:lvl6pPr marL="6857152" indent="0" algn="ctr">
              <a:buNone/>
              <a:defRPr sz="4800"/>
            </a:lvl6pPr>
            <a:lvl7pPr marL="8228584" indent="0" algn="ctr">
              <a:buNone/>
              <a:defRPr sz="4800"/>
            </a:lvl7pPr>
            <a:lvl8pPr marL="9600012" indent="0" algn="ctr">
              <a:buNone/>
              <a:defRPr sz="4800"/>
            </a:lvl8pPr>
            <a:lvl9pPr marL="10971444" indent="0" algn="ctr">
              <a:buNone/>
              <a:defRPr sz="4800"/>
            </a:lvl9pPr>
          </a:lstStyle>
          <a:p>
            <a:r>
              <a:rPr lang="en-US" noProof="0" dirty="0"/>
              <a:t>Click to edit Master subtitle style</a:t>
            </a:r>
          </a:p>
        </p:txBody>
      </p:sp>
      <p:pic>
        <p:nvPicPr>
          <p:cNvPr id="6" name="Picture 5">
            <a:extLst>
              <a:ext uri="{FF2B5EF4-FFF2-40B4-BE49-F238E27FC236}">
                <a16:creationId xmlns:a16="http://schemas.microsoft.com/office/drawing/2014/main" id="{F255BCFB-ED05-AA46-97D5-8D00CFE9B54D}"/>
              </a:ext>
            </a:extLst>
          </p:cNvPr>
          <p:cNvPicPr>
            <a:picLocks noChangeAspect="1"/>
          </p:cNvPicPr>
          <p:nvPr userDrawn="1"/>
        </p:nvPicPr>
        <p:blipFill>
          <a:blip r:embed="rId3">
            <a:alphaModFix amt="35000"/>
          </a:blip>
          <a:stretch>
            <a:fillRect/>
          </a:stretch>
        </p:blipFill>
        <p:spPr>
          <a:xfrm>
            <a:off x="33604218" y="17403080"/>
            <a:ext cx="1712708" cy="2669006"/>
          </a:xfrm>
          <a:prstGeom prst="rect">
            <a:avLst/>
          </a:prstGeom>
        </p:spPr>
      </p:pic>
      <p:pic>
        <p:nvPicPr>
          <p:cNvPr id="21" name="Picture 20">
            <a:extLst>
              <a:ext uri="{FF2B5EF4-FFF2-40B4-BE49-F238E27FC236}">
                <a16:creationId xmlns:a16="http://schemas.microsoft.com/office/drawing/2014/main" id="{0F8CB8ED-8CD6-284B-8CD9-D3992A485D5D}"/>
              </a:ext>
            </a:extLst>
          </p:cNvPr>
          <p:cNvPicPr>
            <a:picLocks noChangeAspect="1"/>
          </p:cNvPicPr>
          <p:nvPr userDrawn="1"/>
        </p:nvPicPr>
        <p:blipFill>
          <a:blip r:embed="rId4"/>
          <a:stretch>
            <a:fillRect/>
          </a:stretch>
        </p:blipFill>
        <p:spPr>
          <a:xfrm>
            <a:off x="1303688" y="1512721"/>
            <a:ext cx="13155040" cy="3590854"/>
          </a:xfrm>
          <a:prstGeom prst="rect">
            <a:avLst/>
          </a:prstGeom>
        </p:spPr>
      </p:pic>
    </p:spTree>
    <p:extLst>
      <p:ext uri="{BB962C8B-B14F-4D97-AF65-F5344CB8AC3E}">
        <p14:creationId xmlns:p14="http://schemas.microsoft.com/office/powerpoint/2010/main" val="2642116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3 Column Image Bullets">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139FC94F-AE30-1048-843A-295FA302AC56}"/>
              </a:ext>
            </a:extLst>
          </p:cNvPr>
          <p:cNvSpPr>
            <a:spLocks noChangeAspect="1"/>
          </p:cNvSpPr>
          <p:nvPr userDrawn="1"/>
        </p:nvSpPr>
        <p:spPr>
          <a:xfrm>
            <a:off x="24882452" y="5526587"/>
            <a:ext cx="4526280" cy="462686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7" name="Oval 16">
            <a:extLst>
              <a:ext uri="{FF2B5EF4-FFF2-40B4-BE49-F238E27FC236}">
                <a16:creationId xmlns:a16="http://schemas.microsoft.com/office/drawing/2014/main" id="{A037F3B8-BD34-EA4F-A1C0-4006B373159E}"/>
              </a:ext>
            </a:extLst>
          </p:cNvPr>
          <p:cNvSpPr>
            <a:spLocks noChangeAspect="1"/>
          </p:cNvSpPr>
          <p:nvPr userDrawn="1"/>
        </p:nvSpPr>
        <p:spPr>
          <a:xfrm>
            <a:off x="16035180" y="5526587"/>
            <a:ext cx="4526280" cy="462686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9" name="Oval 18">
            <a:extLst>
              <a:ext uri="{FF2B5EF4-FFF2-40B4-BE49-F238E27FC236}">
                <a16:creationId xmlns:a16="http://schemas.microsoft.com/office/drawing/2014/main" id="{8A1CF33D-645D-E940-8FF4-6178A32A19A2}"/>
              </a:ext>
            </a:extLst>
          </p:cNvPr>
          <p:cNvSpPr>
            <a:spLocks noChangeAspect="1"/>
          </p:cNvSpPr>
          <p:nvPr userDrawn="1"/>
        </p:nvSpPr>
        <p:spPr>
          <a:xfrm>
            <a:off x="7196288" y="5526587"/>
            <a:ext cx="4526280" cy="462686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1296000" y="1324800"/>
            <a:ext cx="34020000" cy="13248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1296014" y="18978459"/>
            <a:ext cx="19547396" cy="1119718"/>
          </a:xfrm>
          <a:prstGeom prst="rect">
            <a:avLst/>
          </a:prstGeom>
        </p:spPr>
        <p:txBody>
          <a:bodyPr/>
          <a:lstStyle>
            <a:lvl1pPr>
              <a:defRPr>
                <a:solidFill>
                  <a:schemeClr val="bg1"/>
                </a:solidFill>
              </a:defRPr>
            </a:lvl1pPr>
          </a:lstStyle>
          <a:p>
            <a:r>
              <a:rPr lang="en-US"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a:xfrm>
            <a:off x="34489108" y="18875918"/>
            <a:ext cx="1296000" cy="1324800"/>
          </a:xfrm>
          <a:prstGeom prst="ellipse">
            <a:avLst/>
          </a:prstGeom>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6214370" y="13675837"/>
            <a:ext cx="6481764" cy="2760000"/>
          </a:xfrm>
          <a:prstGeom prst="rect">
            <a:avLst/>
          </a:prstGeom>
        </p:spPr>
        <p:txBody>
          <a:bodyPr/>
          <a:lstStyle>
            <a:lvl1pPr marL="0" indent="0" algn="ctr">
              <a:buNone/>
              <a:defRPr sz="4800"/>
            </a:lvl1pPr>
          </a:lstStyle>
          <a:p>
            <a:pPr lvl="0"/>
            <a:r>
              <a:rPr lang="en-US" noProof="0"/>
              <a:t>Bullet Description</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15061642" y="13675837"/>
            <a:ext cx="6481764" cy="2760000"/>
          </a:xfrm>
          <a:prstGeom prst="rect">
            <a:avLst/>
          </a:prstGeom>
        </p:spPr>
        <p:txBody>
          <a:bodyPr/>
          <a:lstStyle>
            <a:lvl1pPr marL="0" indent="0" algn="ctr">
              <a:buNone/>
              <a:defRPr sz="4800"/>
            </a:lvl1pPr>
          </a:lstStyle>
          <a:p>
            <a:pPr lvl="0"/>
            <a:r>
              <a:rPr lang="en-US" noProof="0"/>
              <a:t>Bullet Description</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23908918" y="13662143"/>
            <a:ext cx="6481764" cy="2760000"/>
          </a:xfrm>
          <a:prstGeom prst="rect">
            <a:avLst/>
          </a:prstGeom>
        </p:spPr>
        <p:txBody>
          <a:bodyPr/>
          <a:lstStyle>
            <a:lvl1pPr marL="0" indent="0" algn="ctr">
              <a:buNone/>
              <a:defRPr sz="4800"/>
            </a:lvl1pPr>
          </a:lstStyle>
          <a:p>
            <a:pPr lvl="0"/>
            <a:r>
              <a:rPr lang="en-US" noProof="0"/>
              <a:t>Bullet Description</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6214360" y="11339720"/>
            <a:ext cx="6481760" cy="1545600"/>
          </a:xfrm>
          <a:prstGeom prst="rect">
            <a:avLst/>
          </a:prstGeo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15061642" y="11339720"/>
            <a:ext cx="6481764" cy="1545600"/>
          </a:xfrm>
          <a:prstGeom prst="rect">
            <a:avLst/>
          </a:prstGeom>
        </p:spPr>
        <p:txBody>
          <a:bodyPr/>
          <a:lstStyle>
            <a:lvl1pPr marL="0" indent="0" algn="ctr">
              <a:buNone/>
              <a:defRPr b="1">
                <a:latin typeface="+mj-lt"/>
              </a:defRPr>
            </a:lvl1pPr>
          </a:lstStyle>
          <a:p>
            <a:pPr lvl="0"/>
            <a:r>
              <a:rPr lang="en-US" noProof="0"/>
              <a:t>Bullet 3</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23908908" y="11339720"/>
            <a:ext cx="6481760" cy="1545600"/>
          </a:xfrm>
          <a:prstGeom prst="rect">
            <a:avLst/>
          </a:prstGeom>
        </p:spPr>
        <p:txBody>
          <a:bodyPr/>
          <a:lstStyle>
            <a:lvl1pPr marL="0" indent="0" algn="ctr">
              <a:buNone/>
              <a:defRPr b="1">
                <a:latin typeface="+mj-lt"/>
              </a:defRPr>
            </a:lvl1pPr>
          </a:lstStyle>
          <a:p>
            <a:pPr lvl="0"/>
            <a:r>
              <a:rPr lang="en-US" noProof="0"/>
              <a:t>Bullet 4</a:t>
            </a:r>
          </a:p>
        </p:txBody>
      </p:sp>
      <p:sp>
        <p:nvSpPr>
          <p:cNvPr id="9" name="Text Placeholder 8">
            <a:extLst>
              <a:ext uri="{FF2B5EF4-FFF2-40B4-BE49-F238E27FC236}">
                <a16:creationId xmlns:a16="http://schemas.microsoft.com/office/drawing/2014/main" id="{36DD16A0-27CF-480C-8ADD-7BB99E0031A4}"/>
              </a:ext>
            </a:extLst>
          </p:cNvPr>
          <p:cNvSpPr>
            <a:spLocks noGrp="1"/>
          </p:cNvSpPr>
          <p:nvPr>
            <p:ph type="body" sz="quarter" idx="26" hasCustomPrompt="1"/>
          </p:nvPr>
        </p:nvSpPr>
        <p:spPr>
          <a:xfrm>
            <a:off x="1295406" y="3312006"/>
            <a:ext cx="34018540" cy="848121"/>
          </a:xfrm>
          <a:prstGeom prst="rect">
            <a:avLst/>
          </a:prstGeom>
        </p:spPr>
        <p:txBody>
          <a:bodyPr/>
          <a:lstStyle>
            <a:lvl1pPr marL="0" indent="0">
              <a:buNone/>
              <a:defRPr/>
            </a:lvl1pPr>
            <a:lvl2pPr marL="800000" indent="0">
              <a:buNone/>
              <a:defRPr/>
            </a:lvl2pPr>
            <a:lvl3pPr marL="1628576" indent="0">
              <a:buNone/>
              <a:defRPr/>
            </a:lvl3pPr>
            <a:lvl4pPr marL="2428576" indent="0">
              <a:buNone/>
              <a:defRPr/>
            </a:lvl4pPr>
            <a:lvl5pPr marL="3228580" indent="0">
              <a:buNone/>
              <a:defRPr/>
            </a:lvl5pPr>
          </a:lstStyle>
          <a:p>
            <a:pPr lvl="0"/>
            <a:r>
              <a:rPr lang="en-US" noProof="0"/>
              <a:t>Sub Header</a:t>
            </a:r>
          </a:p>
        </p:txBody>
      </p:sp>
      <p:sp>
        <p:nvSpPr>
          <p:cNvPr id="20" name="Picture Placeholder 3">
            <a:extLst>
              <a:ext uri="{FF2B5EF4-FFF2-40B4-BE49-F238E27FC236}">
                <a16:creationId xmlns:a16="http://schemas.microsoft.com/office/drawing/2014/main" id="{06B6D0B6-0884-CD46-A1B0-9FED03C22626}"/>
              </a:ext>
            </a:extLst>
          </p:cNvPr>
          <p:cNvSpPr>
            <a:spLocks noGrp="1"/>
          </p:cNvSpPr>
          <p:nvPr>
            <p:ph type="pic" sz="quarter" idx="27"/>
          </p:nvPr>
        </p:nvSpPr>
        <p:spPr>
          <a:xfrm>
            <a:off x="8174128" y="6530442"/>
            <a:ext cx="2562224" cy="2619162"/>
          </a:xfrm>
          <a:prstGeom prst="rect">
            <a:avLst/>
          </a:prstGeom>
        </p:spPr>
        <p:txBody>
          <a:bodyPr/>
          <a:lstStyle>
            <a:lvl1pPr marL="0" indent="0">
              <a:buNone/>
              <a:defRPr/>
            </a:lvl1pPr>
          </a:lstStyle>
          <a:p>
            <a:r>
              <a:rPr lang="en-US" noProof="0"/>
              <a:t>Click icon to add picture</a:t>
            </a:r>
            <a:endParaRPr lang="en-US" noProof="0" dirty="0"/>
          </a:p>
        </p:txBody>
      </p:sp>
      <p:sp>
        <p:nvSpPr>
          <p:cNvPr id="21" name="Picture Placeholder 3">
            <a:extLst>
              <a:ext uri="{FF2B5EF4-FFF2-40B4-BE49-F238E27FC236}">
                <a16:creationId xmlns:a16="http://schemas.microsoft.com/office/drawing/2014/main" id="{BAAC12A0-90C3-984B-A8FC-7EB4AA432E3A}"/>
              </a:ext>
            </a:extLst>
          </p:cNvPr>
          <p:cNvSpPr>
            <a:spLocks noGrp="1"/>
          </p:cNvSpPr>
          <p:nvPr>
            <p:ph type="pic" sz="quarter" idx="28"/>
          </p:nvPr>
        </p:nvSpPr>
        <p:spPr>
          <a:xfrm>
            <a:off x="17017208" y="6530442"/>
            <a:ext cx="2562224" cy="2619162"/>
          </a:xfrm>
          <a:prstGeom prst="rect">
            <a:avLst/>
          </a:prstGeom>
        </p:spPr>
        <p:txBody>
          <a:bodyPr/>
          <a:lstStyle>
            <a:lvl1pPr marL="0" indent="0">
              <a:buNone/>
              <a:defRPr/>
            </a:lvl1pPr>
          </a:lstStyle>
          <a:p>
            <a:r>
              <a:rPr lang="en-US" noProof="0"/>
              <a:t>Click icon to add picture</a:t>
            </a:r>
            <a:endParaRPr lang="en-US" noProof="0" dirty="0"/>
          </a:p>
        </p:txBody>
      </p:sp>
      <p:sp>
        <p:nvSpPr>
          <p:cNvPr id="22" name="Picture Placeholder 3">
            <a:extLst>
              <a:ext uri="{FF2B5EF4-FFF2-40B4-BE49-F238E27FC236}">
                <a16:creationId xmlns:a16="http://schemas.microsoft.com/office/drawing/2014/main" id="{51565942-8816-734B-BEEE-1258F13B66DA}"/>
              </a:ext>
            </a:extLst>
          </p:cNvPr>
          <p:cNvSpPr>
            <a:spLocks noGrp="1"/>
          </p:cNvSpPr>
          <p:nvPr>
            <p:ph type="pic" sz="quarter" idx="29"/>
          </p:nvPr>
        </p:nvSpPr>
        <p:spPr>
          <a:xfrm>
            <a:off x="25864480" y="6530442"/>
            <a:ext cx="2562224" cy="2619162"/>
          </a:xfrm>
          <a:prstGeom prst="rect">
            <a:avLst/>
          </a:prstGeom>
        </p:spPr>
        <p:txBody>
          <a:bodyPr/>
          <a:lstStyle>
            <a:lvl1pPr marL="0" indent="0">
              <a:buNone/>
              <a:defRPr/>
            </a:lvl1pPr>
          </a:lstStyle>
          <a:p>
            <a:r>
              <a:rPr lang="en-US" noProof="0"/>
              <a:t>Click icon to add picture</a:t>
            </a:r>
            <a:endParaRPr lang="en-US" noProof="0" dirty="0"/>
          </a:p>
        </p:txBody>
      </p:sp>
      <p:cxnSp>
        <p:nvCxnSpPr>
          <p:cNvPr id="23" name="Straight Connector 22" descr="First divider line on slide">
            <a:extLst>
              <a:ext uri="{FF2B5EF4-FFF2-40B4-BE49-F238E27FC236}">
                <a16:creationId xmlns:a16="http://schemas.microsoft.com/office/drawing/2014/main" id="{82D5D2B4-7BAC-4C27-8D68-12365C7E7EF4}"/>
              </a:ext>
              <a:ext uri="{C183D7F6-B498-43B3-948B-1728B52AA6E4}">
                <adec:decorative xmlns:adec="http://schemas.microsoft.com/office/drawing/2017/decorative" val="1"/>
              </a:ext>
            </a:extLst>
          </p:cNvPr>
          <p:cNvCxnSpPr>
            <a:cxnSpLocks/>
          </p:cNvCxnSpPr>
          <p:nvPr userDrawn="1"/>
        </p:nvCxnSpPr>
        <p:spPr>
          <a:xfrm>
            <a:off x="13878876" y="6236204"/>
            <a:ext cx="0" cy="456165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descr="Second divider line on slide">
            <a:extLst>
              <a:ext uri="{FF2B5EF4-FFF2-40B4-BE49-F238E27FC236}">
                <a16:creationId xmlns:a16="http://schemas.microsoft.com/office/drawing/2014/main" id="{7D9203C1-910E-4AFC-95E0-13BF40D08831}"/>
              </a:ext>
              <a:ext uri="{C183D7F6-B498-43B3-948B-1728B52AA6E4}">
                <adec:decorative xmlns:adec="http://schemas.microsoft.com/office/drawing/2017/decorative" val="1"/>
              </a:ext>
            </a:extLst>
          </p:cNvPr>
          <p:cNvCxnSpPr>
            <a:cxnSpLocks/>
          </p:cNvCxnSpPr>
          <p:nvPr userDrawn="1"/>
        </p:nvCxnSpPr>
        <p:spPr>
          <a:xfrm>
            <a:off x="22726152" y="6236204"/>
            <a:ext cx="0" cy="456165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4618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userDrawn="1">
            <p:ph type="title"/>
          </p:nvPr>
        </p:nvSpPr>
        <p:spPr>
          <a:xfrm>
            <a:off x="1296000" y="1324800"/>
            <a:ext cx="34020000" cy="13248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userDrawn="1">
            <p:ph sz="half" idx="1"/>
          </p:nvPr>
        </p:nvSpPr>
        <p:spPr>
          <a:xfrm>
            <a:off x="2720528" y="8104178"/>
            <a:ext cx="13566944" cy="8473045"/>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C9E47D86-FD0D-44D0-9B7F-9EDEBD11F9D6}"/>
              </a:ext>
            </a:extLst>
          </p:cNvPr>
          <p:cNvSpPr>
            <a:spLocks noGrp="1"/>
          </p:cNvSpPr>
          <p:nvPr userDrawn="1">
            <p:ph type="ftr" sz="quarter" idx="10"/>
          </p:nvPr>
        </p:nvSpPr>
        <p:spPr>
          <a:xfrm>
            <a:off x="1296014" y="18978459"/>
            <a:ext cx="19547396" cy="1119718"/>
          </a:xfrm>
          <a:prstGeom prst="rect">
            <a:avLst/>
          </a:prstGeom>
        </p:spPr>
        <p:txBody>
          <a:bodyPr/>
          <a:lstStyle>
            <a:lvl1pPr>
              <a:defRPr>
                <a:solidFill>
                  <a:schemeClr val="bg1"/>
                </a:solidFill>
              </a:defRPr>
            </a:lvl1pPr>
          </a:lstStyle>
          <a:p>
            <a:r>
              <a:rPr lang="en-US" dirty="0"/>
              <a:t>Add a footer</a:t>
            </a:r>
          </a:p>
        </p:txBody>
      </p:sp>
      <p:sp>
        <p:nvSpPr>
          <p:cNvPr id="6" name="Text Placeholder 5">
            <a:extLst>
              <a:ext uri="{FF2B5EF4-FFF2-40B4-BE49-F238E27FC236}">
                <a16:creationId xmlns:a16="http://schemas.microsoft.com/office/drawing/2014/main" id="{7867C73D-EE16-41D1-B7CE-A35C765E3B8D}"/>
              </a:ext>
            </a:extLst>
          </p:cNvPr>
          <p:cNvSpPr>
            <a:spLocks noGrp="1"/>
          </p:cNvSpPr>
          <p:nvPr userDrawn="1">
            <p:ph type="body" sz="quarter" idx="12"/>
          </p:nvPr>
        </p:nvSpPr>
        <p:spPr>
          <a:xfrm>
            <a:off x="20324230" y="8104027"/>
            <a:ext cx="13567220" cy="8470902"/>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8">
            <a:extLst>
              <a:ext uri="{FF2B5EF4-FFF2-40B4-BE49-F238E27FC236}">
                <a16:creationId xmlns:a16="http://schemas.microsoft.com/office/drawing/2014/main" id="{FEF984BB-176D-4924-ADAD-52FBC95B07B2}"/>
              </a:ext>
            </a:extLst>
          </p:cNvPr>
          <p:cNvSpPr>
            <a:spLocks noGrp="1"/>
          </p:cNvSpPr>
          <p:nvPr>
            <p:ph type="body" sz="quarter" idx="13" hasCustomPrompt="1"/>
          </p:nvPr>
        </p:nvSpPr>
        <p:spPr>
          <a:xfrm>
            <a:off x="2719392" y="4574496"/>
            <a:ext cx="13568360" cy="2716531"/>
          </a:xfrm>
          <a:prstGeom prst="rect">
            <a:avLst/>
          </a:prstGeom>
        </p:spPr>
        <p:txBody>
          <a:bodyPr anchor="ctr"/>
          <a:lstStyle>
            <a:lvl1pPr marL="0" indent="0">
              <a:buNone/>
              <a:defRPr sz="23996" b="1">
                <a:latin typeface="+mj-lt"/>
              </a:defRPr>
            </a:lvl1pPr>
            <a:lvl2pPr marL="800000" indent="0">
              <a:buNone/>
              <a:defRPr sz="23996">
                <a:latin typeface="+mj-lt"/>
              </a:defRPr>
            </a:lvl2pPr>
            <a:lvl3pPr marL="1628576" indent="0">
              <a:buNone/>
              <a:defRPr sz="23996">
                <a:latin typeface="+mj-lt"/>
              </a:defRPr>
            </a:lvl3pPr>
            <a:lvl4pPr marL="2428576" indent="0">
              <a:buNone/>
              <a:defRPr sz="23996">
                <a:latin typeface="+mj-lt"/>
              </a:defRPr>
            </a:lvl4pPr>
            <a:lvl5pPr marL="3228580" indent="0">
              <a:buNone/>
              <a:defRPr sz="23996">
                <a:latin typeface="+mj-lt"/>
              </a:defRPr>
            </a:lvl5pPr>
          </a:lstStyle>
          <a:p>
            <a:pPr lvl="0"/>
            <a:r>
              <a:rPr lang="en-US" noProof="0" dirty="0"/>
              <a:t>1</a:t>
            </a:r>
          </a:p>
        </p:txBody>
      </p:sp>
      <p:sp>
        <p:nvSpPr>
          <p:cNvPr id="21" name="Text Placeholder 20">
            <a:extLst>
              <a:ext uri="{FF2B5EF4-FFF2-40B4-BE49-F238E27FC236}">
                <a16:creationId xmlns:a16="http://schemas.microsoft.com/office/drawing/2014/main" id="{C59BE1D7-885A-4749-99BA-6909D64AFA4A}"/>
              </a:ext>
            </a:extLst>
          </p:cNvPr>
          <p:cNvSpPr>
            <a:spLocks noGrp="1"/>
          </p:cNvSpPr>
          <p:nvPr>
            <p:ph type="body" sz="quarter" idx="14" hasCustomPrompt="1"/>
          </p:nvPr>
        </p:nvSpPr>
        <p:spPr>
          <a:xfrm>
            <a:off x="20288252" y="4574496"/>
            <a:ext cx="13568360" cy="2716531"/>
          </a:xfrm>
          <a:prstGeom prst="rect">
            <a:avLst/>
          </a:prstGeom>
        </p:spPr>
        <p:txBody>
          <a:bodyPr anchor="ctr"/>
          <a:lstStyle>
            <a:lvl1pPr marL="0" indent="0">
              <a:buNone/>
              <a:defRPr sz="23996" b="1" i="0">
                <a:latin typeface="+mj-lt"/>
              </a:defRPr>
            </a:lvl1pPr>
          </a:lstStyle>
          <a:p>
            <a:pPr lvl="0"/>
            <a:r>
              <a:rPr lang="en-US" noProof="0"/>
              <a:t>2</a:t>
            </a:r>
          </a:p>
        </p:txBody>
      </p:sp>
      <p:cxnSp>
        <p:nvCxnSpPr>
          <p:cNvPr id="10" name="Straight Connector 9" descr="Middle divider line">
            <a:extLst>
              <a:ext uri="{FF2B5EF4-FFF2-40B4-BE49-F238E27FC236}">
                <a16:creationId xmlns:a16="http://schemas.microsoft.com/office/drawing/2014/main" id="{2B940646-DE40-4E0F-AE42-6530784C9A7D}"/>
              </a:ext>
              <a:ext uri="{C183D7F6-B498-43B3-948B-1728B52AA6E4}">
                <adec:decorative xmlns:adec="http://schemas.microsoft.com/office/drawing/2017/decorative" val="1"/>
              </a:ext>
            </a:extLst>
          </p:cNvPr>
          <p:cNvCxnSpPr>
            <a:cxnSpLocks/>
          </p:cNvCxnSpPr>
          <p:nvPr userDrawn="1"/>
        </p:nvCxnSpPr>
        <p:spPr>
          <a:xfrm>
            <a:off x="18288000" y="4268080"/>
            <a:ext cx="0" cy="14070243"/>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1375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88DD7-6DAF-436D-B04A-EBCCAA36917C}"/>
              </a:ext>
            </a:extLst>
          </p:cNvPr>
          <p:cNvSpPr>
            <a:spLocks noGrp="1"/>
          </p:cNvSpPr>
          <p:nvPr>
            <p:ph type="title"/>
          </p:nvPr>
        </p:nvSpPr>
        <p:spPr>
          <a:xfrm>
            <a:off x="1296014" y="1324800"/>
            <a:ext cx="34109876" cy="13248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9322B50D-6A7D-41C6-BA57-613BC231DF36}"/>
              </a:ext>
            </a:extLst>
          </p:cNvPr>
          <p:cNvSpPr>
            <a:spLocks noGrp="1"/>
          </p:cNvSpPr>
          <p:nvPr>
            <p:ph type="body" idx="1"/>
          </p:nvPr>
        </p:nvSpPr>
        <p:spPr>
          <a:xfrm>
            <a:off x="1296000" y="3532800"/>
            <a:ext cx="16416000" cy="1104000"/>
          </a:xfrm>
          <a:prstGeom prst="rect">
            <a:avLst/>
          </a:prstGeom>
        </p:spPr>
        <p:txBody>
          <a:bodyPr anchor="t"/>
          <a:lstStyle>
            <a:lvl1pPr marL="0" indent="0">
              <a:buNone/>
              <a:defRPr sz="7200" b="1">
                <a:solidFill>
                  <a:schemeClr val="tx1">
                    <a:lumMod val="75000"/>
                    <a:lumOff val="25000"/>
                  </a:schemeClr>
                </a:solidFill>
              </a:defRPr>
            </a:lvl1pPr>
            <a:lvl2pPr marL="1371432" indent="0">
              <a:buNone/>
              <a:defRPr sz="6000" b="1"/>
            </a:lvl2pPr>
            <a:lvl3pPr marL="2742860" indent="0">
              <a:buNone/>
              <a:defRPr sz="5400" b="1"/>
            </a:lvl3pPr>
            <a:lvl4pPr marL="4114288" indent="0">
              <a:buNone/>
              <a:defRPr sz="4800" b="1"/>
            </a:lvl4pPr>
            <a:lvl5pPr marL="5485724" indent="0">
              <a:buNone/>
              <a:defRPr sz="4800" b="1"/>
            </a:lvl5pPr>
            <a:lvl6pPr marL="6857152" indent="0">
              <a:buNone/>
              <a:defRPr sz="4800" b="1"/>
            </a:lvl6pPr>
            <a:lvl7pPr marL="8228584" indent="0">
              <a:buNone/>
              <a:defRPr sz="4800" b="1"/>
            </a:lvl7pPr>
            <a:lvl8pPr marL="9600012" indent="0">
              <a:buNone/>
              <a:defRPr sz="4800" b="1"/>
            </a:lvl8pPr>
            <a:lvl9pPr marL="10971444" indent="0">
              <a:buNone/>
              <a:defRPr sz="4800" b="1"/>
            </a:lvl9pPr>
          </a:lstStyle>
          <a:p>
            <a:pPr lvl="0"/>
            <a:r>
              <a:rPr lang="en-US" noProof="0"/>
              <a:t>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p:nvPr>
        </p:nvSpPr>
        <p:spPr>
          <a:xfrm>
            <a:off x="1296000" y="4857600"/>
            <a:ext cx="16416000" cy="11686944"/>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9337FD81-6DFD-43B7-A7D9-59E45ECDF39A}"/>
              </a:ext>
            </a:extLst>
          </p:cNvPr>
          <p:cNvSpPr>
            <a:spLocks noGrp="1"/>
          </p:cNvSpPr>
          <p:nvPr>
            <p:ph type="ftr" sz="quarter" idx="10"/>
          </p:nvPr>
        </p:nvSpPr>
        <p:spPr>
          <a:xfrm>
            <a:off x="1296014" y="18978459"/>
            <a:ext cx="19547396" cy="1119718"/>
          </a:xfrm>
          <a:prstGeom prst="rect">
            <a:avLst/>
          </a:prstGeom>
        </p:spPr>
        <p:txBody>
          <a:bodyPr/>
          <a:lstStyle>
            <a:lvl1pPr>
              <a:defRPr>
                <a:solidFill>
                  <a:schemeClr val="bg1"/>
                </a:solidFill>
              </a:defRPr>
            </a:lvl1pPr>
          </a:lstStyle>
          <a:p>
            <a:r>
              <a:rPr lang="en-US" dirty="0"/>
              <a:t>Add a footer</a:t>
            </a:r>
          </a:p>
        </p:txBody>
      </p:sp>
      <p:sp>
        <p:nvSpPr>
          <p:cNvPr id="26" name="Content Placeholder 5">
            <a:extLst>
              <a:ext uri="{FF2B5EF4-FFF2-40B4-BE49-F238E27FC236}">
                <a16:creationId xmlns:a16="http://schemas.microsoft.com/office/drawing/2014/main" id="{EA7B8348-A00A-4AAE-B1F6-924515577B23}"/>
              </a:ext>
            </a:extLst>
          </p:cNvPr>
          <p:cNvSpPr>
            <a:spLocks noGrp="1"/>
          </p:cNvSpPr>
          <p:nvPr>
            <p:ph sz="quarter" idx="4"/>
          </p:nvPr>
        </p:nvSpPr>
        <p:spPr>
          <a:xfrm>
            <a:off x="18900014" y="4850442"/>
            <a:ext cx="16505876" cy="11694112"/>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Text Placeholder 4">
            <a:extLst>
              <a:ext uri="{FF2B5EF4-FFF2-40B4-BE49-F238E27FC236}">
                <a16:creationId xmlns:a16="http://schemas.microsoft.com/office/drawing/2014/main" id="{4521CFCD-C079-4019-942D-035558CAFCAC}"/>
              </a:ext>
            </a:extLst>
          </p:cNvPr>
          <p:cNvSpPr>
            <a:spLocks noGrp="1"/>
          </p:cNvSpPr>
          <p:nvPr>
            <p:ph type="body" sz="quarter" idx="3"/>
          </p:nvPr>
        </p:nvSpPr>
        <p:spPr>
          <a:xfrm>
            <a:off x="18864022" y="3532152"/>
            <a:ext cx="16541868" cy="1088262"/>
          </a:xfrm>
          <a:prstGeom prst="rect">
            <a:avLst/>
          </a:prstGeom>
        </p:spPr>
        <p:txBody>
          <a:bodyPr vert="horz" lIns="0" tIns="0" rIns="0" bIns="0" rtlCol="0" anchor="t">
            <a:noAutofit/>
          </a:bodyPr>
          <a:lstStyle>
            <a:lvl1pPr marL="0" indent="0">
              <a:buNone/>
              <a:defRPr lang="en-US" sz="7200" b="1"/>
            </a:lvl1pPr>
          </a:lstStyle>
          <a:p>
            <a:pPr marL="800000" lvl="0" indent="-800000"/>
            <a:r>
              <a:rPr lang="en-US" noProof="0"/>
              <a:t>Edit Master text styles</a:t>
            </a:r>
          </a:p>
        </p:txBody>
      </p:sp>
      <p:cxnSp>
        <p:nvCxnSpPr>
          <p:cNvPr id="28" name="Straight Connector 27" descr="Center divider line">
            <a:extLst>
              <a:ext uri="{FF2B5EF4-FFF2-40B4-BE49-F238E27FC236}">
                <a16:creationId xmlns:a16="http://schemas.microsoft.com/office/drawing/2014/main" id="{AEACA101-2521-41AA-8F51-FF0BF783E493}"/>
              </a:ext>
              <a:ext uri="{C183D7F6-B498-43B3-948B-1728B52AA6E4}">
                <adec:decorative xmlns:adec="http://schemas.microsoft.com/office/drawing/2017/decorative" val="1"/>
              </a:ext>
            </a:extLst>
          </p:cNvPr>
          <p:cNvCxnSpPr>
            <a:cxnSpLocks/>
          </p:cNvCxnSpPr>
          <p:nvPr userDrawn="1"/>
        </p:nvCxnSpPr>
        <p:spPr>
          <a:xfrm>
            <a:off x="18288000" y="7478748"/>
            <a:ext cx="0" cy="7743844"/>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187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1296000" y="1324800"/>
            <a:ext cx="34020000" cy="13248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2233192" y="7556075"/>
            <a:ext cx="11178008" cy="8543774"/>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1296014" y="18978459"/>
            <a:ext cx="19547396" cy="1119718"/>
          </a:xfrm>
          <a:prstGeom prst="rect">
            <a:avLst/>
          </a:prstGeom>
        </p:spPr>
        <p:txBody>
          <a:bodyPr/>
          <a:lstStyle>
            <a:lvl1pPr>
              <a:defRPr>
                <a:solidFill>
                  <a:schemeClr val="bg1"/>
                </a:solidFill>
              </a:defRPr>
            </a:lvl1pPr>
          </a:lstStyle>
          <a:p>
            <a:r>
              <a:rPr lang="en-US" dirty="0"/>
              <a:t>Add a footer</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13841956" y="7555668"/>
            <a:ext cx="11179408" cy="8544187"/>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25451956" y="7555668"/>
            <a:ext cx="8890856" cy="8544187"/>
          </a:xfrm>
          <a:prstGeom prst="rect">
            <a:avLst/>
          </a:prstGeom>
          <a:solidFill>
            <a:schemeClr val="bg1">
              <a:lumMod val="95000"/>
            </a:schemeClr>
          </a:solidFill>
        </p:spPr>
        <p:txBody>
          <a:bodyPr lIns="180000" tIns="180000" rIns="18000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a:extLst>
              <a:ext uri="{FF2B5EF4-FFF2-40B4-BE49-F238E27FC236}">
                <a16:creationId xmlns:a16="http://schemas.microsoft.com/office/drawing/2014/main" id="{F8E9D1B9-1C3A-4397-B3B4-9A921D64159E}"/>
              </a:ext>
            </a:extLst>
          </p:cNvPr>
          <p:cNvSpPr>
            <a:spLocks noGrp="1"/>
          </p:cNvSpPr>
          <p:nvPr>
            <p:ph type="body" sz="quarter" idx="26" hasCustomPrompt="1"/>
          </p:nvPr>
        </p:nvSpPr>
        <p:spPr>
          <a:xfrm>
            <a:off x="1295406" y="3312006"/>
            <a:ext cx="34018540" cy="848121"/>
          </a:xfrm>
          <a:prstGeom prst="rect">
            <a:avLst/>
          </a:prstGeom>
        </p:spPr>
        <p:txBody>
          <a:bodyPr/>
          <a:lstStyle>
            <a:lvl1pPr marL="0" indent="0">
              <a:buNone/>
              <a:defRPr/>
            </a:lvl1pPr>
            <a:lvl2pPr marL="800000" indent="0">
              <a:buNone/>
              <a:defRPr/>
            </a:lvl2pPr>
            <a:lvl3pPr marL="1628576" indent="0">
              <a:buNone/>
              <a:defRPr/>
            </a:lvl3pPr>
            <a:lvl4pPr marL="2428576" indent="0">
              <a:buNone/>
              <a:defRPr/>
            </a:lvl4pPr>
            <a:lvl5pPr marL="3228580" indent="0">
              <a:buNone/>
              <a:defRPr/>
            </a:lvl5pPr>
          </a:lstStyle>
          <a:p>
            <a:pPr lvl="0"/>
            <a:r>
              <a:rPr lang="en-US" noProof="0"/>
              <a:t>Sub Header</a:t>
            </a:r>
          </a:p>
        </p:txBody>
      </p:sp>
      <p:sp>
        <p:nvSpPr>
          <p:cNvPr id="6" name="Text Placeholder 5">
            <a:extLst>
              <a:ext uri="{FF2B5EF4-FFF2-40B4-BE49-F238E27FC236}">
                <a16:creationId xmlns:a16="http://schemas.microsoft.com/office/drawing/2014/main" id="{1B4F049D-3C57-44BB-ACE2-1363AF36D9EF}"/>
              </a:ext>
            </a:extLst>
          </p:cNvPr>
          <p:cNvSpPr>
            <a:spLocks noGrp="1"/>
          </p:cNvSpPr>
          <p:nvPr>
            <p:ph type="body" sz="quarter" idx="27" hasCustomPrompt="1"/>
          </p:nvPr>
        </p:nvSpPr>
        <p:spPr>
          <a:xfrm>
            <a:off x="2232708" y="5051536"/>
            <a:ext cx="8926736" cy="1987200"/>
          </a:xfrm>
          <a:prstGeom prst="rect">
            <a:avLst/>
          </a:prstGeom>
          <a:ln>
            <a:solidFill>
              <a:schemeClr val="accent1"/>
            </a:solidFill>
          </a:ln>
        </p:spPr>
        <p:txBody>
          <a:bodyPr tIns="108000" anchor="t"/>
          <a:lstStyle>
            <a:lvl1pPr marL="0" indent="0" algn="ctr">
              <a:buNone/>
              <a:defRPr>
                <a:latin typeface="+mj-lt"/>
              </a:defRPr>
            </a:lvl1pPr>
            <a:lvl2pPr marL="800000" indent="0" algn="ctr">
              <a:buNone/>
              <a:defRPr/>
            </a:lvl2pPr>
            <a:lvl3pPr marL="1628576" indent="0" algn="ctr">
              <a:buNone/>
              <a:defRPr/>
            </a:lvl3pPr>
            <a:lvl4pPr marL="2428576" indent="0" algn="ctr">
              <a:buNone/>
              <a:defRPr/>
            </a:lvl4pPr>
            <a:lvl5pPr marL="3228580" indent="0" algn="ctr">
              <a:buNone/>
              <a:defRPr/>
            </a:lvl5pPr>
          </a:lstStyle>
          <a:p>
            <a:pPr lvl="0"/>
            <a:r>
              <a:rPr lang="en-US" noProof="0"/>
              <a:t>Section 1 Title</a:t>
            </a:r>
          </a:p>
        </p:txBody>
      </p:sp>
      <p:sp>
        <p:nvSpPr>
          <p:cNvPr id="12" name="Text Placeholder 11">
            <a:extLst>
              <a:ext uri="{FF2B5EF4-FFF2-40B4-BE49-F238E27FC236}">
                <a16:creationId xmlns:a16="http://schemas.microsoft.com/office/drawing/2014/main" id="{FB9B793F-A64B-475C-96F3-FB40100E01E4}"/>
              </a:ext>
            </a:extLst>
          </p:cNvPr>
          <p:cNvSpPr>
            <a:spLocks noGrp="1"/>
          </p:cNvSpPr>
          <p:nvPr>
            <p:ph type="body" sz="quarter" idx="28" hasCustomPrompt="1"/>
          </p:nvPr>
        </p:nvSpPr>
        <p:spPr>
          <a:xfrm>
            <a:off x="13825008" y="5050923"/>
            <a:ext cx="8926736" cy="1987200"/>
          </a:xfrm>
          <a:prstGeom prst="rect">
            <a:avLst/>
          </a:prstGeom>
          <a:ln>
            <a:solidFill>
              <a:schemeClr val="accent2"/>
            </a:solidFill>
          </a:ln>
        </p:spPr>
        <p:txBody>
          <a:bodyPr tIns="108000" anchor="t"/>
          <a:lstStyle>
            <a:lvl1pPr marL="0" indent="0" algn="ctr">
              <a:buNone/>
              <a:defRPr>
                <a:latin typeface="+mj-lt"/>
              </a:defRPr>
            </a:lvl1pPr>
          </a:lstStyle>
          <a:p>
            <a:pPr lvl="0"/>
            <a:r>
              <a:rPr lang="en-US" noProof="0"/>
              <a:t>Section 2 Title</a:t>
            </a:r>
          </a:p>
        </p:txBody>
      </p:sp>
      <p:sp>
        <p:nvSpPr>
          <p:cNvPr id="14" name="Text Placeholder 13">
            <a:extLst>
              <a:ext uri="{FF2B5EF4-FFF2-40B4-BE49-F238E27FC236}">
                <a16:creationId xmlns:a16="http://schemas.microsoft.com/office/drawing/2014/main" id="{0EF53567-5287-43FB-B07E-A12F3AEEDB98}"/>
              </a:ext>
            </a:extLst>
          </p:cNvPr>
          <p:cNvSpPr>
            <a:spLocks noGrp="1"/>
          </p:cNvSpPr>
          <p:nvPr>
            <p:ph type="body" sz="quarter" idx="29" hasCustomPrompt="1"/>
          </p:nvPr>
        </p:nvSpPr>
        <p:spPr>
          <a:xfrm>
            <a:off x="25451956" y="5051536"/>
            <a:ext cx="8926736" cy="1987200"/>
          </a:xfrm>
          <a:prstGeom prst="rect">
            <a:avLst/>
          </a:prstGeom>
          <a:ln>
            <a:solidFill>
              <a:schemeClr val="accent3"/>
            </a:solidFill>
          </a:ln>
        </p:spPr>
        <p:txBody>
          <a:bodyPr tIns="108000" anchor="t"/>
          <a:lstStyle>
            <a:lvl1pPr marL="0" indent="0" algn="ctr">
              <a:buNone/>
              <a:defRPr>
                <a:latin typeface="+mj-lt"/>
              </a:defRPr>
            </a:lvl1pPr>
          </a:lstStyle>
          <a:p>
            <a:pPr lvl="0"/>
            <a:r>
              <a:rPr lang="en-US" noProof="0"/>
              <a:t>Section 3 Title</a:t>
            </a:r>
          </a:p>
        </p:txBody>
      </p:sp>
    </p:spTree>
    <p:extLst>
      <p:ext uri="{BB962C8B-B14F-4D97-AF65-F5344CB8AC3E}">
        <p14:creationId xmlns:p14="http://schemas.microsoft.com/office/powerpoint/2010/main" val="1840584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1296000" y="1324800"/>
            <a:ext cx="34020000" cy="13248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1296014" y="18978459"/>
            <a:ext cx="19547396" cy="1119718"/>
          </a:xfrm>
          <a:prstGeom prst="rect">
            <a:avLst/>
          </a:prstGeom>
        </p:spPr>
        <p:txBody>
          <a:bodyPr/>
          <a:lstStyle>
            <a:lvl1pPr>
              <a:defRPr>
                <a:solidFill>
                  <a:schemeClr val="bg1"/>
                </a:solidFill>
              </a:defRPr>
            </a:lvl1pPr>
          </a:lstStyle>
          <a:p>
            <a:r>
              <a:rPr lang="en-US" dirty="0"/>
              <a:t>Add a footer</a:t>
            </a:r>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1295406" y="3312006"/>
            <a:ext cx="34018540" cy="848121"/>
          </a:xfrm>
          <a:prstGeom prst="rect">
            <a:avLst/>
          </a:prstGeom>
        </p:spPr>
        <p:txBody>
          <a:bodyPr/>
          <a:lstStyle>
            <a:lvl1pPr marL="0" indent="0">
              <a:buNone/>
              <a:defRPr/>
            </a:lvl1pPr>
            <a:lvl2pPr marL="800000" indent="0">
              <a:buNone/>
              <a:defRPr/>
            </a:lvl2pPr>
            <a:lvl3pPr marL="1628576" indent="0">
              <a:buNone/>
              <a:defRPr/>
            </a:lvl3pPr>
            <a:lvl4pPr marL="2428576" indent="0">
              <a:buNone/>
              <a:defRPr/>
            </a:lvl4pPr>
            <a:lvl5pPr marL="3228580" indent="0">
              <a:buNone/>
              <a:defRPr/>
            </a:lvl5pPr>
          </a:lstStyle>
          <a:p>
            <a:pPr lvl="0"/>
            <a:r>
              <a:rPr lang="en-US" noProof="0"/>
              <a:t>Sub Header</a:t>
            </a:r>
          </a:p>
        </p:txBody>
      </p:sp>
      <p:cxnSp>
        <p:nvCxnSpPr>
          <p:cNvPr id="15" name="Straight Arrow Connector 14">
            <a:extLst>
              <a:ext uri="{FF2B5EF4-FFF2-40B4-BE49-F238E27FC236}">
                <a16:creationId xmlns:a16="http://schemas.microsoft.com/office/drawing/2014/main" id="{52158F80-0C1A-4B9E-9335-A5A0015187F7}"/>
              </a:ext>
            </a:extLst>
          </p:cNvPr>
          <p:cNvCxnSpPr/>
          <p:nvPr userDrawn="1"/>
        </p:nvCxnSpPr>
        <p:spPr>
          <a:xfrm>
            <a:off x="1295406" y="11857823"/>
            <a:ext cx="34018540"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723DA611-B88C-4D7E-82A4-5E4CA9DC2EA3}"/>
              </a:ext>
            </a:extLst>
          </p:cNvPr>
          <p:cNvSpPr>
            <a:spLocks noGrp="1"/>
          </p:cNvSpPr>
          <p:nvPr>
            <p:ph type="body" sz="quarter" idx="33" hasCustomPrompt="1"/>
          </p:nvPr>
        </p:nvSpPr>
        <p:spPr>
          <a:xfrm>
            <a:off x="1238724" y="12184251"/>
            <a:ext cx="1246824" cy="618780"/>
          </a:xfrm>
          <a:prstGeom prst="rect">
            <a:avLst/>
          </a:prstGeom>
        </p:spPr>
        <p:txBody>
          <a:bodyPr anchor="ctr"/>
          <a:lstStyle>
            <a:lvl1pPr marL="0" indent="0" algn="ctr">
              <a:buNone/>
              <a:defRPr sz="4200">
                <a:solidFill>
                  <a:schemeClr val="tx1">
                    <a:lumMod val="50000"/>
                    <a:lumOff val="50000"/>
                  </a:schemeClr>
                </a:solidFill>
              </a:defRPr>
            </a:lvl1pPr>
          </a:lstStyle>
          <a:p>
            <a:pPr lvl="0"/>
            <a:r>
              <a:rPr lang="en-US" noProof="0"/>
              <a:t>Year</a:t>
            </a:r>
          </a:p>
        </p:txBody>
      </p:sp>
      <p:sp>
        <p:nvSpPr>
          <p:cNvPr id="17" name="Text Placeholder 10">
            <a:extLst>
              <a:ext uri="{FF2B5EF4-FFF2-40B4-BE49-F238E27FC236}">
                <a16:creationId xmlns:a16="http://schemas.microsoft.com/office/drawing/2014/main" id="{180A0FA4-75CD-4A61-AA79-9C3C5F97ED8C}"/>
              </a:ext>
            </a:extLst>
          </p:cNvPr>
          <p:cNvSpPr>
            <a:spLocks noGrp="1"/>
          </p:cNvSpPr>
          <p:nvPr>
            <p:ph type="body" sz="quarter" idx="34" hasCustomPrompt="1"/>
          </p:nvPr>
        </p:nvSpPr>
        <p:spPr>
          <a:xfrm>
            <a:off x="1295414" y="11032022"/>
            <a:ext cx="1133476" cy="618780"/>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EBB89A53-1B07-4560-B98E-03BECDB832C9}"/>
              </a:ext>
            </a:extLst>
          </p:cNvPr>
          <p:cNvSpPr>
            <a:spLocks noGrp="1"/>
          </p:cNvSpPr>
          <p:nvPr>
            <p:ph type="body" sz="quarter" idx="35" hasCustomPrompt="1"/>
          </p:nvPr>
        </p:nvSpPr>
        <p:spPr>
          <a:xfrm>
            <a:off x="2711462" y="11032022"/>
            <a:ext cx="1133476" cy="618780"/>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22D34AD8-D83D-4409-A418-C00840A085AC}"/>
              </a:ext>
            </a:extLst>
          </p:cNvPr>
          <p:cNvSpPr>
            <a:spLocks noGrp="1"/>
          </p:cNvSpPr>
          <p:nvPr>
            <p:ph type="body" sz="quarter" idx="36" hasCustomPrompt="1"/>
          </p:nvPr>
        </p:nvSpPr>
        <p:spPr>
          <a:xfrm>
            <a:off x="4127514" y="11032022"/>
            <a:ext cx="1133476" cy="618780"/>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3EAA6A46-63F3-49A5-8E0B-758176E4429D}"/>
              </a:ext>
            </a:extLst>
          </p:cNvPr>
          <p:cNvSpPr>
            <a:spLocks noGrp="1"/>
          </p:cNvSpPr>
          <p:nvPr>
            <p:ph type="body" sz="quarter" idx="37" hasCustomPrompt="1"/>
          </p:nvPr>
        </p:nvSpPr>
        <p:spPr>
          <a:xfrm>
            <a:off x="5543566" y="11032022"/>
            <a:ext cx="1133476" cy="618780"/>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BB051A6E-4868-4F3F-93DB-AD07020E9344}"/>
              </a:ext>
            </a:extLst>
          </p:cNvPr>
          <p:cNvSpPr>
            <a:spLocks noGrp="1"/>
          </p:cNvSpPr>
          <p:nvPr>
            <p:ph type="body" sz="quarter" idx="38" hasCustomPrompt="1"/>
          </p:nvPr>
        </p:nvSpPr>
        <p:spPr>
          <a:xfrm>
            <a:off x="18231324" y="12184251"/>
            <a:ext cx="1246824" cy="618780"/>
          </a:xfrm>
          <a:prstGeom prst="rect">
            <a:avLst/>
          </a:prstGeom>
        </p:spPr>
        <p:txBody>
          <a:bodyPr anchor="ctr"/>
          <a:lstStyle>
            <a:lvl1pPr marL="0" indent="0" algn="ctr">
              <a:buNone/>
              <a:defRPr sz="4200">
                <a:solidFill>
                  <a:schemeClr val="tx1">
                    <a:lumMod val="50000"/>
                    <a:lumOff val="50000"/>
                  </a:schemeClr>
                </a:solidFill>
              </a:defRPr>
            </a:lvl1pPr>
          </a:lstStyle>
          <a:p>
            <a:pPr lvl="0"/>
            <a:r>
              <a:rPr lang="en-US" noProof="0"/>
              <a:t>Year</a:t>
            </a:r>
          </a:p>
        </p:txBody>
      </p:sp>
      <p:sp>
        <p:nvSpPr>
          <p:cNvPr id="28" name="Text Placeholder 10">
            <a:extLst>
              <a:ext uri="{FF2B5EF4-FFF2-40B4-BE49-F238E27FC236}">
                <a16:creationId xmlns:a16="http://schemas.microsoft.com/office/drawing/2014/main" id="{61519886-189E-4C69-AEED-FD9BDD3E567B}"/>
              </a:ext>
            </a:extLst>
          </p:cNvPr>
          <p:cNvSpPr>
            <a:spLocks noGrp="1"/>
          </p:cNvSpPr>
          <p:nvPr>
            <p:ph type="body" sz="quarter" idx="39" hasCustomPrompt="1"/>
          </p:nvPr>
        </p:nvSpPr>
        <p:spPr>
          <a:xfrm>
            <a:off x="6959618" y="11032022"/>
            <a:ext cx="1133476" cy="618780"/>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0F084DDF-04EE-46A9-9F77-D5FD94D1B543}"/>
              </a:ext>
            </a:extLst>
          </p:cNvPr>
          <p:cNvSpPr>
            <a:spLocks noGrp="1"/>
          </p:cNvSpPr>
          <p:nvPr>
            <p:ph type="body" sz="quarter" idx="40" hasCustomPrompt="1"/>
          </p:nvPr>
        </p:nvSpPr>
        <p:spPr>
          <a:xfrm>
            <a:off x="8375666" y="11032022"/>
            <a:ext cx="1133476" cy="618780"/>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743DE8AB-BF74-4CC9-AD19-8BBBF44867AF}"/>
              </a:ext>
            </a:extLst>
          </p:cNvPr>
          <p:cNvSpPr>
            <a:spLocks noGrp="1"/>
          </p:cNvSpPr>
          <p:nvPr>
            <p:ph type="body" sz="quarter" idx="41" hasCustomPrompt="1"/>
          </p:nvPr>
        </p:nvSpPr>
        <p:spPr>
          <a:xfrm>
            <a:off x="9791718" y="11032022"/>
            <a:ext cx="1133476" cy="618780"/>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2ECC5C24-2CE5-491E-89DC-F9C5AE98B067}"/>
              </a:ext>
            </a:extLst>
          </p:cNvPr>
          <p:cNvSpPr>
            <a:spLocks noGrp="1"/>
          </p:cNvSpPr>
          <p:nvPr>
            <p:ph type="body" sz="quarter" idx="42" hasCustomPrompt="1"/>
          </p:nvPr>
        </p:nvSpPr>
        <p:spPr>
          <a:xfrm>
            <a:off x="14039870" y="11032022"/>
            <a:ext cx="1133476" cy="618780"/>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ADB0F187-5781-4076-B761-264B1C683A63}"/>
              </a:ext>
            </a:extLst>
          </p:cNvPr>
          <p:cNvSpPr>
            <a:spLocks noGrp="1"/>
          </p:cNvSpPr>
          <p:nvPr>
            <p:ph type="body" sz="quarter" idx="43" hasCustomPrompt="1"/>
          </p:nvPr>
        </p:nvSpPr>
        <p:spPr>
          <a:xfrm>
            <a:off x="11207770" y="11032022"/>
            <a:ext cx="1133476" cy="618780"/>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B2E776B2-D388-4243-80AE-BD8AF47C8AAB}"/>
              </a:ext>
            </a:extLst>
          </p:cNvPr>
          <p:cNvSpPr>
            <a:spLocks noGrp="1"/>
          </p:cNvSpPr>
          <p:nvPr>
            <p:ph type="body" sz="quarter" idx="44" hasCustomPrompt="1"/>
          </p:nvPr>
        </p:nvSpPr>
        <p:spPr>
          <a:xfrm>
            <a:off x="12623822" y="11032022"/>
            <a:ext cx="1133476" cy="618780"/>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a16="http://schemas.microsoft.com/office/drawing/2014/main" id="{79F3A104-EDC0-4A25-9585-3F9F8C1022C7}"/>
              </a:ext>
            </a:extLst>
          </p:cNvPr>
          <p:cNvSpPr>
            <a:spLocks noGrp="1"/>
          </p:cNvSpPr>
          <p:nvPr>
            <p:ph type="body" sz="quarter" idx="45" hasCustomPrompt="1"/>
          </p:nvPr>
        </p:nvSpPr>
        <p:spPr>
          <a:xfrm>
            <a:off x="15455922" y="11032022"/>
            <a:ext cx="1133476" cy="618780"/>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a16="http://schemas.microsoft.com/office/drawing/2014/main" id="{23DA3E7C-9F0E-4A57-B6EA-C01C72788E9E}"/>
              </a:ext>
            </a:extLst>
          </p:cNvPr>
          <p:cNvSpPr>
            <a:spLocks noGrp="1"/>
          </p:cNvSpPr>
          <p:nvPr>
            <p:ph type="body" sz="quarter" idx="46" hasCustomPrompt="1"/>
          </p:nvPr>
        </p:nvSpPr>
        <p:spPr>
          <a:xfrm>
            <a:off x="16871974" y="11032022"/>
            <a:ext cx="1133476" cy="618780"/>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a16="http://schemas.microsoft.com/office/drawing/2014/main" id="{A8ABC110-DC97-4A71-9A16-67581EAC9895}"/>
              </a:ext>
            </a:extLst>
          </p:cNvPr>
          <p:cNvSpPr>
            <a:spLocks noGrp="1"/>
          </p:cNvSpPr>
          <p:nvPr>
            <p:ph type="body" sz="quarter" idx="47" hasCustomPrompt="1"/>
          </p:nvPr>
        </p:nvSpPr>
        <p:spPr>
          <a:xfrm>
            <a:off x="18288014" y="11032022"/>
            <a:ext cx="1133476" cy="618780"/>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38" name="Text Placeholder 10">
            <a:extLst>
              <a:ext uri="{FF2B5EF4-FFF2-40B4-BE49-F238E27FC236}">
                <a16:creationId xmlns:a16="http://schemas.microsoft.com/office/drawing/2014/main" id="{81058125-332B-41A7-BCD5-72CAE3F9F97D}"/>
              </a:ext>
            </a:extLst>
          </p:cNvPr>
          <p:cNvSpPr>
            <a:spLocks noGrp="1"/>
          </p:cNvSpPr>
          <p:nvPr>
            <p:ph type="body" sz="quarter" idx="48" hasCustomPrompt="1"/>
          </p:nvPr>
        </p:nvSpPr>
        <p:spPr>
          <a:xfrm>
            <a:off x="19704050" y="11032022"/>
            <a:ext cx="1133476" cy="618780"/>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39" name="Text Placeholder 10">
            <a:extLst>
              <a:ext uri="{FF2B5EF4-FFF2-40B4-BE49-F238E27FC236}">
                <a16:creationId xmlns:a16="http://schemas.microsoft.com/office/drawing/2014/main" id="{E32DE8FD-6391-4094-BAEC-CC0836CC67EB}"/>
              </a:ext>
            </a:extLst>
          </p:cNvPr>
          <p:cNvSpPr>
            <a:spLocks noGrp="1"/>
          </p:cNvSpPr>
          <p:nvPr>
            <p:ph type="body" sz="quarter" idx="49" hasCustomPrompt="1"/>
          </p:nvPr>
        </p:nvSpPr>
        <p:spPr>
          <a:xfrm>
            <a:off x="21120102" y="11032022"/>
            <a:ext cx="1133476" cy="618780"/>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40" name="Text Placeholder 10">
            <a:extLst>
              <a:ext uri="{FF2B5EF4-FFF2-40B4-BE49-F238E27FC236}">
                <a16:creationId xmlns:a16="http://schemas.microsoft.com/office/drawing/2014/main" id="{5C53C0F3-9308-422B-BC6E-1ACA5029027A}"/>
              </a:ext>
            </a:extLst>
          </p:cNvPr>
          <p:cNvSpPr>
            <a:spLocks noGrp="1"/>
          </p:cNvSpPr>
          <p:nvPr>
            <p:ph type="body" sz="quarter" idx="50" hasCustomPrompt="1"/>
          </p:nvPr>
        </p:nvSpPr>
        <p:spPr>
          <a:xfrm>
            <a:off x="22536150" y="11032022"/>
            <a:ext cx="1133476" cy="618780"/>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41" name="Text Placeholder 10">
            <a:extLst>
              <a:ext uri="{FF2B5EF4-FFF2-40B4-BE49-F238E27FC236}">
                <a16:creationId xmlns:a16="http://schemas.microsoft.com/office/drawing/2014/main" id="{06DFFA03-9EA6-4F70-9519-AB1361BAF7CE}"/>
              </a:ext>
            </a:extLst>
          </p:cNvPr>
          <p:cNvSpPr>
            <a:spLocks noGrp="1"/>
          </p:cNvSpPr>
          <p:nvPr>
            <p:ph type="body" sz="quarter" idx="51" hasCustomPrompt="1"/>
          </p:nvPr>
        </p:nvSpPr>
        <p:spPr>
          <a:xfrm>
            <a:off x="23952206" y="11032022"/>
            <a:ext cx="1133476" cy="618780"/>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42" name="Text Placeholder 10">
            <a:extLst>
              <a:ext uri="{FF2B5EF4-FFF2-40B4-BE49-F238E27FC236}">
                <a16:creationId xmlns:a16="http://schemas.microsoft.com/office/drawing/2014/main" id="{49CD8693-3557-4241-BB88-518160D989C4}"/>
              </a:ext>
            </a:extLst>
          </p:cNvPr>
          <p:cNvSpPr>
            <a:spLocks noGrp="1"/>
          </p:cNvSpPr>
          <p:nvPr>
            <p:ph type="body" sz="quarter" idx="52" hasCustomPrompt="1"/>
          </p:nvPr>
        </p:nvSpPr>
        <p:spPr>
          <a:xfrm>
            <a:off x="25368254" y="11032022"/>
            <a:ext cx="1133476" cy="618780"/>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43" name="Text Placeholder 10">
            <a:extLst>
              <a:ext uri="{FF2B5EF4-FFF2-40B4-BE49-F238E27FC236}">
                <a16:creationId xmlns:a16="http://schemas.microsoft.com/office/drawing/2014/main" id="{4884DF69-4936-4F90-BFB8-ED04A228DA22}"/>
              </a:ext>
            </a:extLst>
          </p:cNvPr>
          <p:cNvSpPr>
            <a:spLocks noGrp="1"/>
          </p:cNvSpPr>
          <p:nvPr>
            <p:ph type="body" sz="quarter" idx="53" hasCustomPrompt="1"/>
          </p:nvPr>
        </p:nvSpPr>
        <p:spPr>
          <a:xfrm>
            <a:off x="26784306" y="11032022"/>
            <a:ext cx="1133476" cy="618780"/>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44" name="Text Placeholder 10">
            <a:extLst>
              <a:ext uri="{FF2B5EF4-FFF2-40B4-BE49-F238E27FC236}">
                <a16:creationId xmlns:a16="http://schemas.microsoft.com/office/drawing/2014/main" id="{00804F61-8052-4AD8-8370-ED72B261BC29}"/>
              </a:ext>
            </a:extLst>
          </p:cNvPr>
          <p:cNvSpPr>
            <a:spLocks noGrp="1"/>
          </p:cNvSpPr>
          <p:nvPr>
            <p:ph type="body" sz="quarter" idx="54" hasCustomPrompt="1"/>
          </p:nvPr>
        </p:nvSpPr>
        <p:spPr>
          <a:xfrm>
            <a:off x="31032458" y="11032022"/>
            <a:ext cx="1133476" cy="618780"/>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45" name="Text Placeholder 10">
            <a:extLst>
              <a:ext uri="{FF2B5EF4-FFF2-40B4-BE49-F238E27FC236}">
                <a16:creationId xmlns:a16="http://schemas.microsoft.com/office/drawing/2014/main" id="{313F370F-A9EC-477E-BED7-BF4E87527420}"/>
              </a:ext>
            </a:extLst>
          </p:cNvPr>
          <p:cNvSpPr>
            <a:spLocks noGrp="1"/>
          </p:cNvSpPr>
          <p:nvPr>
            <p:ph type="body" sz="quarter" idx="55" hasCustomPrompt="1"/>
          </p:nvPr>
        </p:nvSpPr>
        <p:spPr>
          <a:xfrm>
            <a:off x="28200358" y="11032022"/>
            <a:ext cx="1133476" cy="618780"/>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46" name="Text Placeholder 10">
            <a:extLst>
              <a:ext uri="{FF2B5EF4-FFF2-40B4-BE49-F238E27FC236}">
                <a16:creationId xmlns:a16="http://schemas.microsoft.com/office/drawing/2014/main" id="{9E687ADD-FE6C-441E-991F-E71EA0572C32}"/>
              </a:ext>
            </a:extLst>
          </p:cNvPr>
          <p:cNvSpPr>
            <a:spLocks noGrp="1"/>
          </p:cNvSpPr>
          <p:nvPr>
            <p:ph type="body" sz="quarter" idx="56" hasCustomPrompt="1"/>
          </p:nvPr>
        </p:nvSpPr>
        <p:spPr>
          <a:xfrm>
            <a:off x="29616410" y="11032022"/>
            <a:ext cx="1133476" cy="618780"/>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47" name="Text Placeholder 10">
            <a:extLst>
              <a:ext uri="{FF2B5EF4-FFF2-40B4-BE49-F238E27FC236}">
                <a16:creationId xmlns:a16="http://schemas.microsoft.com/office/drawing/2014/main" id="{5E0252B4-80AE-40E9-BA32-6EDAAC625211}"/>
              </a:ext>
            </a:extLst>
          </p:cNvPr>
          <p:cNvSpPr>
            <a:spLocks noGrp="1"/>
          </p:cNvSpPr>
          <p:nvPr>
            <p:ph type="body" sz="quarter" idx="57" hasCustomPrompt="1"/>
          </p:nvPr>
        </p:nvSpPr>
        <p:spPr>
          <a:xfrm>
            <a:off x="32448510" y="11032022"/>
            <a:ext cx="1133476" cy="618780"/>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48" name="Text Placeholder 10">
            <a:extLst>
              <a:ext uri="{FF2B5EF4-FFF2-40B4-BE49-F238E27FC236}">
                <a16:creationId xmlns:a16="http://schemas.microsoft.com/office/drawing/2014/main" id="{8A807DF0-23B6-4B83-B3F6-8D0BE9A851F6}"/>
              </a:ext>
            </a:extLst>
          </p:cNvPr>
          <p:cNvSpPr>
            <a:spLocks noGrp="1"/>
          </p:cNvSpPr>
          <p:nvPr>
            <p:ph type="body" sz="quarter" idx="58" hasCustomPrompt="1"/>
          </p:nvPr>
        </p:nvSpPr>
        <p:spPr>
          <a:xfrm>
            <a:off x="33864562" y="11032022"/>
            <a:ext cx="1133476" cy="618780"/>
          </a:xfrm>
          <a:prstGeom prst="rect">
            <a:avLst/>
          </a:prstGeom>
        </p:spPr>
        <p:txBody>
          <a:bodyPr/>
          <a:lstStyle>
            <a:lvl1pPr marL="0" indent="0" algn="ctr">
              <a:buNone/>
              <a:defRPr sz="3600">
                <a:solidFill>
                  <a:schemeClr val="tx1">
                    <a:lumMod val="50000"/>
                    <a:lumOff val="50000"/>
                  </a:schemeClr>
                </a:solidFill>
              </a:defRPr>
            </a:lvl1pPr>
          </a:lstStyle>
          <a:p>
            <a:pPr lvl="0"/>
            <a:r>
              <a:rPr lang="en-US" noProof="0"/>
              <a:t>MM</a:t>
            </a:r>
          </a:p>
        </p:txBody>
      </p:sp>
      <p:sp>
        <p:nvSpPr>
          <p:cNvPr id="49" name="Text Placeholder 3">
            <a:extLst>
              <a:ext uri="{FF2B5EF4-FFF2-40B4-BE49-F238E27FC236}">
                <a16:creationId xmlns:a16="http://schemas.microsoft.com/office/drawing/2014/main" id="{F3591345-36C8-481A-AD5B-5F69B03D1710}"/>
              </a:ext>
            </a:extLst>
          </p:cNvPr>
          <p:cNvSpPr>
            <a:spLocks noGrp="1"/>
          </p:cNvSpPr>
          <p:nvPr>
            <p:ph type="body" sz="quarter" idx="59" hasCustomPrompt="1"/>
          </p:nvPr>
        </p:nvSpPr>
        <p:spPr>
          <a:xfrm>
            <a:off x="16082968" y="6718316"/>
            <a:ext cx="5381624" cy="1723389"/>
          </a:xfrm>
          <a:prstGeom prst="rect">
            <a:avLst/>
          </a:prstGeom>
          <a:noFill/>
          <a:ln>
            <a:noFill/>
          </a:ln>
        </p:spPr>
        <p:txBody>
          <a:bodyPr tIns="36000" anchor="t"/>
          <a:lstStyle>
            <a:lvl1pPr marL="0" indent="0" algn="ctr">
              <a:buNone/>
              <a:defRPr sz="4800" b="1">
                <a:solidFill>
                  <a:schemeClr val="tx1">
                    <a:lumMod val="75000"/>
                    <a:lumOff val="25000"/>
                  </a:schemeClr>
                </a:solidFill>
              </a:defRPr>
            </a:lvl1pPr>
          </a:lstStyle>
          <a:p>
            <a:pPr lvl="0"/>
            <a:r>
              <a:rPr lang="en-US" noProof="0"/>
              <a:t>Item Title</a:t>
            </a:r>
          </a:p>
        </p:txBody>
      </p:sp>
      <p:sp>
        <p:nvSpPr>
          <p:cNvPr id="50" name="Text Placeholder 36">
            <a:extLst>
              <a:ext uri="{FF2B5EF4-FFF2-40B4-BE49-F238E27FC236}">
                <a16:creationId xmlns:a16="http://schemas.microsoft.com/office/drawing/2014/main" id="{954C0732-1924-4A1B-9272-95C51D0B36FE}"/>
              </a:ext>
            </a:extLst>
          </p:cNvPr>
          <p:cNvSpPr>
            <a:spLocks noGrp="1"/>
          </p:cNvSpPr>
          <p:nvPr>
            <p:ph type="body" sz="quarter" idx="60" hasCustomPrompt="1"/>
          </p:nvPr>
        </p:nvSpPr>
        <p:spPr>
          <a:xfrm>
            <a:off x="16187184" y="7762335"/>
            <a:ext cx="5173184" cy="569811"/>
          </a:xfrm>
          <a:prstGeom prst="rect">
            <a:avLst/>
          </a:prstGeom>
          <a:solidFill>
            <a:schemeClr val="bg1">
              <a:lumMod val="95000"/>
            </a:schemeClr>
          </a:solidFill>
        </p:spPr>
        <p:txBody>
          <a:bodyPr anchor="ctr"/>
          <a:lstStyle>
            <a:lvl1pPr marL="0" indent="0" algn="ctr">
              <a:buNone/>
              <a:defRPr sz="3600">
                <a:solidFill>
                  <a:schemeClr val="tx1">
                    <a:lumMod val="75000"/>
                    <a:lumOff val="25000"/>
                  </a:schemeClr>
                </a:solidFill>
              </a:defRPr>
            </a:lvl1pPr>
          </a:lstStyle>
          <a:p>
            <a:pPr lvl="0"/>
            <a:r>
              <a:rPr lang="en-US" noProof="0"/>
              <a:t>Month, Year</a:t>
            </a:r>
          </a:p>
        </p:txBody>
      </p:sp>
    </p:spTree>
    <p:extLst>
      <p:ext uri="{BB962C8B-B14F-4D97-AF65-F5344CB8AC3E}">
        <p14:creationId xmlns:p14="http://schemas.microsoft.com/office/powerpoint/2010/main" val="1706972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1296000" y="1324800"/>
            <a:ext cx="34020000" cy="13248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1296014" y="18978459"/>
            <a:ext cx="19547396" cy="1119718"/>
          </a:xfrm>
          <a:prstGeom prst="rect">
            <a:avLst/>
          </a:prstGeom>
        </p:spPr>
        <p:txBody>
          <a:bodyPr/>
          <a:lstStyle>
            <a:lvl1pPr>
              <a:defRPr>
                <a:solidFill>
                  <a:schemeClr val="bg1"/>
                </a:solidFill>
              </a:defRPr>
            </a:lvl1pPr>
          </a:lstStyle>
          <a:p>
            <a:r>
              <a:rPr lang="en-US" dirty="0"/>
              <a:t>Add a footer</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6311836" y="12253496"/>
            <a:ext cx="5892512" cy="662400"/>
          </a:xfrm>
          <a:prstGeom prst="rect">
            <a:avLst/>
          </a:prstGeom>
        </p:spPr>
        <p:txBody>
          <a:bodyPr/>
          <a:lstStyle>
            <a:lvl1pPr marL="0" indent="0" algn="l">
              <a:buNone/>
              <a:defRPr sz="4800"/>
            </a:lvl1pPr>
          </a:lstStyle>
          <a:p>
            <a:pPr lvl="0"/>
            <a:r>
              <a:rPr lang="en-US" noProof="0"/>
              <a:t>Title</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17867664" y="12253496"/>
            <a:ext cx="5892512" cy="662400"/>
          </a:xfrm>
          <a:prstGeom prst="rect">
            <a:avLst/>
          </a:prstGeom>
        </p:spPr>
        <p:txBody>
          <a:bodyPr/>
          <a:lstStyle>
            <a:lvl1pPr marL="0" indent="0" algn="l">
              <a:buNone/>
              <a:defRPr sz="4800"/>
            </a:lvl1pPr>
          </a:lstStyle>
          <a:p>
            <a:pPr lvl="0"/>
            <a:r>
              <a:rPr lang="en-US" noProof="0"/>
              <a:t>Title</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29423488" y="12239803"/>
            <a:ext cx="5892512" cy="662400"/>
          </a:xfrm>
          <a:prstGeom prst="rect">
            <a:avLst/>
          </a:prstGeom>
        </p:spPr>
        <p:txBody>
          <a:bodyPr/>
          <a:lstStyle>
            <a:lvl1pPr marL="0" indent="0" algn="l">
              <a:buNone/>
              <a:defRPr sz="4800"/>
            </a:lvl1pPr>
          </a:lstStyle>
          <a:p>
            <a:pPr lvl="0"/>
            <a:r>
              <a:rPr lang="en-US" noProof="0"/>
              <a:t>Title</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6311836" y="10501579"/>
            <a:ext cx="5892512" cy="1545600"/>
          </a:xfrm>
          <a:prstGeom prst="rect">
            <a:avLst/>
          </a:prstGeom>
        </p:spPr>
        <p:txBody>
          <a:bodyPr/>
          <a:lstStyle>
            <a:lvl1pPr marL="0" indent="0" algn="l">
              <a:buNone/>
              <a:defRPr b="1">
                <a:latin typeface="+mj-lt"/>
              </a:defRPr>
            </a:lvl1pPr>
          </a:lstStyle>
          <a:p>
            <a:pPr lvl="0"/>
            <a:r>
              <a:rPr lang="en-US" noProof="0"/>
              <a:t>Name</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17867664" y="10501579"/>
            <a:ext cx="5892512" cy="1545600"/>
          </a:xfrm>
          <a:prstGeom prst="rect">
            <a:avLst/>
          </a:prstGeom>
        </p:spPr>
        <p:txBody>
          <a:bodyPr/>
          <a:lstStyle>
            <a:lvl1pPr marL="0" indent="0" algn="l">
              <a:buNone/>
              <a:defRPr b="1">
                <a:latin typeface="+mj-lt"/>
              </a:defRPr>
            </a:lvl1pPr>
          </a:lstStyle>
          <a:p>
            <a:pPr lvl="0"/>
            <a:r>
              <a:rPr lang="en-US" noProof="0"/>
              <a:t>Name</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29423488" y="10501579"/>
            <a:ext cx="5892512" cy="1545600"/>
          </a:xfrm>
          <a:prstGeom prst="rect">
            <a:avLst/>
          </a:prstGeom>
        </p:spPr>
        <p:txBody>
          <a:bodyPr/>
          <a:lstStyle>
            <a:lvl1pPr marL="0" indent="0" algn="l">
              <a:buNone/>
              <a:defRPr b="1">
                <a:latin typeface="+mj-lt"/>
              </a:defRPr>
            </a:lvl1pPr>
          </a:lstStyle>
          <a:p>
            <a:pPr lvl="0"/>
            <a:r>
              <a:rPr lang="en-US" noProof="0"/>
              <a:t>Name</a:t>
            </a:r>
          </a:p>
        </p:txBody>
      </p:sp>
      <p:sp>
        <p:nvSpPr>
          <p:cNvPr id="24" name="Picture Placeholder 22">
            <a:extLst>
              <a:ext uri="{FF2B5EF4-FFF2-40B4-BE49-F238E27FC236}">
                <a16:creationId xmlns:a16="http://schemas.microsoft.com/office/drawing/2014/main" id="{806A4855-25AA-40D4-B1A4-A271486B6C9F}"/>
              </a:ext>
            </a:extLst>
          </p:cNvPr>
          <p:cNvSpPr>
            <a:spLocks noGrp="1"/>
          </p:cNvSpPr>
          <p:nvPr>
            <p:ph type="pic" sz="quarter" idx="23"/>
          </p:nvPr>
        </p:nvSpPr>
        <p:spPr>
          <a:xfrm>
            <a:off x="1295406" y="8611954"/>
            <a:ext cx="4517900" cy="4618298"/>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25" name="Picture Placeholder 22">
            <a:extLst>
              <a:ext uri="{FF2B5EF4-FFF2-40B4-BE49-F238E27FC236}">
                <a16:creationId xmlns:a16="http://schemas.microsoft.com/office/drawing/2014/main" id="{31E10A24-B676-4117-9507-B4B0EB406F02}"/>
              </a:ext>
            </a:extLst>
          </p:cNvPr>
          <p:cNvSpPr>
            <a:spLocks noGrp="1"/>
          </p:cNvSpPr>
          <p:nvPr>
            <p:ph type="pic" sz="quarter" idx="24"/>
          </p:nvPr>
        </p:nvSpPr>
        <p:spPr>
          <a:xfrm>
            <a:off x="12851230" y="8611954"/>
            <a:ext cx="4517900" cy="4618298"/>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26" name="Picture Placeholder 22">
            <a:extLst>
              <a:ext uri="{FF2B5EF4-FFF2-40B4-BE49-F238E27FC236}">
                <a16:creationId xmlns:a16="http://schemas.microsoft.com/office/drawing/2014/main" id="{6549D851-9848-44AC-937A-9B1EF867E595}"/>
              </a:ext>
            </a:extLst>
          </p:cNvPr>
          <p:cNvSpPr>
            <a:spLocks noGrp="1"/>
          </p:cNvSpPr>
          <p:nvPr>
            <p:ph type="pic" sz="quarter" idx="25"/>
          </p:nvPr>
        </p:nvSpPr>
        <p:spPr>
          <a:xfrm>
            <a:off x="24407062" y="8611954"/>
            <a:ext cx="4517900" cy="4618298"/>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9" name="Text Placeholder 8">
            <a:extLst>
              <a:ext uri="{FF2B5EF4-FFF2-40B4-BE49-F238E27FC236}">
                <a16:creationId xmlns:a16="http://schemas.microsoft.com/office/drawing/2014/main" id="{36DD16A0-27CF-480C-8ADD-7BB99E0031A4}"/>
              </a:ext>
            </a:extLst>
          </p:cNvPr>
          <p:cNvSpPr>
            <a:spLocks noGrp="1"/>
          </p:cNvSpPr>
          <p:nvPr>
            <p:ph type="body" sz="quarter" idx="26" hasCustomPrompt="1"/>
          </p:nvPr>
        </p:nvSpPr>
        <p:spPr>
          <a:xfrm>
            <a:off x="1295406" y="3312006"/>
            <a:ext cx="34018540" cy="848121"/>
          </a:xfrm>
          <a:prstGeom prst="rect">
            <a:avLst/>
          </a:prstGeom>
        </p:spPr>
        <p:txBody>
          <a:bodyPr/>
          <a:lstStyle>
            <a:lvl1pPr marL="0" indent="0">
              <a:buNone/>
              <a:defRPr/>
            </a:lvl1pPr>
            <a:lvl2pPr marL="800000" indent="0">
              <a:buNone/>
              <a:defRPr/>
            </a:lvl2pPr>
            <a:lvl3pPr marL="1628576" indent="0">
              <a:buNone/>
              <a:defRPr/>
            </a:lvl3pPr>
            <a:lvl4pPr marL="2428576" indent="0">
              <a:buNone/>
              <a:defRPr/>
            </a:lvl4pPr>
            <a:lvl5pPr marL="3228580" indent="0">
              <a:buNone/>
              <a:defRPr/>
            </a:lvl5pPr>
          </a:lstStyle>
          <a:p>
            <a:pPr lvl="0"/>
            <a:r>
              <a:rPr lang="en-US" noProof="0"/>
              <a:t>Sub Header</a:t>
            </a:r>
          </a:p>
        </p:txBody>
      </p:sp>
      <p:sp>
        <p:nvSpPr>
          <p:cNvPr id="4" name="Text Placeholder 3">
            <a:extLst>
              <a:ext uri="{FF2B5EF4-FFF2-40B4-BE49-F238E27FC236}">
                <a16:creationId xmlns:a16="http://schemas.microsoft.com/office/drawing/2014/main" id="{B47CA876-2153-4136-850D-EE098BDC242E}"/>
              </a:ext>
            </a:extLst>
          </p:cNvPr>
          <p:cNvSpPr>
            <a:spLocks noGrp="1"/>
          </p:cNvSpPr>
          <p:nvPr>
            <p:ph type="body" sz="quarter" idx="27" hasCustomPrompt="1"/>
          </p:nvPr>
        </p:nvSpPr>
        <p:spPr>
          <a:xfrm>
            <a:off x="6311850" y="13221613"/>
            <a:ext cx="5892516" cy="3466253"/>
          </a:xfrm>
          <a:prstGeom prst="rect">
            <a:avLst/>
          </a:prstGeom>
        </p:spPr>
        <p:txBody>
          <a:bodyPr/>
          <a:lstStyle>
            <a:lvl1pPr marL="0" indent="0">
              <a:buFont typeface="Arial" panose="020B0604020202020204" pitchFamily="34" charset="0"/>
              <a:buNone/>
              <a:defRPr/>
            </a:lvl1pPr>
            <a:lvl2pPr marL="800000" indent="0">
              <a:buNone/>
              <a:defRPr/>
            </a:lvl2pPr>
            <a:lvl3pPr marL="1628576" indent="0">
              <a:buNone/>
              <a:defRPr/>
            </a:lvl3pPr>
            <a:lvl4pPr marL="2428576" indent="0">
              <a:buNone/>
              <a:defRPr/>
            </a:lvl4pPr>
            <a:lvl5pPr marL="3228580" indent="0">
              <a:buNone/>
              <a:defRPr/>
            </a:lvl5pPr>
          </a:lstStyle>
          <a:p>
            <a:pPr lvl="0"/>
            <a:r>
              <a:rPr lang="en-US" noProof="0"/>
              <a:t>Short Bio</a:t>
            </a:r>
          </a:p>
        </p:txBody>
      </p:sp>
      <p:sp>
        <p:nvSpPr>
          <p:cNvPr id="11" name="Text Placeholder 10">
            <a:extLst>
              <a:ext uri="{FF2B5EF4-FFF2-40B4-BE49-F238E27FC236}">
                <a16:creationId xmlns:a16="http://schemas.microsoft.com/office/drawing/2014/main" id="{969B21C2-C689-49C2-B45F-14C5C53A587B}"/>
              </a:ext>
            </a:extLst>
          </p:cNvPr>
          <p:cNvSpPr>
            <a:spLocks noGrp="1"/>
          </p:cNvSpPr>
          <p:nvPr>
            <p:ph type="body" sz="quarter" idx="28" hasCustomPrompt="1"/>
          </p:nvPr>
        </p:nvSpPr>
        <p:spPr>
          <a:xfrm>
            <a:off x="17867670" y="13221613"/>
            <a:ext cx="5891212" cy="3466253"/>
          </a:xfrm>
          <a:prstGeom prst="rect">
            <a:avLst/>
          </a:prstGeom>
        </p:spPr>
        <p:txBody>
          <a:bodyPr/>
          <a:lstStyle>
            <a:lvl1pPr marL="0" indent="0">
              <a:buNone/>
              <a:defRPr/>
            </a:lvl1pPr>
          </a:lstStyle>
          <a:p>
            <a:pPr lvl="0"/>
            <a:r>
              <a:rPr lang="en-US" noProof="0"/>
              <a:t>Short Bio</a:t>
            </a:r>
          </a:p>
        </p:txBody>
      </p:sp>
      <p:sp>
        <p:nvSpPr>
          <p:cNvPr id="17" name="Text Placeholder 16">
            <a:extLst>
              <a:ext uri="{FF2B5EF4-FFF2-40B4-BE49-F238E27FC236}">
                <a16:creationId xmlns:a16="http://schemas.microsoft.com/office/drawing/2014/main" id="{E33D8E11-F7FD-4AD9-BEC6-78C6500F8172}"/>
              </a:ext>
            </a:extLst>
          </p:cNvPr>
          <p:cNvSpPr>
            <a:spLocks noGrp="1"/>
          </p:cNvSpPr>
          <p:nvPr>
            <p:ph type="body" sz="quarter" idx="29" hasCustomPrompt="1"/>
          </p:nvPr>
        </p:nvSpPr>
        <p:spPr>
          <a:xfrm>
            <a:off x="29423488" y="13221612"/>
            <a:ext cx="5943600" cy="3490599"/>
          </a:xfrm>
          <a:prstGeom prst="rect">
            <a:avLst/>
          </a:prstGeom>
        </p:spPr>
        <p:txBody>
          <a:bodyPr/>
          <a:lstStyle>
            <a:lvl1pPr marL="0" indent="0">
              <a:buNone/>
              <a:defRPr/>
            </a:lvl1pPr>
          </a:lstStyle>
          <a:p>
            <a:pPr lvl="0"/>
            <a:r>
              <a:rPr lang="en-US" noProof="0"/>
              <a:t>Short Bio</a:t>
            </a:r>
          </a:p>
        </p:txBody>
      </p:sp>
    </p:spTree>
    <p:extLst>
      <p:ext uri="{BB962C8B-B14F-4D97-AF65-F5344CB8AC3E}">
        <p14:creationId xmlns:p14="http://schemas.microsoft.com/office/powerpoint/2010/main" val="2703761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1296000" y="1324800"/>
            <a:ext cx="34020000" cy="13248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1296014" y="18978459"/>
            <a:ext cx="19547396" cy="1119718"/>
          </a:xfrm>
          <a:prstGeom prst="rect">
            <a:avLst/>
          </a:prstGeom>
        </p:spPr>
        <p:txBody>
          <a:bodyPr/>
          <a:lstStyle>
            <a:lvl1pPr>
              <a:defRPr>
                <a:solidFill>
                  <a:schemeClr val="bg1"/>
                </a:solidFill>
              </a:defRPr>
            </a:lvl1pPr>
          </a:lstStyle>
          <a:p>
            <a:r>
              <a:rPr lang="en-US" dirty="0"/>
              <a:t>Add a footer</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7020340" y="13816331"/>
            <a:ext cx="5400000" cy="2760000"/>
          </a:xfrm>
          <a:prstGeom prst="rect">
            <a:avLst/>
          </a:prstGeom>
        </p:spPr>
        <p:txBody>
          <a:bodyPr/>
          <a:lstStyle>
            <a:lvl1pPr marL="0" indent="0" algn="ctr">
              <a:buNone/>
              <a:defRPr sz="4800"/>
            </a:lvl1pPr>
          </a:lstStyle>
          <a:p>
            <a:pPr lvl="0"/>
            <a:r>
              <a:rPr lang="en-US" noProof="0"/>
              <a:t>Title</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12745280" y="13816331"/>
            <a:ext cx="5400000" cy="2760000"/>
          </a:xfrm>
          <a:prstGeom prst="rect">
            <a:avLst/>
          </a:prstGeom>
        </p:spPr>
        <p:txBody>
          <a:bodyPr/>
          <a:lstStyle>
            <a:lvl1pPr marL="0" indent="0" algn="ctr">
              <a:buNone/>
              <a:defRPr sz="4800"/>
            </a:lvl1pPr>
          </a:lstStyle>
          <a:p>
            <a:pPr lvl="0"/>
            <a:r>
              <a:rPr lang="en-US" noProof="0"/>
              <a:t>Title</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18470216" y="13816331"/>
            <a:ext cx="5400000" cy="2760000"/>
          </a:xfrm>
          <a:prstGeom prst="rect">
            <a:avLst/>
          </a:prstGeom>
        </p:spPr>
        <p:txBody>
          <a:bodyPr/>
          <a:lstStyle>
            <a:lvl1pPr marL="0" indent="0" algn="ctr">
              <a:buNone/>
              <a:defRPr sz="4800"/>
            </a:lvl1pPr>
          </a:lstStyle>
          <a:p>
            <a:pPr lvl="0"/>
            <a:r>
              <a:rPr lang="en-US" noProof="0"/>
              <a:t>Title</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24195156" y="13816331"/>
            <a:ext cx="5400000" cy="2760000"/>
          </a:xfrm>
          <a:prstGeom prst="rect">
            <a:avLst/>
          </a:prstGeom>
        </p:spPr>
        <p:txBody>
          <a:bodyPr/>
          <a:lstStyle>
            <a:lvl1pPr marL="0" indent="0" algn="ctr">
              <a:buNone/>
              <a:defRPr sz="4800"/>
            </a:lvl1pPr>
          </a:lstStyle>
          <a:p>
            <a:pPr lvl="0"/>
            <a:r>
              <a:rPr lang="en-US" noProof="0"/>
              <a:t>Title</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1295400" y="12040760"/>
            <a:ext cx="5400000" cy="1545600"/>
          </a:xfrm>
          <a:prstGeom prst="rect">
            <a:avLst/>
          </a:prstGeom>
        </p:spPr>
        <p:txBody>
          <a:bodyPr/>
          <a:lstStyle>
            <a:lvl1pPr marL="0" indent="0" algn="ctr">
              <a:buNone/>
              <a:defRPr b="1">
                <a:latin typeface="+mj-lt"/>
              </a:defRPr>
            </a:lvl1pPr>
          </a:lstStyle>
          <a:p>
            <a:pPr lvl="0"/>
            <a:r>
              <a:rPr lang="en-US" noProof="0"/>
              <a:t>Full Name</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7020340" y="12040760"/>
            <a:ext cx="5400000" cy="1545600"/>
          </a:xfrm>
          <a:prstGeom prst="rect">
            <a:avLst/>
          </a:prstGeom>
        </p:spPr>
        <p:txBody>
          <a:bodyPr/>
          <a:lstStyle>
            <a:lvl1pPr marL="0" indent="0" algn="ctr">
              <a:buNone/>
              <a:defRPr b="1">
                <a:latin typeface="+mj-lt"/>
              </a:defRPr>
            </a:lvl1pPr>
          </a:lstStyle>
          <a:p>
            <a:pPr lvl="0"/>
            <a:r>
              <a:rPr lang="en-US" noProof="0"/>
              <a:t>Full Name</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12745280" y="12040760"/>
            <a:ext cx="5400000" cy="1545600"/>
          </a:xfrm>
          <a:prstGeom prst="rect">
            <a:avLst/>
          </a:prstGeom>
        </p:spPr>
        <p:txBody>
          <a:bodyPr/>
          <a:lstStyle>
            <a:lvl1pPr marL="0" indent="0" algn="ctr">
              <a:buNone/>
              <a:defRPr b="1">
                <a:latin typeface="+mj-lt"/>
              </a:defRPr>
            </a:lvl1pPr>
          </a:lstStyle>
          <a:p>
            <a:pPr lvl="0"/>
            <a:r>
              <a:rPr lang="en-US" noProof="0"/>
              <a:t>Full Name</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18470216" y="12040760"/>
            <a:ext cx="5400000" cy="1545600"/>
          </a:xfrm>
          <a:prstGeom prst="rect">
            <a:avLst/>
          </a:prstGeom>
        </p:spPr>
        <p:txBody>
          <a:bodyPr/>
          <a:lstStyle>
            <a:lvl1pPr marL="0" indent="0" algn="ctr">
              <a:buNone/>
              <a:defRPr b="1">
                <a:latin typeface="+mj-lt"/>
              </a:defRPr>
            </a:lvl1pPr>
          </a:lstStyle>
          <a:p>
            <a:pPr lvl="0"/>
            <a:r>
              <a:rPr lang="en-US" noProof="0"/>
              <a:t>Full Name</a:t>
            </a:r>
          </a:p>
        </p:txBody>
      </p:sp>
      <p:sp>
        <p:nvSpPr>
          <p:cNvPr id="19" name="Text Placeholder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24195156" y="12040760"/>
            <a:ext cx="5400000" cy="1545600"/>
          </a:xfrm>
          <a:prstGeom prst="rect">
            <a:avLst/>
          </a:prstGeom>
        </p:spPr>
        <p:txBody>
          <a:bodyPr/>
          <a:lstStyle>
            <a:lvl1pPr marL="0" indent="0" algn="ctr">
              <a:buNone/>
              <a:defRPr b="1">
                <a:latin typeface="+mj-lt"/>
              </a:defRPr>
            </a:lvl1pPr>
          </a:lstStyle>
          <a:p>
            <a:pPr lvl="0"/>
            <a:r>
              <a:rPr lang="en-US" noProof="0"/>
              <a:t>Full Name</a:t>
            </a:r>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1295400" y="13816331"/>
            <a:ext cx="5400000" cy="2760000"/>
          </a:xfrm>
          <a:prstGeom prst="rect">
            <a:avLst/>
          </a:prstGeom>
        </p:spPr>
        <p:txBody>
          <a:bodyPr/>
          <a:lstStyle>
            <a:lvl1pPr marL="0" indent="0" algn="ctr">
              <a:buNone/>
              <a:defRPr sz="4800"/>
            </a:lvl1pPr>
          </a:lstStyle>
          <a:p>
            <a:pPr lvl="0"/>
            <a:r>
              <a:rPr lang="en-US" noProof="0"/>
              <a:t>Title</a:t>
            </a:r>
          </a:p>
        </p:txBody>
      </p:sp>
      <p:sp>
        <p:nvSpPr>
          <p:cNvPr id="23" name="Picture Placeholder 22">
            <a:extLst>
              <a:ext uri="{FF2B5EF4-FFF2-40B4-BE49-F238E27FC236}">
                <a16:creationId xmlns:a16="http://schemas.microsoft.com/office/drawing/2014/main" id="{4089E01F-0C47-4C6A-A9A8-A1A7E470F31A}"/>
              </a:ext>
            </a:extLst>
          </p:cNvPr>
          <p:cNvSpPr>
            <a:spLocks noGrp="1"/>
          </p:cNvSpPr>
          <p:nvPr>
            <p:ph type="pic" sz="quarter" idx="22"/>
          </p:nvPr>
        </p:nvSpPr>
        <p:spPr>
          <a:xfrm>
            <a:off x="2151278" y="6626165"/>
            <a:ext cx="3688276" cy="3770238"/>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4" name="Picture Placeholder 22">
            <a:extLst>
              <a:ext uri="{FF2B5EF4-FFF2-40B4-BE49-F238E27FC236}">
                <a16:creationId xmlns:a16="http://schemas.microsoft.com/office/drawing/2014/main" id="{806A4855-25AA-40D4-B1A4-A271486B6C9F}"/>
              </a:ext>
            </a:extLst>
          </p:cNvPr>
          <p:cNvSpPr>
            <a:spLocks noGrp="1"/>
          </p:cNvSpPr>
          <p:nvPr>
            <p:ph type="pic" sz="quarter" idx="23"/>
          </p:nvPr>
        </p:nvSpPr>
        <p:spPr>
          <a:xfrm>
            <a:off x="7876218" y="6626165"/>
            <a:ext cx="3688276" cy="3770238"/>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5" name="Picture Placeholder 22">
            <a:extLst>
              <a:ext uri="{FF2B5EF4-FFF2-40B4-BE49-F238E27FC236}">
                <a16:creationId xmlns:a16="http://schemas.microsoft.com/office/drawing/2014/main" id="{31E10A24-B676-4117-9507-B4B0EB406F02}"/>
              </a:ext>
            </a:extLst>
          </p:cNvPr>
          <p:cNvSpPr>
            <a:spLocks noGrp="1"/>
          </p:cNvSpPr>
          <p:nvPr>
            <p:ph type="pic" sz="quarter" idx="24"/>
          </p:nvPr>
        </p:nvSpPr>
        <p:spPr>
          <a:xfrm>
            <a:off x="13601158" y="6626165"/>
            <a:ext cx="3688276" cy="3770238"/>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6" name="Picture Placeholder 22">
            <a:extLst>
              <a:ext uri="{FF2B5EF4-FFF2-40B4-BE49-F238E27FC236}">
                <a16:creationId xmlns:a16="http://schemas.microsoft.com/office/drawing/2014/main" id="{6549D851-9848-44AC-937A-9B1EF867E595}"/>
              </a:ext>
            </a:extLst>
          </p:cNvPr>
          <p:cNvSpPr>
            <a:spLocks noGrp="1"/>
          </p:cNvSpPr>
          <p:nvPr>
            <p:ph type="pic" sz="quarter" idx="25"/>
          </p:nvPr>
        </p:nvSpPr>
        <p:spPr>
          <a:xfrm>
            <a:off x="19326098" y="6626165"/>
            <a:ext cx="3688276" cy="3770238"/>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7" name="Picture Placeholder 22">
            <a:extLst>
              <a:ext uri="{FF2B5EF4-FFF2-40B4-BE49-F238E27FC236}">
                <a16:creationId xmlns:a16="http://schemas.microsoft.com/office/drawing/2014/main" id="{B765F5D3-7CB7-4E55-8217-E9EEA9F2945A}"/>
              </a:ext>
            </a:extLst>
          </p:cNvPr>
          <p:cNvSpPr>
            <a:spLocks noGrp="1"/>
          </p:cNvSpPr>
          <p:nvPr>
            <p:ph type="pic" sz="quarter" idx="26"/>
          </p:nvPr>
        </p:nvSpPr>
        <p:spPr>
          <a:xfrm>
            <a:off x="25051034" y="6626165"/>
            <a:ext cx="3688276" cy="3770238"/>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0" name="Picture Placeholder 22">
            <a:extLst>
              <a:ext uri="{FF2B5EF4-FFF2-40B4-BE49-F238E27FC236}">
                <a16:creationId xmlns:a16="http://schemas.microsoft.com/office/drawing/2014/main" id="{8CB2CA38-4C7F-4D6B-9B34-606F1A007A17}"/>
              </a:ext>
            </a:extLst>
          </p:cNvPr>
          <p:cNvSpPr>
            <a:spLocks noGrp="1"/>
          </p:cNvSpPr>
          <p:nvPr>
            <p:ph type="pic" sz="quarter" idx="27"/>
          </p:nvPr>
        </p:nvSpPr>
        <p:spPr>
          <a:xfrm>
            <a:off x="30775970" y="6626165"/>
            <a:ext cx="3688276" cy="3770238"/>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4" name="Text Placeholder 3">
            <a:extLst>
              <a:ext uri="{FF2B5EF4-FFF2-40B4-BE49-F238E27FC236}">
                <a16:creationId xmlns:a16="http://schemas.microsoft.com/office/drawing/2014/main" id="{F5DA42CA-D117-4AF7-9FEC-03EB2BBB7566}"/>
              </a:ext>
            </a:extLst>
          </p:cNvPr>
          <p:cNvSpPr>
            <a:spLocks noGrp="1"/>
          </p:cNvSpPr>
          <p:nvPr>
            <p:ph type="body" sz="quarter" idx="28" hasCustomPrompt="1"/>
          </p:nvPr>
        </p:nvSpPr>
        <p:spPr>
          <a:xfrm>
            <a:off x="29920088" y="12039396"/>
            <a:ext cx="5400000" cy="1548131"/>
          </a:xfrm>
          <a:prstGeom prst="rect">
            <a:avLst/>
          </a:prstGeom>
        </p:spPr>
        <p:txBody>
          <a:bodyPr/>
          <a:lstStyle>
            <a:lvl1pPr marL="0" indent="0" algn="ctr">
              <a:buNone/>
              <a:defRPr b="1">
                <a:latin typeface="+mj-lt"/>
              </a:defRPr>
            </a:lvl1pPr>
            <a:lvl2pPr marL="800000" indent="0" algn="ctr">
              <a:buNone/>
              <a:defRPr/>
            </a:lvl2pPr>
            <a:lvl3pPr marL="1628576" indent="0" algn="ctr">
              <a:buNone/>
              <a:defRPr/>
            </a:lvl3pPr>
            <a:lvl4pPr marL="2428576" indent="0" algn="ctr">
              <a:buNone/>
              <a:defRPr/>
            </a:lvl4pPr>
            <a:lvl5pPr marL="3228580" indent="0" algn="ctr">
              <a:buNone/>
              <a:defRPr/>
            </a:lvl5pPr>
          </a:lstStyle>
          <a:p>
            <a:pPr lvl="0"/>
            <a:r>
              <a:rPr lang="en-US" noProof="0"/>
              <a:t>Full Name</a:t>
            </a:r>
          </a:p>
        </p:txBody>
      </p:sp>
      <p:sp>
        <p:nvSpPr>
          <p:cNvPr id="11" name="Text Placeholder 10">
            <a:extLst>
              <a:ext uri="{FF2B5EF4-FFF2-40B4-BE49-F238E27FC236}">
                <a16:creationId xmlns:a16="http://schemas.microsoft.com/office/drawing/2014/main" id="{5F9CEF5A-8DCE-4156-9138-C113C0D3A79D}"/>
              </a:ext>
            </a:extLst>
          </p:cNvPr>
          <p:cNvSpPr>
            <a:spLocks noGrp="1"/>
          </p:cNvSpPr>
          <p:nvPr>
            <p:ph type="body" sz="quarter" idx="29" hasCustomPrompt="1"/>
          </p:nvPr>
        </p:nvSpPr>
        <p:spPr>
          <a:xfrm>
            <a:off x="29920088" y="13816341"/>
            <a:ext cx="5400000" cy="2760348"/>
          </a:xfrm>
          <a:prstGeom prst="rect">
            <a:avLst/>
          </a:prstGeom>
        </p:spPr>
        <p:txBody>
          <a:bodyPr/>
          <a:lstStyle>
            <a:lvl1pPr marL="0" indent="0" algn="ctr">
              <a:buNone/>
              <a:defRPr/>
            </a:lvl1pPr>
          </a:lstStyle>
          <a:p>
            <a:pPr lvl="0"/>
            <a:r>
              <a:rPr lang="en-US" noProof="0"/>
              <a:t>Title</a:t>
            </a:r>
          </a:p>
        </p:txBody>
      </p:sp>
    </p:spTree>
    <p:extLst>
      <p:ext uri="{BB962C8B-B14F-4D97-AF65-F5344CB8AC3E}">
        <p14:creationId xmlns:p14="http://schemas.microsoft.com/office/powerpoint/2010/main" val="2872545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1296014" y="18978459"/>
            <a:ext cx="19547396" cy="1119718"/>
          </a:xfrm>
          <a:prstGeom prst="rect">
            <a:avLst/>
          </a:prstGeom>
        </p:spPr>
        <p:txBody>
          <a:bodyPr/>
          <a:lstStyle>
            <a:lvl1pPr>
              <a:defRPr>
                <a:solidFill>
                  <a:schemeClr val="bg1"/>
                </a:solidFill>
              </a:defRPr>
            </a:lvl1pPr>
          </a:lstStyle>
          <a:p>
            <a:r>
              <a:rPr lang="en-US" dirty="0"/>
              <a:t>Add a footer</a:t>
            </a:r>
          </a:p>
        </p:txBody>
      </p:sp>
      <p:sp>
        <p:nvSpPr>
          <p:cNvPr id="15" name="Freeform: Shape 4">
            <a:extLst>
              <a:ext uri="{FF2B5EF4-FFF2-40B4-BE49-F238E27FC236}">
                <a16:creationId xmlns:a16="http://schemas.microsoft.com/office/drawing/2014/main" id="{11B88211-08F4-2248-BD30-E3071C33BB76}"/>
              </a:ext>
            </a:extLst>
          </p:cNvPr>
          <p:cNvSpPr/>
          <p:nvPr userDrawn="1"/>
        </p:nvSpPr>
        <p:spPr>
          <a:xfrm rot="4308689">
            <a:off x="24615176" y="-669853"/>
            <a:ext cx="1989216" cy="2332660"/>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6" name="Freeform: Shape 5">
            <a:extLst>
              <a:ext uri="{FF2B5EF4-FFF2-40B4-BE49-F238E27FC236}">
                <a16:creationId xmlns:a16="http://schemas.microsoft.com/office/drawing/2014/main" id="{032608C4-ED48-7B45-A7A6-23B9F73E20D5}"/>
              </a:ext>
            </a:extLst>
          </p:cNvPr>
          <p:cNvSpPr/>
          <p:nvPr userDrawn="1"/>
        </p:nvSpPr>
        <p:spPr>
          <a:xfrm rot="4308689">
            <a:off x="26516558" y="-1508618"/>
            <a:ext cx="10951725" cy="1121128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7" name="Freeform: Shape 6">
            <a:extLst>
              <a:ext uri="{FF2B5EF4-FFF2-40B4-BE49-F238E27FC236}">
                <a16:creationId xmlns:a16="http://schemas.microsoft.com/office/drawing/2014/main" id="{9ED27A69-3A98-3D4F-A0EE-BE43CE1445EC}"/>
              </a:ext>
            </a:extLst>
          </p:cNvPr>
          <p:cNvSpPr/>
          <p:nvPr userDrawn="1"/>
        </p:nvSpPr>
        <p:spPr>
          <a:xfrm rot="2952863">
            <a:off x="26623782" y="8361222"/>
            <a:ext cx="16727653" cy="619953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1" name="Freeform: Shape 9">
            <a:extLst>
              <a:ext uri="{FF2B5EF4-FFF2-40B4-BE49-F238E27FC236}">
                <a16:creationId xmlns:a16="http://schemas.microsoft.com/office/drawing/2014/main" id="{095835B3-0997-134E-8F31-7C5647937916}"/>
              </a:ext>
            </a:extLst>
          </p:cNvPr>
          <p:cNvSpPr/>
          <p:nvPr userDrawn="1"/>
        </p:nvSpPr>
        <p:spPr>
          <a:xfrm rot="4897581">
            <a:off x="29307852" y="2128805"/>
            <a:ext cx="5826577" cy="1015058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2" name="Title 1">
            <a:extLst>
              <a:ext uri="{FF2B5EF4-FFF2-40B4-BE49-F238E27FC236}">
                <a16:creationId xmlns:a16="http://schemas.microsoft.com/office/drawing/2014/main" id="{07CBA23F-2CD0-4740-BDB7-BC769D814FBE}"/>
              </a:ext>
            </a:extLst>
          </p:cNvPr>
          <p:cNvSpPr>
            <a:spLocks noGrp="1"/>
          </p:cNvSpPr>
          <p:nvPr>
            <p:ph type="title"/>
          </p:nvPr>
        </p:nvSpPr>
        <p:spPr>
          <a:xfrm>
            <a:off x="1296000" y="1324800"/>
            <a:ext cx="33762096" cy="13248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25" name="Text Placeholder 8">
            <a:extLst>
              <a:ext uri="{FF2B5EF4-FFF2-40B4-BE49-F238E27FC236}">
                <a16:creationId xmlns:a16="http://schemas.microsoft.com/office/drawing/2014/main" id="{5C3761DF-4391-324A-BB38-9A6F028B4E6D}"/>
              </a:ext>
            </a:extLst>
          </p:cNvPr>
          <p:cNvSpPr>
            <a:spLocks noGrp="1"/>
          </p:cNvSpPr>
          <p:nvPr>
            <p:ph type="body" sz="quarter" idx="26" hasCustomPrompt="1"/>
          </p:nvPr>
        </p:nvSpPr>
        <p:spPr>
          <a:xfrm>
            <a:off x="1295404" y="3312006"/>
            <a:ext cx="33763064" cy="848121"/>
          </a:xfrm>
          <a:prstGeom prst="rect">
            <a:avLst/>
          </a:prstGeom>
        </p:spPr>
        <p:txBody>
          <a:bodyPr/>
          <a:lstStyle>
            <a:lvl1pPr marL="0" indent="0">
              <a:buNone/>
              <a:defRPr/>
            </a:lvl1pPr>
            <a:lvl2pPr marL="800000" indent="0">
              <a:buNone/>
              <a:defRPr/>
            </a:lvl2pPr>
            <a:lvl3pPr marL="1628576" indent="0">
              <a:buNone/>
              <a:defRPr/>
            </a:lvl3pPr>
            <a:lvl4pPr marL="2428576" indent="0">
              <a:buNone/>
              <a:defRPr/>
            </a:lvl4pPr>
            <a:lvl5pPr marL="3228580" indent="0">
              <a:buNone/>
              <a:defRPr/>
            </a:lvl5pPr>
          </a:lstStyle>
          <a:p>
            <a:pPr lvl="0"/>
            <a:r>
              <a:rPr lang="en-US" noProof="0"/>
              <a:t>Sub Header</a:t>
            </a:r>
          </a:p>
        </p:txBody>
      </p:sp>
    </p:spTree>
    <p:extLst>
      <p:ext uri="{BB962C8B-B14F-4D97-AF65-F5344CB8AC3E}">
        <p14:creationId xmlns:p14="http://schemas.microsoft.com/office/powerpoint/2010/main" val="3560799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1296014" y="18978459"/>
            <a:ext cx="19547396" cy="1119718"/>
          </a:xfrm>
          <a:prstGeom prst="rect">
            <a:avLst/>
          </a:prstGeom>
        </p:spPr>
        <p:txBody>
          <a:bodyPr/>
          <a:lstStyle>
            <a:lvl1pPr>
              <a:defRPr>
                <a:solidFill>
                  <a:schemeClr val="bg1"/>
                </a:solidFill>
              </a:defRPr>
            </a:lvl1pPr>
          </a:lstStyle>
          <a:p>
            <a:r>
              <a:rPr lang="en-US" dirty="0"/>
              <a:t>Add a footer</a:t>
            </a:r>
          </a:p>
        </p:txBody>
      </p:sp>
      <p:sp>
        <p:nvSpPr>
          <p:cNvPr id="11" name="Freeform: Shape 4">
            <a:extLst>
              <a:ext uri="{FF2B5EF4-FFF2-40B4-BE49-F238E27FC236}">
                <a16:creationId xmlns:a16="http://schemas.microsoft.com/office/drawing/2014/main" id="{3C37A7F8-5811-584F-8AB5-5AD685F32E02}"/>
              </a:ext>
            </a:extLst>
          </p:cNvPr>
          <p:cNvSpPr/>
          <p:nvPr userDrawn="1"/>
        </p:nvSpPr>
        <p:spPr>
          <a:xfrm rot="4308689">
            <a:off x="24615176" y="-669853"/>
            <a:ext cx="1989216" cy="2332660"/>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2" name="Freeform: Shape 5">
            <a:extLst>
              <a:ext uri="{FF2B5EF4-FFF2-40B4-BE49-F238E27FC236}">
                <a16:creationId xmlns:a16="http://schemas.microsoft.com/office/drawing/2014/main" id="{0F7EEDB0-3F56-FD43-9E62-256D4D847F29}"/>
              </a:ext>
            </a:extLst>
          </p:cNvPr>
          <p:cNvSpPr/>
          <p:nvPr userDrawn="1"/>
        </p:nvSpPr>
        <p:spPr>
          <a:xfrm rot="4308689">
            <a:off x="26516558" y="-1508618"/>
            <a:ext cx="10951725" cy="1121128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3" name="Freeform: Shape 6">
            <a:extLst>
              <a:ext uri="{FF2B5EF4-FFF2-40B4-BE49-F238E27FC236}">
                <a16:creationId xmlns:a16="http://schemas.microsoft.com/office/drawing/2014/main" id="{9A5CC428-669D-F04C-94A1-0CB5A0947D6B}"/>
              </a:ext>
            </a:extLst>
          </p:cNvPr>
          <p:cNvSpPr/>
          <p:nvPr userDrawn="1"/>
        </p:nvSpPr>
        <p:spPr>
          <a:xfrm rot="2952863">
            <a:off x="26623782" y="8361222"/>
            <a:ext cx="16727653" cy="619953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6" name="Freeform: Shape 9">
            <a:extLst>
              <a:ext uri="{FF2B5EF4-FFF2-40B4-BE49-F238E27FC236}">
                <a16:creationId xmlns:a16="http://schemas.microsoft.com/office/drawing/2014/main" id="{FC67E346-8988-B545-B4C0-810BEE025F52}"/>
              </a:ext>
            </a:extLst>
          </p:cNvPr>
          <p:cNvSpPr/>
          <p:nvPr userDrawn="1"/>
        </p:nvSpPr>
        <p:spPr>
          <a:xfrm rot="4897581">
            <a:off x="29307852" y="2128805"/>
            <a:ext cx="5826577" cy="1015058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7" name="Title 1">
            <a:extLst>
              <a:ext uri="{FF2B5EF4-FFF2-40B4-BE49-F238E27FC236}">
                <a16:creationId xmlns:a16="http://schemas.microsoft.com/office/drawing/2014/main" id="{11201E45-CDCC-6F4E-BB22-87A24721DFC0}"/>
              </a:ext>
            </a:extLst>
          </p:cNvPr>
          <p:cNvSpPr>
            <a:spLocks noGrp="1"/>
          </p:cNvSpPr>
          <p:nvPr>
            <p:ph type="title"/>
          </p:nvPr>
        </p:nvSpPr>
        <p:spPr>
          <a:xfrm>
            <a:off x="1296000" y="1324800"/>
            <a:ext cx="34020000" cy="1324800"/>
          </a:xfrm>
          <a:prstGeom prst="rect">
            <a:avLst/>
          </a:prstGeom>
        </p:spPr>
        <p:txBody>
          <a:bodyPr/>
          <a:lstStyle>
            <a:lvl1pPr>
              <a:defRPr>
                <a:solidFill>
                  <a:schemeClr val="tx1">
                    <a:lumMod val="75000"/>
                    <a:lumOff val="25000"/>
                  </a:schemeClr>
                </a:solidFill>
              </a:defRPr>
            </a:lvl1pPr>
          </a:lstStyle>
          <a:p>
            <a:r>
              <a:rPr lang="en-US" noProof="0" dirty="0"/>
              <a:t>Click to edit Master title style</a:t>
            </a:r>
          </a:p>
        </p:txBody>
      </p:sp>
    </p:spTree>
    <p:extLst>
      <p:ext uri="{BB962C8B-B14F-4D97-AF65-F5344CB8AC3E}">
        <p14:creationId xmlns:p14="http://schemas.microsoft.com/office/powerpoint/2010/main" val="3070900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No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1296000" y="1324800"/>
            <a:ext cx="34020000" cy="13248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1296014" y="18978459"/>
            <a:ext cx="19547396" cy="1119718"/>
          </a:xfrm>
          <a:prstGeom prst="rect">
            <a:avLst/>
          </a:prstGeom>
        </p:spPr>
        <p:txBody>
          <a:bodyPr/>
          <a:lstStyle>
            <a:lvl1pPr>
              <a:defRPr>
                <a:solidFill>
                  <a:schemeClr val="bg1"/>
                </a:solidFill>
              </a:defRPr>
            </a:lvl1pPr>
          </a:lstStyle>
          <a:p>
            <a:r>
              <a:rPr lang="en-US" dirty="0"/>
              <a:t>Add a footer</a:t>
            </a:r>
          </a:p>
        </p:txBody>
      </p:sp>
    </p:spTree>
    <p:extLst>
      <p:ext uri="{BB962C8B-B14F-4D97-AF65-F5344CB8AC3E}">
        <p14:creationId xmlns:p14="http://schemas.microsoft.com/office/powerpoint/2010/main" val="2304087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Half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4E1F0E-A827-4F38-BAAB-5D5831E0813A}"/>
              </a:ext>
            </a:extLst>
          </p:cNvPr>
          <p:cNvSpPr/>
          <p:nvPr userDrawn="1"/>
        </p:nvSpPr>
        <p:spPr>
          <a:xfrm>
            <a:off x="0" y="20765279"/>
            <a:ext cx="36576000" cy="265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9" name="Rectangle 8">
            <a:extLst>
              <a:ext uri="{FF2B5EF4-FFF2-40B4-BE49-F238E27FC236}">
                <a16:creationId xmlns:a16="http://schemas.microsoft.com/office/drawing/2014/main" id="{1B7D9229-CE8B-44FD-B1E6-2FE619F40B4F}"/>
              </a:ext>
            </a:extLst>
          </p:cNvPr>
          <p:cNvSpPr/>
          <p:nvPr userDrawn="1"/>
        </p:nvSpPr>
        <p:spPr>
          <a:xfrm>
            <a:off x="0" y="4"/>
            <a:ext cx="36576000" cy="265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0" name="Rectangle 9">
            <a:extLst>
              <a:ext uri="{FF2B5EF4-FFF2-40B4-BE49-F238E27FC236}">
                <a16:creationId xmlns:a16="http://schemas.microsoft.com/office/drawing/2014/main" id="{4683AF15-88E9-4D75-9D5E-7E4924887E91}"/>
              </a:ext>
            </a:extLst>
          </p:cNvPr>
          <p:cNvSpPr/>
          <p:nvPr userDrawn="1"/>
        </p:nvSpPr>
        <p:spPr>
          <a:xfrm rot="5400000">
            <a:off x="-10385526" y="10385524"/>
            <a:ext cx="21031204" cy="260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1" name="Rectangle 10">
            <a:extLst>
              <a:ext uri="{FF2B5EF4-FFF2-40B4-BE49-F238E27FC236}">
                <a16:creationId xmlns:a16="http://schemas.microsoft.com/office/drawing/2014/main" id="{D3B18E46-480F-48E8-9675-259D3D06A00D}"/>
              </a:ext>
            </a:extLst>
          </p:cNvPr>
          <p:cNvSpPr/>
          <p:nvPr userDrawn="1"/>
        </p:nvSpPr>
        <p:spPr>
          <a:xfrm rot="5400000">
            <a:off x="25930328" y="10385528"/>
            <a:ext cx="21031200" cy="260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18288006" y="265925"/>
            <a:ext cx="18027860" cy="12476435"/>
          </a:xfrm>
          <a:prstGeom prst="rect">
            <a:avLst/>
          </a:prstGeom>
          <a:solidFill>
            <a:schemeClr val="tx1">
              <a:alpha val="80000"/>
            </a:schemeClr>
          </a:solidFill>
        </p:spPr>
        <p:txBody>
          <a:bodyPr lIns="288000" rIns="432000" bIns="144000" anchor="b"/>
          <a:lstStyle>
            <a:lvl1pPr algn="r">
              <a:defRPr sz="12596" spc="-452">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18288006" y="12734875"/>
            <a:ext cx="18027860" cy="5576496"/>
          </a:xfrm>
          <a:prstGeom prst="rect">
            <a:avLst/>
          </a:prstGeom>
          <a:solidFill>
            <a:schemeClr val="bg1">
              <a:lumMod val="95000"/>
              <a:alpha val="80000"/>
            </a:schemeClr>
          </a:solidFill>
        </p:spPr>
        <p:txBody>
          <a:bodyPr lIns="288000" tIns="144000" rIns="432000"/>
          <a:lstStyle>
            <a:lvl1pPr marL="0" indent="0" algn="r">
              <a:buNone/>
              <a:defRPr sz="6300">
                <a:solidFill>
                  <a:schemeClr val="tx1"/>
                </a:solidFill>
              </a:defRPr>
            </a:lvl1pPr>
            <a:lvl2pPr marL="1371432" indent="0" algn="ctr">
              <a:buNone/>
              <a:defRPr sz="6000"/>
            </a:lvl2pPr>
            <a:lvl3pPr marL="2742860" indent="0" algn="ctr">
              <a:buNone/>
              <a:defRPr sz="5400"/>
            </a:lvl3pPr>
            <a:lvl4pPr marL="4114288" indent="0" algn="ctr">
              <a:buNone/>
              <a:defRPr sz="4800"/>
            </a:lvl4pPr>
            <a:lvl5pPr marL="5485724" indent="0" algn="ctr">
              <a:buNone/>
              <a:defRPr sz="4800"/>
            </a:lvl5pPr>
            <a:lvl6pPr marL="6857152" indent="0" algn="ctr">
              <a:buNone/>
              <a:defRPr sz="4800"/>
            </a:lvl6pPr>
            <a:lvl7pPr marL="8228584" indent="0" algn="ctr">
              <a:buNone/>
              <a:defRPr sz="4800"/>
            </a:lvl7pPr>
            <a:lvl8pPr marL="9600012" indent="0" algn="ctr">
              <a:buNone/>
              <a:defRPr sz="4800"/>
            </a:lvl8pPr>
            <a:lvl9pPr marL="10971444" indent="0" algn="ctr">
              <a:buNone/>
              <a:defRPr sz="4800"/>
            </a:lvl9pPr>
          </a:lstStyle>
          <a:p>
            <a:r>
              <a:rPr lang="en-US" noProof="0"/>
              <a:t>Click to edit Master subtitle style</a:t>
            </a:r>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17585872" y="20280083"/>
            <a:ext cx="0" cy="0"/>
          </a:xfrm>
          <a:prstGeom prst="rect">
            <a:avLst/>
          </a:prstGeom>
          <a:noFill/>
        </p:spPr>
        <p:txBody>
          <a:bodyPr wrap="none" lIns="0" tIns="0" rIns="0" bIns="0" rtlCol="0">
            <a:noAutofit/>
          </a:bodyPr>
          <a:lstStyle/>
          <a:p>
            <a:pPr algn="l"/>
            <a:endParaRPr lang="en-US" sz="3600" noProof="0" dirty="0">
              <a:solidFill>
                <a:schemeClr val="tx1">
                  <a:lumMod val="75000"/>
                  <a:lumOff val="25000"/>
                </a:schemeClr>
              </a:solidFill>
              <a:latin typeface="+mn-lt"/>
            </a:endParaRPr>
          </a:p>
        </p:txBody>
      </p:sp>
      <p:sp>
        <p:nvSpPr>
          <p:cNvPr id="12" name="Picture Placeholder 31">
            <a:extLst>
              <a:ext uri="{FF2B5EF4-FFF2-40B4-BE49-F238E27FC236}">
                <a16:creationId xmlns:a16="http://schemas.microsoft.com/office/drawing/2014/main" id="{1DCE51CF-BC55-E048-A62A-F20B28B485B3}"/>
              </a:ext>
            </a:extLst>
          </p:cNvPr>
          <p:cNvSpPr>
            <a:spLocks noGrp="1"/>
          </p:cNvSpPr>
          <p:nvPr>
            <p:ph type="pic" sz="quarter" idx="12" hasCustomPrompt="1"/>
          </p:nvPr>
        </p:nvSpPr>
        <p:spPr>
          <a:xfrm>
            <a:off x="252000" y="265931"/>
            <a:ext cx="18027856" cy="20499354"/>
          </a:xfrm>
          <a:prstGeom prst="rect">
            <a:avLst/>
          </a:prstGeom>
          <a:solidFill>
            <a:srgbClr val="333333"/>
          </a:solidFill>
        </p:spPr>
        <p:txBody>
          <a:bodyPr lIns="0" tIns="0" anchor="ctr"/>
          <a:lstStyle>
            <a:lvl1pPr marL="0" indent="0" algn="ctr">
              <a:buNone/>
              <a:defRPr sz="3300" i="1">
                <a:solidFill>
                  <a:schemeClr val="bg1">
                    <a:lumMod val="85000"/>
                  </a:schemeClr>
                </a:solidFill>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Tree>
    <p:extLst>
      <p:ext uri="{BB962C8B-B14F-4D97-AF65-F5344CB8AC3E}">
        <p14:creationId xmlns:p14="http://schemas.microsoft.com/office/powerpoint/2010/main" val="28673878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688AEDF-1396-4322-8818-9D1C7976FCDF}"/>
              </a:ext>
            </a:extLst>
          </p:cNvPr>
          <p:cNvCxnSpPr>
            <a:cxnSpLocks/>
          </p:cNvCxnSpPr>
          <p:nvPr userDrawn="1"/>
        </p:nvCxnSpPr>
        <p:spPr>
          <a:xfrm>
            <a:off x="23331340" y="7397203"/>
            <a:ext cx="0" cy="3373918"/>
          </a:xfrm>
          <a:prstGeom prst="line">
            <a:avLst/>
          </a:prstGeom>
        </p:spPr>
        <p:style>
          <a:lnRef idx="1">
            <a:schemeClr val="accent1"/>
          </a:lnRef>
          <a:fillRef idx="0">
            <a:schemeClr val="accent1"/>
          </a:fillRef>
          <a:effectRef idx="0">
            <a:schemeClr val="accent1"/>
          </a:effectRef>
          <a:fontRef idx="minor">
            <a:schemeClr val="tx1"/>
          </a:fontRef>
        </p:style>
      </p:cxnSp>
      <p:sp>
        <p:nvSpPr>
          <p:cNvPr id="8" name="Picture Placeholder 5">
            <a:extLst>
              <a:ext uri="{FF2B5EF4-FFF2-40B4-BE49-F238E27FC236}">
                <a16:creationId xmlns:a16="http://schemas.microsoft.com/office/drawing/2014/main" id="{61EA5FFD-797F-43FF-B13A-5DA8C820EE22}"/>
              </a:ext>
            </a:extLst>
          </p:cNvPr>
          <p:cNvSpPr>
            <a:spLocks noGrp="1"/>
          </p:cNvSpPr>
          <p:nvPr>
            <p:ph type="pic" sz="quarter" idx="15" hasCustomPrompt="1"/>
          </p:nvPr>
        </p:nvSpPr>
        <p:spPr>
          <a:xfrm>
            <a:off x="24195024" y="7935773"/>
            <a:ext cx="4032504" cy="2159203"/>
          </a:xfrm>
          <a:prstGeom prst="rect">
            <a:avLst/>
          </a:prstGeom>
        </p:spPr>
        <p:txBody>
          <a:bodyPr/>
          <a:lstStyle>
            <a:lvl1pPr marL="0" indent="0">
              <a:buNone/>
              <a:defRPr>
                <a:solidFill>
                  <a:schemeClr val="bg1"/>
                </a:solidFill>
              </a:defRPr>
            </a:lvl1pPr>
          </a:lstStyle>
          <a:p>
            <a:r>
              <a:rPr lang="en-US" noProof="0" dirty="0"/>
              <a:t>Logo</a:t>
            </a:r>
          </a:p>
        </p:txBody>
      </p:sp>
      <p:pic>
        <p:nvPicPr>
          <p:cNvPr id="7" name="Picture 6">
            <a:extLst>
              <a:ext uri="{FF2B5EF4-FFF2-40B4-BE49-F238E27FC236}">
                <a16:creationId xmlns:a16="http://schemas.microsoft.com/office/drawing/2014/main" id="{94F5844D-1DF9-5E4C-93B4-F59A2E275554}"/>
              </a:ext>
            </a:extLst>
          </p:cNvPr>
          <p:cNvPicPr>
            <a:picLocks noChangeAspect="1"/>
          </p:cNvPicPr>
          <p:nvPr userDrawn="1"/>
        </p:nvPicPr>
        <p:blipFill rotWithShape="1">
          <a:blip r:embed="rId2"/>
          <a:srcRect t="14044"/>
          <a:stretch/>
        </p:blipFill>
        <p:spPr>
          <a:xfrm>
            <a:off x="260158" y="265931"/>
            <a:ext cx="36055716" cy="20499354"/>
          </a:xfrm>
          <a:prstGeom prst="rect">
            <a:avLst/>
          </a:prstGeom>
        </p:spPr>
      </p:pic>
      <p:sp>
        <p:nvSpPr>
          <p:cNvPr id="12" name="Title 1">
            <a:extLst>
              <a:ext uri="{FF2B5EF4-FFF2-40B4-BE49-F238E27FC236}">
                <a16:creationId xmlns:a16="http://schemas.microsoft.com/office/drawing/2014/main" id="{36EA76F9-AD96-1448-8C65-FAE541D7E7F1}"/>
              </a:ext>
            </a:extLst>
          </p:cNvPr>
          <p:cNvSpPr>
            <a:spLocks noGrp="1"/>
          </p:cNvSpPr>
          <p:nvPr>
            <p:ph type="ctrTitle" hasCustomPrompt="1"/>
          </p:nvPr>
        </p:nvSpPr>
        <p:spPr>
          <a:xfrm>
            <a:off x="7483820" y="5103581"/>
            <a:ext cx="21608360" cy="6203585"/>
          </a:xfrm>
          <a:prstGeom prst="rect">
            <a:avLst/>
          </a:prstGeom>
          <a:solidFill>
            <a:schemeClr val="tx1">
              <a:alpha val="80000"/>
            </a:schemeClr>
          </a:solidFill>
        </p:spPr>
        <p:txBody>
          <a:bodyPr lIns="288000" rIns="2160000" bIns="144000" anchor="b" anchorCtr="0"/>
          <a:lstStyle>
            <a:lvl1pPr algn="r">
              <a:defRPr sz="19796" spc="-452">
                <a:solidFill>
                  <a:schemeClr val="bg1"/>
                </a:solidFill>
              </a:defRPr>
            </a:lvl1pPr>
          </a:lstStyle>
          <a:p>
            <a:r>
              <a:rPr lang="en-US" noProof="0" dirty="0"/>
              <a:t>Thank You</a:t>
            </a:r>
          </a:p>
        </p:txBody>
      </p:sp>
      <p:sp>
        <p:nvSpPr>
          <p:cNvPr id="13" name="Subtitle 2">
            <a:extLst>
              <a:ext uri="{FF2B5EF4-FFF2-40B4-BE49-F238E27FC236}">
                <a16:creationId xmlns:a16="http://schemas.microsoft.com/office/drawing/2014/main" id="{A7273647-4427-3844-8115-3E4CCEC16582}"/>
              </a:ext>
            </a:extLst>
          </p:cNvPr>
          <p:cNvSpPr>
            <a:spLocks noGrp="1"/>
          </p:cNvSpPr>
          <p:nvPr>
            <p:ph type="subTitle" idx="1"/>
          </p:nvPr>
        </p:nvSpPr>
        <p:spPr>
          <a:xfrm>
            <a:off x="7483830" y="11383792"/>
            <a:ext cx="15847508" cy="4919461"/>
          </a:xfrm>
          <a:prstGeom prst="rect">
            <a:avLst/>
          </a:prstGeom>
          <a:solidFill>
            <a:schemeClr val="tx1">
              <a:alpha val="90000"/>
            </a:schemeClr>
          </a:solidFill>
        </p:spPr>
        <p:txBody>
          <a:bodyPr lIns="216000" tIns="144000" rIns="576000"/>
          <a:lstStyle>
            <a:lvl1pPr marL="0" indent="0" algn="r">
              <a:buNone/>
              <a:defRPr sz="6300">
                <a:solidFill>
                  <a:schemeClr val="bg1"/>
                </a:solidFill>
                <a:latin typeface="+mj-lt"/>
              </a:defRPr>
            </a:lvl1pPr>
            <a:lvl2pPr marL="1371432" indent="0" algn="ctr">
              <a:buNone/>
              <a:defRPr sz="6000"/>
            </a:lvl2pPr>
            <a:lvl3pPr marL="2742860" indent="0" algn="ctr">
              <a:buNone/>
              <a:defRPr sz="5400"/>
            </a:lvl3pPr>
            <a:lvl4pPr marL="4114288" indent="0" algn="ctr">
              <a:buNone/>
              <a:defRPr sz="4800"/>
            </a:lvl4pPr>
            <a:lvl5pPr marL="5485724" indent="0" algn="ctr">
              <a:buNone/>
              <a:defRPr sz="4800"/>
            </a:lvl5pPr>
            <a:lvl6pPr marL="6857152" indent="0" algn="ctr">
              <a:buNone/>
              <a:defRPr sz="4800"/>
            </a:lvl6pPr>
            <a:lvl7pPr marL="8228584" indent="0" algn="ctr">
              <a:buNone/>
              <a:defRPr sz="4800"/>
            </a:lvl7pPr>
            <a:lvl8pPr marL="9600012" indent="0" algn="ctr">
              <a:buNone/>
              <a:defRPr sz="4800"/>
            </a:lvl8pPr>
            <a:lvl9pPr marL="10971444" indent="0" algn="ctr">
              <a:buNone/>
              <a:defRPr sz="4800"/>
            </a:lvl9pPr>
          </a:lstStyle>
          <a:p>
            <a:r>
              <a:rPr lang="en-US" noProof="0" dirty="0"/>
              <a:t>Click to edit Master subtitle style</a:t>
            </a:r>
          </a:p>
        </p:txBody>
      </p:sp>
      <p:sp>
        <p:nvSpPr>
          <p:cNvPr id="14" name="Text Placeholder 5">
            <a:extLst>
              <a:ext uri="{FF2B5EF4-FFF2-40B4-BE49-F238E27FC236}">
                <a16:creationId xmlns:a16="http://schemas.microsoft.com/office/drawing/2014/main" id="{437945B6-CE65-AE43-86AD-6736C3EB93E4}"/>
              </a:ext>
            </a:extLst>
          </p:cNvPr>
          <p:cNvSpPr>
            <a:spLocks noGrp="1"/>
          </p:cNvSpPr>
          <p:nvPr>
            <p:ph type="body" sz="quarter" idx="13" hasCustomPrompt="1"/>
          </p:nvPr>
        </p:nvSpPr>
        <p:spPr>
          <a:xfrm>
            <a:off x="8001006" y="12787061"/>
            <a:ext cx="13525500" cy="850518"/>
          </a:xfrm>
          <a:prstGeom prst="rect">
            <a:avLst/>
          </a:prstGeom>
        </p:spPr>
        <p:txBody>
          <a:bodyPr anchor="ctr"/>
          <a:lstStyle>
            <a:lvl1pPr marL="0" indent="0" algn="r">
              <a:lnSpc>
                <a:spcPct val="100000"/>
              </a:lnSpc>
              <a:buNone/>
              <a:defRPr sz="4800">
                <a:solidFill>
                  <a:schemeClr val="bg1"/>
                </a:solidFill>
              </a:defRPr>
            </a:lvl1pPr>
            <a:lvl2pPr marL="800000" indent="0" algn="r">
              <a:buNone/>
              <a:defRPr>
                <a:solidFill>
                  <a:schemeClr val="bg1"/>
                </a:solidFill>
              </a:defRPr>
            </a:lvl2pPr>
            <a:lvl3pPr marL="1628576" indent="0" algn="r">
              <a:buNone/>
              <a:defRPr>
                <a:solidFill>
                  <a:schemeClr val="bg1"/>
                </a:solidFill>
              </a:defRPr>
            </a:lvl3pPr>
            <a:lvl4pPr marL="2428576" indent="0" algn="r">
              <a:buNone/>
              <a:defRPr>
                <a:solidFill>
                  <a:schemeClr val="bg1"/>
                </a:solidFill>
              </a:defRPr>
            </a:lvl4pPr>
            <a:lvl5pPr marL="3228580" indent="0" algn="r">
              <a:buNone/>
              <a:defRPr>
                <a:solidFill>
                  <a:schemeClr val="bg1"/>
                </a:solidFill>
              </a:defRPr>
            </a:lvl5pPr>
          </a:lstStyle>
          <a:p>
            <a:pPr lvl="0"/>
            <a:r>
              <a:rPr lang="en-US" noProof="0"/>
              <a:t>Contact Number</a:t>
            </a:r>
          </a:p>
        </p:txBody>
      </p:sp>
      <p:sp>
        <p:nvSpPr>
          <p:cNvPr id="15" name="Text Placeholder 5">
            <a:extLst>
              <a:ext uri="{FF2B5EF4-FFF2-40B4-BE49-F238E27FC236}">
                <a16:creationId xmlns:a16="http://schemas.microsoft.com/office/drawing/2014/main" id="{72C0312A-98D0-BC44-B23D-C4C729A34556}"/>
              </a:ext>
            </a:extLst>
          </p:cNvPr>
          <p:cNvSpPr>
            <a:spLocks noGrp="1"/>
          </p:cNvSpPr>
          <p:nvPr>
            <p:ph type="body" sz="quarter" idx="14" hasCustomPrompt="1"/>
          </p:nvPr>
        </p:nvSpPr>
        <p:spPr>
          <a:xfrm>
            <a:off x="8001006" y="13724795"/>
            <a:ext cx="13525500" cy="850518"/>
          </a:xfrm>
          <a:prstGeom prst="rect">
            <a:avLst/>
          </a:prstGeom>
        </p:spPr>
        <p:txBody>
          <a:bodyPr anchor="ctr"/>
          <a:lstStyle>
            <a:lvl1pPr marL="0" indent="0" algn="r">
              <a:lnSpc>
                <a:spcPct val="100000"/>
              </a:lnSpc>
              <a:buNone/>
              <a:defRPr sz="4800">
                <a:solidFill>
                  <a:schemeClr val="bg1"/>
                </a:solidFill>
              </a:defRPr>
            </a:lvl1pPr>
            <a:lvl2pPr marL="800000" indent="0" algn="r">
              <a:buNone/>
              <a:defRPr>
                <a:solidFill>
                  <a:schemeClr val="bg1"/>
                </a:solidFill>
              </a:defRPr>
            </a:lvl2pPr>
            <a:lvl3pPr marL="1628576" indent="0" algn="r">
              <a:buNone/>
              <a:defRPr>
                <a:solidFill>
                  <a:schemeClr val="bg1"/>
                </a:solidFill>
              </a:defRPr>
            </a:lvl3pPr>
            <a:lvl4pPr marL="2428576" indent="0" algn="r">
              <a:buNone/>
              <a:defRPr>
                <a:solidFill>
                  <a:schemeClr val="bg1"/>
                </a:solidFill>
              </a:defRPr>
            </a:lvl4pPr>
            <a:lvl5pPr marL="3228580" indent="0" algn="r">
              <a:buNone/>
              <a:defRPr>
                <a:solidFill>
                  <a:schemeClr val="bg1"/>
                </a:solidFill>
              </a:defRPr>
            </a:lvl5pPr>
          </a:lstStyle>
          <a:p>
            <a:pPr lvl="0"/>
            <a:r>
              <a:rPr lang="en-US" noProof="0" dirty="0"/>
              <a:t>Email or Social Media Handle</a:t>
            </a:r>
          </a:p>
        </p:txBody>
      </p:sp>
      <p:sp>
        <p:nvSpPr>
          <p:cNvPr id="16" name="Text Placeholder 5">
            <a:extLst>
              <a:ext uri="{FF2B5EF4-FFF2-40B4-BE49-F238E27FC236}">
                <a16:creationId xmlns:a16="http://schemas.microsoft.com/office/drawing/2014/main" id="{43C06FE3-5E33-7846-AEE2-BBB3B8068C46}"/>
              </a:ext>
            </a:extLst>
          </p:cNvPr>
          <p:cNvSpPr>
            <a:spLocks noGrp="1"/>
          </p:cNvSpPr>
          <p:nvPr>
            <p:ph type="body" sz="quarter" idx="16" hasCustomPrompt="1"/>
          </p:nvPr>
        </p:nvSpPr>
        <p:spPr>
          <a:xfrm>
            <a:off x="8001006" y="14662524"/>
            <a:ext cx="13525500" cy="850518"/>
          </a:xfrm>
          <a:prstGeom prst="rect">
            <a:avLst/>
          </a:prstGeom>
        </p:spPr>
        <p:txBody>
          <a:bodyPr anchor="ctr"/>
          <a:lstStyle>
            <a:lvl1pPr marL="0" indent="0" algn="r">
              <a:lnSpc>
                <a:spcPct val="100000"/>
              </a:lnSpc>
              <a:buNone/>
              <a:defRPr sz="4800">
                <a:solidFill>
                  <a:schemeClr val="bg1"/>
                </a:solidFill>
              </a:defRPr>
            </a:lvl1pPr>
            <a:lvl2pPr marL="800000" indent="0" algn="r">
              <a:buNone/>
              <a:defRPr>
                <a:solidFill>
                  <a:schemeClr val="bg1"/>
                </a:solidFill>
              </a:defRPr>
            </a:lvl2pPr>
            <a:lvl3pPr marL="1628576" indent="0" algn="r">
              <a:buNone/>
              <a:defRPr>
                <a:solidFill>
                  <a:schemeClr val="bg1"/>
                </a:solidFill>
              </a:defRPr>
            </a:lvl3pPr>
            <a:lvl4pPr marL="2428576" indent="0" algn="r">
              <a:buNone/>
              <a:defRPr>
                <a:solidFill>
                  <a:schemeClr val="bg1"/>
                </a:solidFill>
              </a:defRPr>
            </a:lvl4pPr>
            <a:lvl5pPr marL="3228580" indent="0" algn="r">
              <a:buNone/>
              <a:defRPr>
                <a:solidFill>
                  <a:schemeClr val="bg1"/>
                </a:solidFill>
              </a:defRPr>
            </a:lvl5pPr>
          </a:lstStyle>
          <a:p>
            <a:pPr lvl="0"/>
            <a:r>
              <a:rPr lang="en-US" noProof="0"/>
              <a:t>Website Address</a:t>
            </a:r>
          </a:p>
        </p:txBody>
      </p:sp>
      <p:pic>
        <p:nvPicPr>
          <p:cNvPr id="17" name="Picture 16">
            <a:extLst>
              <a:ext uri="{FF2B5EF4-FFF2-40B4-BE49-F238E27FC236}">
                <a16:creationId xmlns:a16="http://schemas.microsoft.com/office/drawing/2014/main" id="{F47D4603-BDE8-734B-A6E1-EE1314E0C5E6}"/>
              </a:ext>
            </a:extLst>
          </p:cNvPr>
          <p:cNvPicPr>
            <a:picLocks noChangeAspect="1"/>
          </p:cNvPicPr>
          <p:nvPr userDrawn="1"/>
        </p:nvPicPr>
        <p:blipFill>
          <a:blip r:embed="rId3"/>
          <a:stretch>
            <a:fillRect/>
          </a:stretch>
        </p:blipFill>
        <p:spPr>
          <a:xfrm>
            <a:off x="8001000" y="2126049"/>
            <a:ext cx="8337752" cy="2275904"/>
          </a:xfrm>
          <a:prstGeom prst="rect">
            <a:avLst/>
          </a:prstGeom>
        </p:spPr>
      </p:pic>
      <p:pic>
        <p:nvPicPr>
          <p:cNvPr id="18" name="Picture 17">
            <a:extLst>
              <a:ext uri="{FF2B5EF4-FFF2-40B4-BE49-F238E27FC236}">
                <a16:creationId xmlns:a16="http://schemas.microsoft.com/office/drawing/2014/main" id="{C103F242-C821-3647-955E-5BDA5B397DC2}"/>
              </a:ext>
            </a:extLst>
          </p:cNvPr>
          <p:cNvPicPr>
            <a:picLocks noChangeAspect="1"/>
          </p:cNvPicPr>
          <p:nvPr userDrawn="1"/>
        </p:nvPicPr>
        <p:blipFill>
          <a:blip r:embed="rId4">
            <a:alphaModFix amt="35000"/>
          </a:blip>
          <a:stretch>
            <a:fillRect/>
          </a:stretch>
        </p:blipFill>
        <p:spPr>
          <a:xfrm>
            <a:off x="33604218" y="17403080"/>
            <a:ext cx="1712708" cy="2669006"/>
          </a:xfrm>
          <a:prstGeom prst="rect">
            <a:avLst/>
          </a:prstGeom>
        </p:spPr>
      </p:pic>
    </p:spTree>
    <p:extLst>
      <p:ext uri="{BB962C8B-B14F-4D97-AF65-F5344CB8AC3E}">
        <p14:creationId xmlns:p14="http://schemas.microsoft.com/office/powerpoint/2010/main" val="12094987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0" y="5423163"/>
            <a:ext cx="20520000" cy="7321973"/>
          </a:xfrm>
          <a:prstGeom prst="rect">
            <a:avLst/>
          </a:prstGeom>
          <a:solidFill>
            <a:schemeClr val="tx1">
              <a:alpha val="80000"/>
            </a:schemeClr>
          </a:solidFill>
        </p:spPr>
        <p:txBody>
          <a:bodyPr lIns="432000" rIns="432000" bIns="144000" anchor="b"/>
          <a:lstStyle>
            <a:lvl1pPr algn="l">
              <a:defRPr sz="12596" spc="-452">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0" y="12737641"/>
            <a:ext cx="20520000" cy="2870400"/>
          </a:xfrm>
          <a:prstGeom prst="rect">
            <a:avLst/>
          </a:prstGeom>
          <a:solidFill>
            <a:schemeClr val="tx1">
              <a:alpha val="90000"/>
            </a:schemeClr>
          </a:solidFill>
        </p:spPr>
        <p:txBody>
          <a:bodyPr lIns="432000" tIns="144000"/>
          <a:lstStyle>
            <a:lvl1pPr marL="0" indent="0" algn="l">
              <a:buNone/>
              <a:defRPr sz="6300">
                <a:solidFill>
                  <a:schemeClr val="bg1"/>
                </a:solidFill>
              </a:defRPr>
            </a:lvl1pPr>
            <a:lvl2pPr marL="1371432" indent="0" algn="ctr">
              <a:buNone/>
              <a:defRPr sz="6000"/>
            </a:lvl2pPr>
            <a:lvl3pPr marL="2742860" indent="0" algn="ctr">
              <a:buNone/>
              <a:defRPr sz="5400"/>
            </a:lvl3pPr>
            <a:lvl4pPr marL="4114288" indent="0" algn="ctr">
              <a:buNone/>
              <a:defRPr sz="4800"/>
            </a:lvl4pPr>
            <a:lvl5pPr marL="5485724" indent="0" algn="ctr">
              <a:buNone/>
              <a:defRPr sz="4800"/>
            </a:lvl5pPr>
            <a:lvl6pPr marL="6857152" indent="0" algn="ctr">
              <a:buNone/>
              <a:defRPr sz="4800"/>
            </a:lvl6pPr>
            <a:lvl7pPr marL="8228584" indent="0" algn="ctr">
              <a:buNone/>
              <a:defRPr sz="4800"/>
            </a:lvl7pPr>
            <a:lvl8pPr marL="9600012" indent="0" algn="ctr">
              <a:buNone/>
              <a:defRPr sz="4800"/>
            </a:lvl8pPr>
            <a:lvl9pPr marL="10971444" indent="0" algn="ctr">
              <a:buNone/>
              <a:defRPr sz="4800"/>
            </a:lvl9pPr>
          </a:lstStyle>
          <a:p>
            <a:r>
              <a:rPr lang="en-US" noProof="0"/>
              <a:t>Click to edit Master subtitle style</a:t>
            </a:r>
          </a:p>
        </p:txBody>
      </p:sp>
      <p:sp>
        <p:nvSpPr>
          <p:cNvPr id="5" name="Freeform: Shape 4">
            <a:extLst>
              <a:ext uri="{FF2B5EF4-FFF2-40B4-BE49-F238E27FC236}">
                <a16:creationId xmlns:a16="http://schemas.microsoft.com/office/drawing/2014/main" id="{13A733F0-30A3-4125-9B9B-2A07E1461F1B}"/>
              </a:ext>
            </a:extLst>
          </p:cNvPr>
          <p:cNvSpPr/>
          <p:nvPr userDrawn="1"/>
        </p:nvSpPr>
        <p:spPr>
          <a:xfrm rot="4308689">
            <a:off x="24615176" y="-669853"/>
            <a:ext cx="1989216" cy="2332660"/>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6" name="Freeform: Shape 5">
            <a:extLst>
              <a:ext uri="{FF2B5EF4-FFF2-40B4-BE49-F238E27FC236}">
                <a16:creationId xmlns:a16="http://schemas.microsoft.com/office/drawing/2014/main" id="{9E236A80-227E-4FE4-AA47-7802636969A0}"/>
              </a:ext>
            </a:extLst>
          </p:cNvPr>
          <p:cNvSpPr/>
          <p:nvPr userDrawn="1"/>
        </p:nvSpPr>
        <p:spPr>
          <a:xfrm rot="4308689">
            <a:off x="26516558" y="-1508618"/>
            <a:ext cx="10951725" cy="1121128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7" name="Freeform: Shape 6">
            <a:extLst>
              <a:ext uri="{FF2B5EF4-FFF2-40B4-BE49-F238E27FC236}">
                <a16:creationId xmlns:a16="http://schemas.microsoft.com/office/drawing/2014/main" id="{AAF58058-47D7-451D-B2D5-713873CFA06B}"/>
              </a:ext>
            </a:extLst>
          </p:cNvPr>
          <p:cNvSpPr/>
          <p:nvPr userDrawn="1"/>
        </p:nvSpPr>
        <p:spPr>
          <a:xfrm rot="2952863">
            <a:off x="26623782" y="8361222"/>
            <a:ext cx="16727653" cy="619953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0" name="Freeform: Shape 9">
            <a:extLst>
              <a:ext uri="{FF2B5EF4-FFF2-40B4-BE49-F238E27FC236}">
                <a16:creationId xmlns:a16="http://schemas.microsoft.com/office/drawing/2014/main" id="{320D0EA4-6C0E-4F3B-B209-84132CF9DCEE}"/>
              </a:ext>
            </a:extLst>
          </p:cNvPr>
          <p:cNvSpPr/>
          <p:nvPr userDrawn="1"/>
        </p:nvSpPr>
        <p:spPr>
          <a:xfrm rot="4897581">
            <a:off x="29307852" y="2128805"/>
            <a:ext cx="5826577" cy="1015058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pic>
        <p:nvPicPr>
          <p:cNvPr id="13" name="Picture 12">
            <a:extLst>
              <a:ext uri="{FF2B5EF4-FFF2-40B4-BE49-F238E27FC236}">
                <a16:creationId xmlns:a16="http://schemas.microsoft.com/office/drawing/2014/main" id="{07ADE90E-4AF1-714E-AF29-9B77D78328A5}"/>
              </a:ext>
            </a:extLst>
          </p:cNvPr>
          <p:cNvPicPr>
            <a:picLocks noChangeAspect="1"/>
          </p:cNvPicPr>
          <p:nvPr userDrawn="1"/>
        </p:nvPicPr>
        <p:blipFill>
          <a:blip r:embed="rId2"/>
          <a:stretch>
            <a:fillRect/>
          </a:stretch>
        </p:blipFill>
        <p:spPr>
          <a:xfrm>
            <a:off x="1231048" y="6112192"/>
            <a:ext cx="8337752" cy="2275904"/>
          </a:xfrm>
          <a:prstGeom prst="rect">
            <a:avLst/>
          </a:prstGeom>
        </p:spPr>
      </p:pic>
      <p:pic>
        <p:nvPicPr>
          <p:cNvPr id="14" name="Picture 13">
            <a:extLst>
              <a:ext uri="{FF2B5EF4-FFF2-40B4-BE49-F238E27FC236}">
                <a16:creationId xmlns:a16="http://schemas.microsoft.com/office/drawing/2014/main" id="{EC3E960B-309C-5D44-86CC-83A9F54D88C5}"/>
              </a:ext>
            </a:extLst>
          </p:cNvPr>
          <p:cNvPicPr>
            <a:picLocks noChangeAspect="1"/>
          </p:cNvPicPr>
          <p:nvPr userDrawn="1"/>
        </p:nvPicPr>
        <p:blipFill>
          <a:blip r:embed="rId3">
            <a:alphaModFix amt="35000"/>
          </a:blip>
          <a:stretch>
            <a:fillRect/>
          </a:stretch>
        </p:blipFill>
        <p:spPr>
          <a:xfrm>
            <a:off x="33604218" y="17403080"/>
            <a:ext cx="1712708" cy="2669006"/>
          </a:xfrm>
          <a:prstGeom prst="rect">
            <a:avLst/>
          </a:prstGeom>
        </p:spPr>
      </p:pic>
    </p:spTree>
    <p:extLst>
      <p:ext uri="{BB962C8B-B14F-4D97-AF65-F5344CB8AC3E}">
        <p14:creationId xmlns:p14="http://schemas.microsoft.com/office/powerpoint/2010/main" val="215633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7D9229-CE8B-44FD-B1E6-2FE619F40B4F}"/>
              </a:ext>
            </a:extLst>
          </p:cNvPr>
          <p:cNvSpPr/>
          <p:nvPr userDrawn="1"/>
        </p:nvSpPr>
        <p:spPr>
          <a:xfrm>
            <a:off x="0" y="4"/>
            <a:ext cx="36576000" cy="265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18288006" y="265925"/>
            <a:ext cx="18027860" cy="12476435"/>
          </a:xfrm>
          <a:prstGeom prst="rect">
            <a:avLst/>
          </a:prstGeom>
          <a:solidFill>
            <a:schemeClr val="tx1">
              <a:alpha val="80000"/>
            </a:schemeClr>
          </a:solidFill>
        </p:spPr>
        <p:txBody>
          <a:bodyPr lIns="288000" rIns="432000" bIns="144000" anchor="b"/>
          <a:lstStyle>
            <a:lvl1pPr algn="r">
              <a:defRPr sz="12596" spc="-452">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18288006" y="12734875"/>
            <a:ext cx="18027860" cy="5576496"/>
          </a:xfrm>
          <a:prstGeom prst="rect">
            <a:avLst/>
          </a:prstGeom>
          <a:solidFill>
            <a:schemeClr val="bg1">
              <a:lumMod val="95000"/>
              <a:alpha val="80000"/>
            </a:schemeClr>
          </a:solidFill>
        </p:spPr>
        <p:txBody>
          <a:bodyPr lIns="288000" tIns="144000" rIns="432000"/>
          <a:lstStyle>
            <a:lvl1pPr marL="0" indent="0" algn="r">
              <a:buNone/>
              <a:defRPr sz="6300">
                <a:solidFill>
                  <a:schemeClr val="tx1"/>
                </a:solidFill>
              </a:defRPr>
            </a:lvl1pPr>
            <a:lvl2pPr marL="1371432" indent="0" algn="ctr">
              <a:buNone/>
              <a:defRPr sz="6000"/>
            </a:lvl2pPr>
            <a:lvl3pPr marL="2742860" indent="0" algn="ctr">
              <a:buNone/>
              <a:defRPr sz="5400"/>
            </a:lvl3pPr>
            <a:lvl4pPr marL="4114288" indent="0" algn="ctr">
              <a:buNone/>
              <a:defRPr sz="4800"/>
            </a:lvl4pPr>
            <a:lvl5pPr marL="5485724" indent="0" algn="ctr">
              <a:buNone/>
              <a:defRPr sz="4800"/>
            </a:lvl5pPr>
            <a:lvl6pPr marL="6857152" indent="0" algn="ctr">
              <a:buNone/>
              <a:defRPr sz="4800"/>
            </a:lvl6pPr>
            <a:lvl7pPr marL="8228584" indent="0" algn="ctr">
              <a:buNone/>
              <a:defRPr sz="4800"/>
            </a:lvl7pPr>
            <a:lvl8pPr marL="9600012" indent="0" algn="ctr">
              <a:buNone/>
              <a:defRPr sz="4800"/>
            </a:lvl8pPr>
            <a:lvl9pPr marL="10971444" indent="0" algn="ctr">
              <a:buNone/>
              <a:defRPr sz="4800"/>
            </a:lvl9pPr>
          </a:lstStyle>
          <a:p>
            <a:r>
              <a:rPr lang="en-US" noProof="0"/>
              <a:t>Click to edit Master subtitle style</a:t>
            </a:r>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17585872" y="20280083"/>
            <a:ext cx="0" cy="0"/>
          </a:xfrm>
          <a:prstGeom prst="rect">
            <a:avLst/>
          </a:prstGeom>
          <a:noFill/>
        </p:spPr>
        <p:txBody>
          <a:bodyPr wrap="none" lIns="0" tIns="0" rIns="0" bIns="0" rtlCol="0">
            <a:noAutofit/>
          </a:bodyPr>
          <a:lstStyle/>
          <a:p>
            <a:pPr algn="l"/>
            <a:endParaRPr lang="en-US" sz="3600" noProof="0" dirty="0">
              <a:solidFill>
                <a:schemeClr val="tx1">
                  <a:lumMod val="75000"/>
                  <a:lumOff val="25000"/>
                </a:schemeClr>
              </a:solidFill>
              <a:latin typeface="+mn-lt"/>
            </a:endParaRPr>
          </a:p>
        </p:txBody>
      </p:sp>
      <p:pic>
        <p:nvPicPr>
          <p:cNvPr id="12" name="Picture 11">
            <a:extLst>
              <a:ext uri="{FF2B5EF4-FFF2-40B4-BE49-F238E27FC236}">
                <a16:creationId xmlns:a16="http://schemas.microsoft.com/office/drawing/2014/main" id="{95B07F5F-3425-C94F-B2F8-2C50AE08BC1C}"/>
              </a:ext>
            </a:extLst>
          </p:cNvPr>
          <p:cNvPicPr>
            <a:picLocks noChangeAspect="1"/>
          </p:cNvPicPr>
          <p:nvPr userDrawn="1"/>
        </p:nvPicPr>
        <p:blipFill rotWithShape="1">
          <a:blip r:embed="rId2"/>
          <a:srcRect t="14044" r="50000"/>
          <a:stretch/>
        </p:blipFill>
        <p:spPr>
          <a:xfrm>
            <a:off x="6" y="-29882"/>
            <a:ext cx="18521860" cy="21061082"/>
          </a:xfrm>
          <a:prstGeom prst="rect">
            <a:avLst/>
          </a:prstGeom>
        </p:spPr>
      </p:pic>
    </p:spTree>
    <p:extLst>
      <p:ext uri="{BB962C8B-B14F-4D97-AF65-F5344CB8AC3E}">
        <p14:creationId xmlns:p14="http://schemas.microsoft.com/office/powerpoint/2010/main" val="2950031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1296014" y="18978459"/>
            <a:ext cx="19547396" cy="1119718"/>
          </a:xfrm>
          <a:prstGeom prst="rect">
            <a:avLst/>
          </a:prstGeom>
        </p:spPr>
        <p:txBody>
          <a:bodyPr/>
          <a:lstStyle>
            <a:lvl1pPr>
              <a:defRPr>
                <a:solidFill>
                  <a:schemeClr val="bg1"/>
                </a:solidFill>
              </a:defRPr>
            </a:lvl1pPr>
          </a:lstStyle>
          <a:p>
            <a:r>
              <a:rPr lang="en-US" dirty="0"/>
              <a:t>Add a footer</a:t>
            </a:r>
          </a:p>
        </p:txBody>
      </p:sp>
      <p:sp>
        <p:nvSpPr>
          <p:cNvPr id="15" name="Title 1">
            <a:extLst>
              <a:ext uri="{FF2B5EF4-FFF2-40B4-BE49-F238E27FC236}">
                <a16:creationId xmlns:a16="http://schemas.microsoft.com/office/drawing/2014/main" id="{E73E47D5-BDE7-46E7-8C4E-6111A41AF8D9}"/>
              </a:ext>
            </a:extLst>
          </p:cNvPr>
          <p:cNvSpPr>
            <a:spLocks noGrp="1"/>
          </p:cNvSpPr>
          <p:nvPr>
            <p:ph type="title"/>
          </p:nvPr>
        </p:nvSpPr>
        <p:spPr>
          <a:xfrm>
            <a:off x="2519364" y="1402080"/>
            <a:ext cx="11796712" cy="4907280"/>
          </a:xfrm>
          <a:prstGeom prst="rect">
            <a:avLst/>
          </a:prstGeom>
        </p:spPr>
        <p:txBody>
          <a:bodyPr anchor="b"/>
          <a:lstStyle>
            <a:lvl1pPr>
              <a:defRPr sz="9600"/>
            </a:lvl1pPr>
          </a:lstStyle>
          <a:p>
            <a:r>
              <a:rPr lang="en-US" noProof="0"/>
              <a:t>Click to edit Master title style</a:t>
            </a:r>
          </a:p>
        </p:txBody>
      </p:sp>
      <p:sp>
        <p:nvSpPr>
          <p:cNvPr id="16" name="Text Placeholder 3">
            <a:extLst>
              <a:ext uri="{FF2B5EF4-FFF2-40B4-BE49-F238E27FC236}">
                <a16:creationId xmlns:a16="http://schemas.microsoft.com/office/drawing/2014/main" id="{4D90A547-C01D-42BC-98ED-831FDD76F30D}"/>
              </a:ext>
            </a:extLst>
          </p:cNvPr>
          <p:cNvSpPr>
            <a:spLocks noGrp="1"/>
          </p:cNvSpPr>
          <p:nvPr>
            <p:ph type="body" sz="half" idx="2"/>
          </p:nvPr>
        </p:nvSpPr>
        <p:spPr>
          <a:xfrm>
            <a:off x="2519364" y="6309366"/>
            <a:ext cx="11796712" cy="11688870"/>
          </a:xfrm>
          <a:prstGeom prst="rect">
            <a:avLst/>
          </a:prstGeom>
        </p:spPr>
        <p:txBody>
          <a:bodyPr/>
          <a:lstStyle>
            <a:lvl1pPr marL="0" indent="0">
              <a:buNone/>
              <a:defRPr sz="4800"/>
            </a:lvl1pPr>
            <a:lvl2pPr marL="1371432" indent="0">
              <a:buNone/>
              <a:defRPr sz="4200"/>
            </a:lvl2pPr>
            <a:lvl3pPr marL="2742860" indent="0">
              <a:buNone/>
              <a:defRPr sz="3600"/>
            </a:lvl3pPr>
            <a:lvl4pPr marL="4114288" indent="0">
              <a:buNone/>
              <a:defRPr sz="3000"/>
            </a:lvl4pPr>
            <a:lvl5pPr marL="5485724" indent="0">
              <a:buNone/>
              <a:defRPr sz="3000"/>
            </a:lvl5pPr>
            <a:lvl6pPr marL="6857152" indent="0">
              <a:buNone/>
              <a:defRPr sz="3000"/>
            </a:lvl6pPr>
            <a:lvl7pPr marL="8228584" indent="0">
              <a:buNone/>
              <a:defRPr sz="3000"/>
            </a:lvl7pPr>
            <a:lvl8pPr marL="9600012" indent="0">
              <a:buNone/>
              <a:defRPr sz="3000"/>
            </a:lvl8pPr>
            <a:lvl9pPr marL="10971444" indent="0">
              <a:buNone/>
              <a:defRPr sz="3000"/>
            </a:lvl9pPr>
          </a:lstStyle>
          <a:p>
            <a:pPr lvl="0"/>
            <a:r>
              <a:rPr lang="en-US" noProof="0"/>
              <a:t>Edit Master text styles</a:t>
            </a:r>
          </a:p>
        </p:txBody>
      </p:sp>
      <p:sp>
        <p:nvSpPr>
          <p:cNvPr id="17" name="Content Placeholder 2">
            <a:extLst>
              <a:ext uri="{FF2B5EF4-FFF2-40B4-BE49-F238E27FC236}">
                <a16:creationId xmlns:a16="http://schemas.microsoft.com/office/drawing/2014/main" id="{AEBF3BE3-47D8-4511-B598-743DF88DF915}"/>
              </a:ext>
            </a:extLst>
          </p:cNvPr>
          <p:cNvSpPr>
            <a:spLocks noGrp="1"/>
          </p:cNvSpPr>
          <p:nvPr>
            <p:ph idx="1"/>
          </p:nvPr>
        </p:nvSpPr>
        <p:spPr>
          <a:xfrm>
            <a:off x="15549578" y="1402084"/>
            <a:ext cx="18027204" cy="16571809"/>
          </a:xfrm>
          <a:prstGeom prst="rect">
            <a:avLst/>
          </a:prstGeo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1" name="Freeform: Shape 4">
            <a:extLst>
              <a:ext uri="{FF2B5EF4-FFF2-40B4-BE49-F238E27FC236}">
                <a16:creationId xmlns:a16="http://schemas.microsoft.com/office/drawing/2014/main" id="{FD57EF75-74F4-E348-8E99-0693F96AC1D4}"/>
              </a:ext>
            </a:extLst>
          </p:cNvPr>
          <p:cNvSpPr/>
          <p:nvPr userDrawn="1"/>
        </p:nvSpPr>
        <p:spPr>
          <a:xfrm rot="4308689">
            <a:off x="24615176" y="-669853"/>
            <a:ext cx="1989216" cy="2332660"/>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2" name="Freeform: Shape 5">
            <a:extLst>
              <a:ext uri="{FF2B5EF4-FFF2-40B4-BE49-F238E27FC236}">
                <a16:creationId xmlns:a16="http://schemas.microsoft.com/office/drawing/2014/main" id="{570EE862-044C-E24E-8071-17C89CC72B5F}"/>
              </a:ext>
            </a:extLst>
          </p:cNvPr>
          <p:cNvSpPr/>
          <p:nvPr userDrawn="1"/>
        </p:nvSpPr>
        <p:spPr>
          <a:xfrm rot="4308689">
            <a:off x="26516558" y="-1508618"/>
            <a:ext cx="10951725" cy="1121128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5" name="Freeform: Shape 6">
            <a:extLst>
              <a:ext uri="{FF2B5EF4-FFF2-40B4-BE49-F238E27FC236}">
                <a16:creationId xmlns:a16="http://schemas.microsoft.com/office/drawing/2014/main" id="{BAD688BF-74AD-DF49-98F7-4E6AC76E2D0E}"/>
              </a:ext>
            </a:extLst>
          </p:cNvPr>
          <p:cNvSpPr/>
          <p:nvPr userDrawn="1"/>
        </p:nvSpPr>
        <p:spPr>
          <a:xfrm rot="2952863">
            <a:off x="26623782" y="8361222"/>
            <a:ext cx="16727653" cy="619953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6" name="Freeform: Shape 9">
            <a:extLst>
              <a:ext uri="{FF2B5EF4-FFF2-40B4-BE49-F238E27FC236}">
                <a16:creationId xmlns:a16="http://schemas.microsoft.com/office/drawing/2014/main" id="{30D1BB0E-F557-E644-A912-2C1F082ECBEF}"/>
              </a:ext>
            </a:extLst>
          </p:cNvPr>
          <p:cNvSpPr/>
          <p:nvPr userDrawn="1"/>
        </p:nvSpPr>
        <p:spPr>
          <a:xfrm rot="4897581">
            <a:off x="29307852" y="2128805"/>
            <a:ext cx="5826577" cy="1015058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Tree>
    <p:extLst>
      <p:ext uri="{BB962C8B-B14F-4D97-AF65-F5344CB8AC3E}">
        <p14:creationId xmlns:p14="http://schemas.microsoft.com/office/powerpoint/2010/main" val="2229544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1296014" y="18978459"/>
            <a:ext cx="19547396" cy="1119718"/>
          </a:xfrm>
          <a:prstGeom prst="rect">
            <a:avLst/>
          </a:prstGeom>
        </p:spPr>
        <p:txBody>
          <a:bodyPr/>
          <a:lstStyle>
            <a:lvl1pPr>
              <a:defRPr>
                <a:solidFill>
                  <a:schemeClr val="bg1"/>
                </a:solidFill>
              </a:defRPr>
            </a:lvl1pPr>
          </a:lstStyle>
          <a:p>
            <a:r>
              <a:rPr lang="en-US" dirty="0"/>
              <a:t>Add a footer</a:t>
            </a:r>
          </a:p>
        </p:txBody>
      </p:sp>
      <p:sp>
        <p:nvSpPr>
          <p:cNvPr id="15" name="Title 1">
            <a:extLst>
              <a:ext uri="{FF2B5EF4-FFF2-40B4-BE49-F238E27FC236}">
                <a16:creationId xmlns:a16="http://schemas.microsoft.com/office/drawing/2014/main" id="{91434632-BEE5-428E-872A-794325BA8062}"/>
              </a:ext>
            </a:extLst>
          </p:cNvPr>
          <p:cNvSpPr>
            <a:spLocks noGrp="1"/>
          </p:cNvSpPr>
          <p:nvPr>
            <p:ph type="title"/>
          </p:nvPr>
        </p:nvSpPr>
        <p:spPr>
          <a:xfrm>
            <a:off x="2519364" y="1402080"/>
            <a:ext cx="11796712" cy="4907280"/>
          </a:xfrm>
          <a:prstGeom prst="rect">
            <a:avLst/>
          </a:prstGeom>
        </p:spPr>
        <p:txBody>
          <a:bodyPr anchor="b"/>
          <a:lstStyle>
            <a:lvl1pPr>
              <a:defRPr sz="9600"/>
            </a:lvl1pPr>
          </a:lstStyle>
          <a:p>
            <a:r>
              <a:rPr lang="en-US" noProof="0"/>
              <a:t>Click to edit Master title style</a:t>
            </a:r>
          </a:p>
        </p:txBody>
      </p:sp>
      <p:sp>
        <p:nvSpPr>
          <p:cNvPr id="16" name="Text Placeholder 3">
            <a:extLst>
              <a:ext uri="{FF2B5EF4-FFF2-40B4-BE49-F238E27FC236}">
                <a16:creationId xmlns:a16="http://schemas.microsoft.com/office/drawing/2014/main" id="{7CB95FD3-7DAC-4417-8633-7EFA4852E016}"/>
              </a:ext>
            </a:extLst>
          </p:cNvPr>
          <p:cNvSpPr>
            <a:spLocks noGrp="1"/>
          </p:cNvSpPr>
          <p:nvPr>
            <p:ph type="body" sz="half" idx="2"/>
          </p:nvPr>
        </p:nvSpPr>
        <p:spPr>
          <a:xfrm>
            <a:off x="2519364" y="6309360"/>
            <a:ext cx="11796712" cy="10038893"/>
          </a:xfrm>
          <a:prstGeom prst="rect">
            <a:avLst/>
          </a:prstGeom>
        </p:spPr>
        <p:txBody>
          <a:bodyPr/>
          <a:lstStyle>
            <a:lvl1pPr marL="0" indent="0">
              <a:buNone/>
              <a:defRPr sz="4800"/>
            </a:lvl1pPr>
            <a:lvl2pPr marL="1371432" indent="0">
              <a:buNone/>
              <a:defRPr sz="4200"/>
            </a:lvl2pPr>
            <a:lvl3pPr marL="2742860" indent="0">
              <a:buNone/>
              <a:defRPr sz="3600"/>
            </a:lvl3pPr>
            <a:lvl4pPr marL="4114288" indent="0">
              <a:buNone/>
              <a:defRPr sz="3000"/>
            </a:lvl4pPr>
            <a:lvl5pPr marL="5485724" indent="0">
              <a:buNone/>
              <a:defRPr sz="3000"/>
            </a:lvl5pPr>
            <a:lvl6pPr marL="6857152" indent="0">
              <a:buNone/>
              <a:defRPr sz="3000"/>
            </a:lvl6pPr>
            <a:lvl7pPr marL="8228584" indent="0">
              <a:buNone/>
              <a:defRPr sz="3000"/>
            </a:lvl7pPr>
            <a:lvl8pPr marL="9600012" indent="0">
              <a:buNone/>
              <a:defRPr sz="3000"/>
            </a:lvl8pPr>
            <a:lvl9pPr marL="10971444" indent="0">
              <a:buNone/>
              <a:defRPr sz="3000"/>
            </a:lvl9pPr>
          </a:lstStyle>
          <a:p>
            <a:pPr lvl="0"/>
            <a:r>
              <a:rPr lang="en-US" noProof="0"/>
              <a:t>Edit Master text styles</a:t>
            </a:r>
          </a:p>
        </p:txBody>
      </p:sp>
      <p:sp>
        <p:nvSpPr>
          <p:cNvPr id="17" name="Picture Placeholder 2">
            <a:extLst>
              <a:ext uri="{FF2B5EF4-FFF2-40B4-BE49-F238E27FC236}">
                <a16:creationId xmlns:a16="http://schemas.microsoft.com/office/drawing/2014/main" id="{94CDAD6C-9665-443F-B344-147513A6C144}"/>
              </a:ext>
            </a:extLst>
          </p:cNvPr>
          <p:cNvSpPr>
            <a:spLocks noGrp="1"/>
          </p:cNvSpPr>
          <p:nvPr>
            <p:ph type="pic" idx="1"/>
          </p:nvPr>
        </p:nvSpPr>
        <p:spPr>
          <a:xfrm>
            <a:off x="15549570" y="1402098"/>
            <a:ext cx="19234212" cy="14946169"/>
          </a:xfrm>
          <a:prstGeom prst="rect">
            <a:avLst/>
          </a:prstGeom>
        </p:spPr>
        <p:txBody>
          <a:bodyPr/>
          <a:lstStyle>
            <a:lvl1pPr marL="0" indent="0">
              <a:buNone/>
              <a:defRPr sz="9600"/>
            </a:lvl1pPr>
            <a:lvl2pPr marL="1371432" indent="0">
              <a:buNone/>
              <a:defRPr sz="8400"/>
            </a:lvl2pPr>
            <a:lvl3pPr marL="2742860" indent="0">
              <a:buNone/>
              <a:defRPr sz="7200"/>
            </a:lvl3pPr>
            <a:lvl4pPr marL="4114288" indent="0">
              <a:buNone/>
              <a:defRPr sz="6000"/>
            </a:lvl4pPr>
            <a:lvl5pPr marL="5485724" indent="0">
              <a:buNone/>
              <a:defRPr sz="6000"/>
            </a:lvl5pPr>
            <a:lvl6pPr marL="6857152" indent="0">
              <a:buNone/>
              <a:defRPr sz="6000"/>
            </a:lvl6pPr>
            <a:lvl7pPr marL="8228584" indent="0">
              <a:buNone/>
              <a:defRPr sz="6000"/>
            </a:lvl7pPr>
            <a:lvl8pPr marL="9600012" indent="0">
              <a:buNone/>
              <a:defRPr sz="6000"/>
            </a:lvl8pPr>
            <a:lvl9pPr marL="10971444" indent="0">
              <a:buNone/>
              <a:defRPr sz="6000"/>
            </a:lvl9pPr>
          </a:lstStyle>
          <a:p>
            <a:r>
              <a:rPr lang="en-US" noProof="0" dirty="0"/>
              <a:t>Click icon to add picture</a:t>
            </a:r>
          </a:p>
        </p:txBody>
      </p:sp>
      <p:sp>
        <p:nvSpPr>
          <p:cNvPr id="21" name="Freeform: Shape 4">
            <a:extLst>
              <a:ext uri="{FF2B5EF4-FFF2-40B4-BE49-F238E27FC236}">
                <a16:creationId xmlns:a16="http://schemas.microsoft.com/office/drawing/2014/main" id="{ACDF6254-24B3-0946-A5EC-3B92320AE7A9}"/>
              </a:ext>
            </a:extLst>
          </p:cNvPr>
          <p:cNvSpPr/>
          <p:nvPr userDrawn="1"/>
        </p:nvSpPr>
        <p:spPr>
          <a:xfrm rot="4308689">
            <a:off x="24615176" y="-669853"/>
            <a:ext cx="1989216" cy="2332660"/>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2" name="Freeform: Shape 5">
            <a:extLst>
              <a:ext uri="{FF2B5EF4-FFF2-40B4-BE49-F238E27FC236}">
                <a16:creationId xmlns:a16="http://schemas.microsoft.com/office/drawing/2014/main" id="{4D453C0A-C50C-8D4E-B9C7-E6F08E725189}"/>
              </a:ext>
            </a:extLst>
          </p:cNvPr>
          <p:cNvSpPr/>
          <p:nvPr userDrawn="1"/>
        </p:nvSpPr>
        <p:spPr>
          <a:xfrm rot="4308689">
            <a:off x="26516558" y="-1508618"/>
            <a:ext cx="10951725" cy="1121128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5" name="Freeform: Shape 6">
            <a:extLst>
              <a:ext uri="{FF2B5EF4-FFF2-40B4-BE49-F238E27FC236}">
                <a16:creationId xmlns:a16="http://schemas.microsoft.com/office/drawing/2014/main" id="{57C7B274-52C3-B445-8AA6-F882CEC397D1}"/>
              </a:ext>
            </a:extLst>
          </p:cNvPr>
          <p:cNvSpPr/>
          <p:nvPr userDrawn="1"/>
        </p:nvSpPr>
        <p:spPr>
          <a:xfrm rot="2952863">
            <a:off x="26623782" y="8361222"/>
            <a:ext cx="16727653" cy="619953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6" name="Freeform: Shape 9">
            <a:extLst>
              <a:ext uri="{FF2B5EF4-FFF2-40B4-BE49-F238E27FC236}">
                <a16:creationId xmlns:a16="http://schemas.microsoft.com/office/drawing/2014/main" id="{F86E9EE3-1BE3-A445-A0CC-B3491CB1042C}"/>
              </a:ext>
            </a:extLst>
          </p:cNvPr>
          <p:cNvSpPr/>
          <p:nvPr userDrawn="1"/>
        </p:nvSpPr>
        <p:spPr>
          <a:xfrm rot="4897581">
            <a:off x="29307852" y="2128805"/>
            <a:ext cx="5826577" cy="1015058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Tree>
    <p:extLst>
      <p:ext uri="{BB962C8B-B14F-4D97-AF65-F5344CB8AC3E}">
        <p14:creationId xmlns:p14="http://schemas.microsoft.com/office/powerpoint/2010/main" val="1743753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a:xfrm>
            <a:off x="1296014" y="18978459"/>
            <a:ext cx="19547396" cy="1119718"/>
          </a:xfrm>
          <a:prstGeom prst="rect">
            <a:avLst/>
          </a:prstGeom>
        </p:spPr>
        <p:txBody>
          <a:bodyPr/>
          <a:lstStyle>
            <a:lvl1pPr>
              <a:defRPr>
                <a:solidFill>
                  <a:schemeClr val="bg1"/>
                </a:solidFill>
              </a:defRPr>
            </a:lvl1pPr>
          </a:lstStyle>
          <a:p>
            <a:r>
              <a:rPr lang="en-US" dirty="0"/>
              <a:t>Add a footer</a:t>
            </a:r>
          </a:p>
        </p:txBody>
      </p:sp>
      <p:sp>
        <p:nvSpPr>
          <p:cNvPr id="13" name="Freeform: Shape 4">
            <a:extLst>
              <a:ext uri="{FF2B5EF4-FFF2-40B4-BE49-F238E27FC236}">
                <a16:creationId xmlns:a16="http://schemas.microsoft.com/office/drawing/2014/main" id="{699AF5CD-B042-5144-BE63-8E9928B59DA0}"/>
              </a:ext>
            </a:extLst>
          </p:cNvPr>
          <p:cNvSpPr/>
          <p:nvPr userDrawn="1"/>
        </p:nvSpPr>
        <p:spPr>
          <a:xfrm rot="4308689">
            <a:off x="24615176" y="-669853"/>
            <a:ext cx="1989216" cy="2332660"/>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5" name="Freeform: Shape 5">
            <a:extLst>
              <a:ext uri="{FF2B5EF4-FFF2-40B4-BE49-F238E27FC236}">
                <a16:creationId xmlns:a16="http://schemas.microsoft.com/office/drawing/2014/main" id="{6E236C27-401F-0C41-B313-B8AE2B669970}"/>
              </a:ext>
            </a:extLst>
          </p:cNvPr>
          <p:cNvSpPr/>
          <p:nvPr userDrawn="1"/>
        </p:nvSpPr>
        <p:spPr>
          <a:xfrm rot="4308689">
            <a:off x="26516558" y="-1508618"/>
            <a:ext cx="10951725" cy="1121128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6" name="Freeform: Shape 6">
            <a:extLst>
              <a:ext uri="{FF2B5EF4-FFF2-40B4-BE49-F238E27FC236}">
                <a16:creationId xmlns:a16="http://schemas.microsoft.com/office/drawing/2014/main" id="{2814E1C9-6246-FD49-ADDA-7B6D41FDC318}"/>
              </a:ext>
            </a:extLst>
          </p:cNvPr>
          <p:cNvSpPr/>
          <p:nvPr userDrawn="1"/>
        </p:nvSpPr>
        <p:spPr>
          <a:xfrm rot="2952863">
            <a:off x="26623782" y="8361222"/>
            <a:ext cx="16727653" cy="619953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7" name="Freeform: Shape 9">
            <a:extLst>
              <a:ext uri="{FF2B5EF4-FFF2-40B4-BE49-F238E27FC236}">
                <a16:creationId xmlns:a16="http://schemas.microsoft.com/office/drawing/2014/main" id="{65EBF06F-54C9-214A-BAE5-41DC37EF83CF}"/>
              </a:ext>
            </a:extLst>
          </p:cNvPr>
          <p:cNvSpPr/>
          <p:nvPr userDrawn="1"/>
        </p:nvSpPr>
        <p:spPr>
          <a:xfrm rot="4897581">
            <a:off x="29307852" y="2128805"/>
            <a:ext cx="5826577" cy="1015058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Tree>
    <p:extLst>
      <p:ext uri="{BB962C8B-B14F-4D97-AF65-F5344CB8AC3E}">
        <p14:creationId xmlns:p14="http://schemas.microsoft.com/office/powerpoint/2010/main" val="4031358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Image and Text">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89E631-FFE0-4842-9C8D-2977AD46DA07}"/>
              </a:ext>
            </a:extLst>
          </p:cNvPr>
          <p:cNvSpPr txBox="1"/>
          <p:nvPr userDrawn="1"/>
        </p:nvSpPr>
        <p:spPr>
          <a:xfrm>
            <a:off x="17585872" y="20280083"/>
            <a:ext cx="0" cy="0"/>
          </a:xfrm>
          <a:prstGeom prst="rect">
            <a:avLst/>
          </a:prstGeom>
          <a:noFill/>
        </p:spPr>
        <p:txBody>
          <a:bodyPr wrap="none" lIns="0" tIns="0" rIns="0" bIns="0" rtlCol="0">
            <a:noAutofit/>
          </a:bodyPr>
          <a:lstStyle/>
          <a:p>
            <a:pPr algn="l"/>
            <a:endParaRPr lang="en-US" sz="3600" noProof="0" dirty="0">
              <a:solidFill>
                <a:schemeClr val="tx1">
                  <a:lumMod val="75000"/>
                  <a:lumOff val="25000"/>
                </a:schemeClr>
              </a:solidFill>
              <a:latin typeface="+mn-lt"/>
            </a:endParaRPr>
          </a:p>
        </p:txBody>
      </p:sp>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252000" y="265929"/>
            <a:ext cx="18027856" cy="10522306"/>
          </a:xfrm>
          <a:prstGeom prst="rect">
            <a:avLst/>
          </a:prstGeom>
          <a:solidFill>
            <a:srgbClr val="333333"/>
          </a:solidFill>
        </p:spPr>
        <p:txBody>
          <a:bodyPr lIns="0" tIns="0" anchor="ctr"/>
          <a:lstStyle>
            <a:lvl1pPr marL="0" indent="0" algn="ctr">
              <a:buNone/>
              <a:defRPr sz="3300" i="1">
                <a:solidFill>
                  <a:schemeClr val="bg1">
                    <a:lumMod val="85000"/>
                  </a:schemeClr>
                </a:solidFill>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16" name="Content Placeholder 2">
            <a:extLst>
              <a:ext uri="{FF2B5EF4-FFF2-40B4-BE49-F238E27FC236}">
                <a16:creationId xmlns:a16="http://schemas.microsoft.com/office/drawing/2014/main" id="{ED5F0C9D-A08F-4539-BA26-61D24BBE6E9A}"/>
              </a:ext>
            </a:extLst>
          </p:cNvPr>
          <p:cNvSpPr>
            <a:spLocks noGrp="1"/>
          </p:cNvSpPr>
          <p:nvPr>
            <p:ph idx="15"/>
          </p:nvPr>
        </p:nvSpPr>
        <p:spPr>
          <a:xfrm>
            <a:off x="19392906" y="1990512"/>
            <a:ext cx="15923100" cy="14352000"/>
          </a:xfrm>
          <a:prstGeom prst="rect">
            <a:avLst/>
          </a:prstGeo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 name="Title 1">
            <a:extLst>
              <a:ext uri="{FF2B5EF4-FFF2-40B4-BE49-F238E27FC236}">
                <a16:creationId xmlns:a16="http://schemas.microsoft.com/office/drawing/2014/main" id="{465FDF82-F318-2341-B41F-568641F666CB}"/>
              </a:ext>
            </a:extLst>
          </p:cNvPr>
          <p:cNvSpPr>
            <a:spLocks noGrp="1"/>
          </p:cNvSpPr>
          <p:nvPr>
            <p:ph type="ctrTitle" hasCustomPrompt="1"/>
          </p:nvPr>
        </p:nvSpPr>
        <p:spPr>
          <a:xfrm>
            <a:off x="252000" y="10788245"/>
            <a:ext cx="18036000" cy="4323080"/>
          </a:xfrm>
          <a:prstGeom prst="rect">
            <a:avLst/>
          </a:prstGeom>
          <a:solidFill>
            <a:schemeClr val="tx1"/>
          </a:solidFill>
        </p:spPr>
        <p:txBody>
          <a:bodyPr lIns="288000" rIns="432000" bIns="144000" anchor="b"/>
          <a:lstStyle>
            <a:lvl1pPr algn="r">
              <a:defRPr sz="12596" spc="-452">
                <a:solidFill>
                  <a:schemeClr val="bg1"/>
                </a:solidFill>
              </a:defRPr>
            </a:lvl1pPr>
          </a:lstStyle>
          <a:p>
            <a:r>
              <a:rPr lang="en-US" noProof="0" dirty="0"/>
              <a:t>Click to edit </a:t>
            </a:r>
            <a:br>
              <a:rPr lang="en-US" noProof="0" dirty="0"/>
            </a:br>
            <a:r>
              <a:rPr lang="en-US" noProof="0" dirty="0"/>
              <a:t>Master title style</a:t>
            </a:r>
          </a:p>
        </p:txBody>
      </p:sp>
      <p:sp>
        <p:nvSpPr>
          <p:cNvPr id="10" name="Subtitle 2">
            <a:extLst>
              <a:ext uri="{FF2B5EF4-FFF2-40B4-BE49-F238E27FC236}">
                <a16:creationId xmlns:a16="http://schemas.microsoft.com/office/drawing/2014/main" id="{18BBB99C-FC3D-984B-A109-C5BE8CCC996F}"/>
              </a:ext>
            </a:extLst>
          </p:cNvPr>
          <p:cNvSpPr>
            <a:spLocks noGrp="1"/>
          </p:cNvSpPr>
          <p:nvPr>
            <p:ph type="subTitle" idx="1"/>
          </p:nvPr>
        </p:nvSpPr>
        <p:spPr>
          <a:xfrm>
            <a:off x="252000" y="15111325"/>
            <a:ext cx="18036000" cy="5660278"/>
          </a:xfrm>
          <a:prstGeom prst="rect">
            <a:avLst/>
          </a:prstGeom>
          <a:solidFill>
            <a:schemeClr val="tx1">
              <a:lumMod val="85000"/>
              <a:lumOff val="15000"/>
            </a:schemeClr>
          </a:solidFill>
        </p:spPr>
        <p:txBody>
          <a:bodyPr lIns="288000" tIns="144000" rIns="432000"/>
          <a:lstStyle>
            <a:lvl1pPr marL="0" indent="0" algn="r">
              <a:buNone/>
              <a:defRPr sz="6300">
                <a:solidFill>
                  <a:schemeClr val="bg1"/>
                </a:solidFill>
              </a:defRPr>
            </a:lvl1pPr>
            <a:lvl2pPr marL="1371432" indent="0" algn="ctr">
              <a:buNone/>
              <a:defRPr sz="6000"/>
            </a:lvl2pPr>
            <a:lvl3pPr marL="2742860" indent="0" algn="ctr">
              <a:buNone/>
              <a:defRPr sz="5400"/>
            </a:lvl3pPr>
            <a:lvl4pPr marL="4114288" indent="0" algn="ctr">
              <a:buNone/>
              <a:defRPr sz="4800"/>
            </a:lvl4pPr>
            <a:lvl5pPr marL="5485724" indent="0" algn="ctr">
              <a:buNone/>
              <a:defRPr sz="4800"/>
            </a:lvl5pPr>
            <a:lvl6pPr marL="6857152" indent="0" algn="ctr">
              <a:buNone/>
              <a:defRPr sz="4800"/>
            </a:lvl6pPr>
            <a:lvl7pPr marL="8228584" indent="0" algn="ctr">
              <a:buNone/>
              <a:defRPr sz="4800"/>
            </a:lvl7pPr>
            <a:lvl8pPr marL="9600012" indent="0" algn="ctr">
              <a:buNone/>
              <a:defRPr sz="4800"/>
            </a:lvl8pPr>
            <a:lvl9pPr marL="10971444" indent="0" algn="ctr">
              <a:buNone/>
              <a:defRPr sz="4800"/>
            </a:lvl9pPr>
          </a:lstStyle>
          <a:p>
            <a:r>
              <a:rPr lang="en-US" noProof="0"/>
              <a:t>Click to edit Master subtitle style</a:t>
            </a:r>
          </a:p>
        </p:txBody>
      </p:sp>
    </p:spTree>
    <p:extLst>
      <p:ext uri="{BB962C8B-B14F-4D97-AF65-F5344CB8AC3E}">
        <p14:creationId xmlns:p14="http://schemas.microsoft.com/office/powerpoint/2010/main" val="1996822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1296004" y="3532800"/>
            <a:ext cx="33621680" cy="12535037"/>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1296004" y="1324800"/>
            <a:ext cx="33621680" cy="13248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1296014" y="18978459"/>
            <a:ext cx="19547396" cy="1119718"/>
          </a:xfrm>
          <a:prstGeom prst="rect">
            <a:avLst/>
          </a:prstGeom>
        </p:spPr>
        <p:txBody>
          <a:bodyPr/>
          <a:lstStyle>
            <a:lvl1pPr>
              <a:defRPr>
                <a:solidFill>
                  <a:schemeClr val="bg1"/>
                </a:solidFill>
              </a:defRPr>
            </a:lvl1pPr>
          </a:lstStyle>
          <a:p>
            <a:r>
              <a:rPr lang="en-US" dirty="0"/>
              <a:t>Add a footer</a:t>
            </a:r>
          </a:p>
        </p:txBody>
      </p:sp>
      <p:sp>
        <p:nvSpPr>
          <p:cNvPr id="19" name="Freeform: Shape 4">
            <a:extLst>
              <a:ext uri="{FF2B5EF4-FFF2-40B4-BE49-F238E27FC236}">
                <a16:creationId xmlns:a16="http://schemas.microsoft.com/office/drawing/2014/main" id="{8B95810D-9D74-DD4D-938A-A3311E0208E0}"/>
              </a:ext>
            </a:extLst>
          </p:cNvPr>
          <p:cNvSpPr/>
          <p:nvPr userDrawn="1"/>
        </p:nvSpPr>
        <p:spPr>
          <a:xfrm rot="4308689">
            <a:off x="24615176" y="-669853"/>
            <a:ext cx="1989216" cy="2332660"/>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0" name="Freeform: Shape 5">
            <a:extLst>
              <a:ext uri="{FF2B5EF4-FFF2-40B4-BE49-F238E27FC236}">
                <a16:creationId xmlns:a16="http://schemas.microsoft.com/office/drawing/2014/main" id="{5ECD422B-7179-A84E-AEA1-F23991AAE004}"/>
              </a:ext>
            </a:extLst>
          </p:cNvPr>
          <p:cNvSpPr/>
          <p:nvPr userDrawn="1"/>
        </p:nvSpPr>
        <p:spPr>
          <a:xfrm rot="4308689">
            <a:off x="26690822" y="-1547643"/>
            <a:ext cx="10951725" cy="11325908"/>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1" name="Freeform: Shape 6">
            <a:extLst>
              <a:ext uri="{FF2B5EF4-FFF2-40B4-BE49-F238E27FC236}">
                <a16:creationId xmlns:a16="http://schemas.microsoft.com/office/drawing/2014/main" id="{2E5371F6-49C2-9D4F-8DDB-3B1EB8FA0853}"/>
              </a:ext>
            </a:extLst>
          </p:cNvPr>
          <p:cNvSpPr/>
          <p:nvPr userDrawn="1"/>
        </p:nvSpPr>
        <p:spPr>
          <a:xfrm rot="2952863">
            <a:off x="26623782" y="8361222"/>
            <a:ext cx="16727653" cy="619953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2" name="Freeform: Shape 9">
            <a:extLst>
              <a:ext uri="{FF2B5EF4-FFF2-40B4-BE49-F238E27FC236}">
                <a16:creationId xmlns:a16="http://schemas.microsoft.com/office/drawing/2014/main" id="{906E7CA1-5C45-B744-B49A-10399D4B0250}"/>
              </a:ext>
            </a:extLst>
          </p:cNvPr>
          <p:cNvSpPr/>
          <p:nvPr userDrawn="1"/>
        </p:nvSpPr>
        <p:spPr>
          <a:xfrm rot="4897581">
            <a:off x="29307852" y="2128805"/>
            <a:ext cx="5826577" cy="1015058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Tree>
    <p:extLst>
      <p:ext uri="{BB962C8B-B14F-4D97-AF65-F5344CB8AC3E}">
        <p14:creationId xmlns:p14="http://schemas.microsoft.com/office/powerpoint/2010/main" val="921433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479C-D1F6-4BAC-80D2-90EF74E3261A}"/>
              </a:ext>
            </a:extLst>
          </p:cNvPr>
          <p:cNvSpPr>
            <a:spLocks noGrp="1"/>
          </p:cNvSpPr>
          <p:nvPr>
            <p:ph type="title"/>
          </p:nvPr>
        </p:nvSpPr>
        <p:spPr>
          <a:xfrm>
            <a:off x="1296000" y="1324800"/>
            <a:ext cx="30669256" cy="13248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1296000" y="3532804"/>
            <a:ext cx="16416000" cy="13310789"/>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C9E47D86-FD0D-44D0-9B7F-9EDEBD11F9D6}"/>
              </a:ext>
            </a:extLst>
          </p:cNvPr>
          <p:cNvSpPr>
            <a:spLocks noGrp="1"/>
          </p:cNvSpPr>
          <p:nvPr>
            <p:ph type="ftr" sz="quarter" idx="10"/>
          </p:nvPr>
        </p:nvSpPr>
        <p:spPr>
          <a:xfrm>
            <a:off x="1296014" y="18978459"/>
            <a:ext cx="19547396" cy="1119718"/>
          </a:xfrm>
          <a:prstGeom prst="rect">
            <a:avLst/>
          </a:prstGeom>
        </p:spPr>
        <p:txBody>
          <a:bodyPr/>
          <a:lstStyle>
            <a:lvl1pPr>
              <a:defRPr>
                <a:solidFill>
                  <a:schemeClr val="bg1"/>
                </a:solidFill>
              </a:defRPr>
            </a:lvl1pPr>
          </a:lstStyle>
          <a:p>
            <a:r>
              <a:rPr lang="en-US" dirty="0"/>
              <a:t>Add a footer</a:t>
            </a:r>
          </a:p>
        </p:txBody>
      </p:sp>
      <p:sp>
        <p:nvSpPr>
          <p:cNvPr id="23" name="Content Placeholder 3">
            <a:extLst>
              <a:ext uri="{FF2B5EF4-FFF2-40B4-BE49-F238E27FC236}">
                <a16:creationId xmlns:a16="http://schemas.microsoft.com/office/drawing/2014/main" id="{94AA1D0D-4A88-48E6-9F92-152A70F621DA}"/>
              </a:ext>
            </a:extLst>
          </p:cNvPr>
          <p:cNvSpPr>
            <a:spLocks noGrp="1"/>
          </p:cNvSpPr>
          <p:nvPr>
            <p:ph sz="half" idx="2"/>
          </p:nvPr>
        </p:nvSpPr>
        <p:spPr>
          <a:xfrm>
            <a:off x="18901152" y="3498605"/>
            <a:ext cx="15086632" cy="13344988"/>
          </a:xfrm>
          <a:prstGeom prst="rect">
            <a:avLst/>
          </a:prstGeom>
        </p:spPr>
        <p:txBody>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4" name="Freeform: Shape 4">
            <a:extLst>
              <a:ext uri="{FF2B5EF4-FFF2-40B4-BE49-F238E27FC236}">
                <a16:creationId xmlns:a16="http://schemas.microsoft.com/office/drawing/2014/main" id="{989F3257-D222-1D46-80BC-FAD626FDDFD9}"/>
              </a:ext>
            </a:extLst>
          </p:cNvPr>
          <p:cNvSpPr/>
          <p:nvPr userDrawn="1"/>
        </p:nvSpPr>
        <p:spPr>
          <a:xfrm rot="4308689">
            <a:off x="24615176" y="-669853"/>
            <a:ext cx="1989216" cy="2332660"/>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5" name="Freeform: Shape 5">
            <a:extLst>
              <a:ext uri="{FF2B5EF4-FFF2-40B4-BE49-F238E27FC236}">
                <a16:creationId xmlns:a16="http://schemas.microsoft.com/office/drawing/2014/main" id="{1710C76D-4DD8-B140-A545-C7BA5706B6A8}"/>
              </a:ext>
            </a:extLst>
          </p:cNvPr>
          <p:cNvSpPr/>
          <p:nvPr userDrawn="1"/>
        </p:nvSpPr>
        <p:spPr>
          <a:xfrm rot="4308689">
            <a:off x="26690822" y="-1547643"/>
            <a:ext cx="10951725" cy="11325908"/>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6" name="Freeform: Shape 6">
            <a:extLst>
              <a:ext uri="{FF2B5EF4-FFF2-40B4-BE49-F238E27FC236}">
                <a16:creationId xmlns:a16="http://schemas.microsoft.com/office/drawing/2014/main" id="{75395F21-32F1-0A41-88FA-07B7B05CE73E}"/>
              </a:ext>
            </a:extLst>
          </p:cNvPr>
          <p:cNvSpPr/>
          <p:nvPr userDrawn="1"/>
        </p:nvSpPr>
        <p:spPr>
          <a:xfrm rot="2952863">
            <a:off x="26623782" y="8361222"/>
            <a:ext cx="16727653" cy="619953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7" name="Freeform: Shape 9">
            <a:extLst>
              <a:ext uri="{FF2B5EF4-FFF2-40B4-BE49-F238E27FC236}">
                <a16:creationId xmlns:a16="http://schemas.microsoft.com/office/drawing/2014/main" id="{99EBB40D-F843-E64E-ACAF-B5D95A8494BB}"/>
              </a:ext>
            </a:extLst>
          </p:cNvPr>
          <p:cNvSpPr/>
          <p:nvPr userDrawn="1"/>
        </p:nvSpPr>
        <p:spPr>
          <a:xfrm rot="4897581">
            <a:off x="29307852" y="2128805"/>
            <a:ext cx="5826577" cy="1015058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Tree>
    <p:extLst>
      <p:ext uri="{BB962C8B-B14F-4D97-AF65-F5344CB8AC3E}">
        <p14:creationId xmlns:p14="http://schemas.microsoft.com/office/powerpoint/2010/main" val="4079027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1296000" y="1324800"/>
            <a:ext cx="33970392" cy="13248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1296000" y="3532800"/>
            <a:ext cx="10800000" cy="13039786"/>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1296014" y="18978459"/>
            <a:ext cx="19547396" cy="1119718"/>
          </a:xfrm>
          <a:prstGeom prst="rect">
            <a:avLst/>
          </a:prstGeom>
        </p:spPr>
        <p:txBody>
          <a:bodyPr/>
          <a:lstStyle>
            <a:lvl1pPr>
              <a:defRPr>
                <a:solidFill>
                  <a:schemeClr val="bg1"/>
                </a:solidFill>
              </a:defRPr>
            </a:lvl1pPr>
          </a:lstStyle>
          <a:p>
            <a:r>
              <a:rPr lang="en-US" dirty="0"/>
              <a:t>Add a footer</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12904648" y="3532804"/>
            <a:ext cx="10801352" cy="13039786"/>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24514648" y="3532804"/>
            <a:ext cx="10751744" cy="13039786"/>
          </a:xfrm>
          <a:prstGeom prst="rect">
            <a:avLst/>
          </a:prstGeom>
        </p:spPr>
        <p:txBody>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4" name="Freeform: Shape 4">
            <a:extLst>
              <a:ext uri="{FF2B5EF4-FFF2-40B4-BE49-F238E27FC236}">
                <a16:creationId xmlns:a16="http://schemas.microsoft.com/office/drawing/2014/main" id="{ABC2F415-9AC8-CD48-9615-506010E66C37}"/>
              </a:ext>
            </a:extLst>
          </p:cNvPr>
          <p:cNvSpPr/>
          <p:nvPr userDrawn="1"/>
        </p:nvSpPr>
        <p:spPr>
          <a:xfrm rot="4308689">
            <a:off x="24615176" y="-669853"/>
            <a:ext cx="1989216" cy="2332660"/>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5" name="Freeform: Shape 5">
            <a:extLst>
              <a:ext uri="{FF2B5EF4-FFF2-40B4-BE49-F238E27FC236}">
                <a16:creationId xmlns:a16="http://schemas.microsoft.com/office/drawing/2014/main" id="{FA0CE2B9-42ED-C449-8F08-17AA921D9E37}"/>
              </a:ext>
            </a:extLst>
          </p:cNvPr>
          <p:cNvSpPr/>
          <p:nvPr userDrawn="1"/>
        </p:nvSpPr>
        <p:spPr>
          <a:xfrm rot="4308689">
            <a:off x="26690822" y="-1547643"/>
            <a:ext cx="10951725" cy="11325908"/>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6" name="Freeform: Shape 6">
            <a:extLst>
              <a:ext uri="{FF2B5EF4-FFF2-40B4-BE49-F238E27FC236}">
                <a16:creationId xmlns:a16="http://schemas.microsoft.com/office/drawing/2014/main" id="{128A9F07-C356-F24C-9D81-4755C24786F8}"/>
              </a:ext>
            </a:extLst>
          </p:cNvPr>
          <p:cNvSpPr/>
          <p:nvPr userDrawn="1"/>
        </p:nvSpPr>
        <p:spPr>
          <a:xfrm rot="2952863">
            <a:off x="26623782" y="8361222"/>
            <a:ext cx="16727653" cy="619953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7" name="Freeform: Shape 9">
            <a:extLst>
              <a:ext uri="{FF2B5EF4-FFF2-40B4-BE49-F238E27FC236}">
                <a16:creationId xmlns:a16="http://schemas.microsoft.com/office/drawing/2014/main" id="{4E401134-8563-604B-9B89-BD90ADB74A31}"/>
              </a:ext>
            </a:extLst>
          </p:cNvPr>
          <p:cNvSpPr/>
          <p:nvPr userDrawn="1"/>
        </p:nvSpPr>
        <p:spPr>
          <a:xfrm rot="4897581">
            <a:off x="29307852" y="2128805"/>
            <a:ext cx="5826577" cy="1015058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Tree>
    <p:extLst>
      <p:ext uri="{BB962C8B-B14F-4D97-AF65-F5344CB8AC3E}">
        <p14:creationId xmlns:p14="http://schemas.microsoft.com/office/powerpoint/2010/main" val="54749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1296000" y="1324800"/>
            <a:ext cx="34020000" cy="1324800"/>
          </a:xfrm>
          <a:prstGeom prst="rect">
            <a:avLst/>
          </a:prstGeom>
        </p:spPr>
        <p:txBody>
          <a:bodyPr/>
          <a:lstStyle>
            <a:lvl1pPr>
              <a:defRPr>
                <a:solidFill>
                  <a:schemeClr val="tx1">
                    <a:lumMod val="75000"/>
                    <a:lumOff val="25000"/>
                  </a:schemeClr>
                </a:solidFill>
              </a:defRPr>
            </a:lvl1pPr>
          </a:lstStyle>
          <a:p>
            <a:r>
              <a:rPr lang="en-US" noProof="0" dirty="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1296000" y="3532800"/>
            <a:ext cx="6480000" cy="13095869"/>
          </a:xfrm>
          <a:prstGeom prst="rect">
            <a:avLst/>
          </a:prstGeo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1296014" y="18978459"/>
            <a:ext cx="19547396" cy="1119718"/>
          </a:xfrm>
          <a:prstGeom prst="rect">
            <a:avLst/>
          </a:prstGeom>
        </p:spPr>
        <p:txBody>
          <a:bodyPr/>
          <a:lstStyle>
            <a:lvl1pPr>
              <a:defRPr>
                <a:solidFill>
                  <a:schemeClr val="bg1"/>
                </a:solidFill>
              </a:defRPr>
            </a:lvl1pPr>
          </a:lstStyle>
          <a:p>
            <a:r>
              <a:rPr lang="en-US" dirty="0"/>
              <a:t>Add a footer</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8179250" y="3534411"/>
            <a:ext cx="6481764" cy="13094258"/>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p:nvPr>
        </p:nvSpPr>
        <p:spPr>
          <a:xfrm>
            <a:off x="15064250" y="3534411"/>
            <a:ext cx="6481764" cy="13094258"/>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p:nvPr>
        </p:nvSpPr>
        <p:spPr>
          <a:xfrm>
            <a:off x="21949250" y="3520728"/>
            <a:ext cx="6481764" cy="13107951"/>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p:nvPr>
        </p:nvSpPr>
        <p:spPr>
          <a:xfrm>
            <a:off x="28834250" y="3534411"/>
            <a:ext cx="6481764" cy="13094258"/>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Freeform: Shape 4">
            <a:extLst>
              <a:ext uri="{FF2B5EF4-FFF2-40B4-BE49-F238E27FC236}">
                <a16:creationId xmlns:a16="http://schemas.microsoft.com/office/drawing/2014/main" id="{FC95F09A-611F-A847-A3A8-838AE8748BF6}"/>
              </a:ext>
            </a:extLst>
          </p:cNvPr>
          <p:cNvSpPr/>
          <p:nvPr userDrawn="1"/>
        </p:nvSpPr>
        <p:spPr>
          <a:xfrm rot="4308689">
            <a:off x="24615176" y="-669853"/>
            <a:ext cx="1989216" cy="2332660"/>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0" name="Freeform: Shape 5">
            <a:extLst>
              <a:ext uri="{FF2B5EF4-FFF2-40B4-BE49-F238E27FC236}">
                <a16:creationId xmlns:a16="http://schemas.microsoft.com/office/drawing/2014/main" id="{DF6B80E0-EB5A-0242-AEE3-9D600C203184}"/>
              </a:ext>
            </a:extLst>
          </p:cNvPr>
          <p:cNvSpPr/>
          <p:nvPr userDrawn="1"/>
        </p:nvSpPr>
        <p:spPr>
          <a:xfrm rot="4308689">
            <a:off x="26690822" y="-1547643"/>
            <a:ext cx="10951725" cy="11325908"/>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1" name="Freeform: Shape 6">
            <a:extLst>
              <a:ext uri="{FF2B5EF4-FFF2-40B4-BE49-F238E27FC236}">
                <a16:creationId xmlns:a16="http://schemas.microsoft.com/office/drawing/2014/main" id="{7749D979-A2A0-504A-87CE-CBE1E189CCAA}"/>
              </a:ext>
            </a:extLst>
          </p:cNvPr>
          <p:cNvSpPr/>
          <p:nvPr userDrawn="1"/>
        </p:nvSpPr>
        <p:spPr>
          <a:xfrm rot="2952863">
            <a:off x="26623782" y="8361222"/>
            <a:ext cx="16727653" cy="619953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2" name="Freeform: Shape 9">
            <a:extLst>
              <a:ext uri="{FF2B5EF4-FFF2-40B4-BE49-F238E27FC236}">
                <a16:creationId xmlns:a16="http://schemas.microsoft.com/office/drawing/2014/main" id="{47D24CA8-1CAE-AC48-A385-E61D81696F12}"/>
              </a:ext>
            </a:extLst>
          </p:cNvPr>
          <p:cNvSpPr/>
          <p:nvPr userDrawn="1"/>
        </p:nvSpPr>
        <p:spPr>
          <a:xfrm rot="4897581">
            <a:off x="29307852" y="2128805"/>
            <a:ext cx="5826577" cy="1015058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Tree>
    <p:extLst>
      <p:ext uri="{BB962C8B-B14F-4D97-AF65-F5344CB8AC3E}">
        <p14:creationId xmlns:p14="http://schemas.microsoft.com/office/powerpoint/2010/main" val="1533050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Image Bullets">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2041BFF2-BC3B-3145-940D-004809E5A80A}"/>
              </a:ext>
            </a:extLst>
          </p:cNvPr>
          <p:cNvSpPr>
            <a:spLocks noChangeAspect="1"/>
          </p:cNvSpPr>
          <p:nvPr userDrawn="1"/>
        </p:nvSpPr>
        <p:spPr>
          <a:xfrm>
            <a:off x="9151776" y="5359405"/>
            <a:ext cx="4526280" cy="462686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9" name="Oval 28">
            <a:extLst>
              <a:ext uri="{FF2B5EF4-FFF2-40B4-BE49-F238E27FC236}">
                <a16:creationId xmlns:a16="http://schemas.microsoft.com/office/drawing/2014/main" id="{A9906F5C-A183-DF45-AE48-C1D611CDC98D}"/>
              </a:ext>
            </a:extLst>
          </p:cNvPr>
          <p:cNvSpPr>
            <a:spLocks noChangeAspect="1"/>
          </p:cNvSpPr>
          <p:nvPr userDrawn="1"/>
        </p:nvSpPr>
        <p:spPr>
          <a:xfrm>
            <a:off x="16035180" y="5359405"/>
            <a:ext cx="4526280" cy="462686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30" name="Oval 29">
            <a:extLst>
              <a:ext uri="{FF2B5EF4-FFF2-40B4-BE49-F238E27FC236}">
                <a16:creationId xmlns:a16="http://schemas.microsoft.com/office/drawing/2014/main" id="{C9CFF2EB-CD95-EA4D-810E-C9F8127071FE}"/>
              </a:ext>
            </a:extLst>
          </p:cNvPr>
          <p:cNvSpPr>
            <a:spLocks noChangeAspect="1"/>
          </p:cNvSpPr>
          <p:nvPr userDrawn="1"/>
        </p:nvSpPr>
        <p:spPr>
          <a:xfrm>
            <a:off x="22918588" y="5359405"/>
            <a:ext cx="4526280" cy="462686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31" name="Oval 30">
            <a:extLst>
              <a:ext uri="{FF2B5EF4-FFF2-40B4-BE49-F238E27FC236}">
                <a16:creationId xmlns:a16="http://schemas.microsoft.com/office/drawing/2014/main" id="{EE120266-68E0-504A-B1C8-F3369F5AF7C0}"/>
              </a:ext>
            </a:extLst>
          </p:cNvPr>
          <p:cNvSpPr>
            <a:spLocks noChangeAspect="1"/>
          </p:cNvSpPr>
          <p:nvPr userDrawn="1"/>
        </p:nvSpPr>
        <p:spPr>
          <a:xfrm>
            <a:off x="29801996" y="5359405"/>
            <a:ext cx="4526280" cy="462686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9" name="Oval 8">
            <a:extLst>
              <a:ext uri="{FF2B5EF4-FFF2-40B4-BE49-F238E27FC236}">
                <a16:creationId xmlns:a16="http://schemas.microsoft.com/office/drawing/2014/main" id="{4FB4A810-8614-AD44-B362-CE45C8C679CE}"/>
              </a:ext>
            </a:extLst>
          </p:cNvPr>
          <p:cNvSpPr>
            <a:spLocks noChangeAspect="1"/>
          </p:cNvSpPr>
          <p:nvPr userDrawn="1"/>
        </p:nvSpPr>
        <p:spPr>
          <a:xfrm>
            <a:off x="2277332" y="5359405"/>
            <a:ext cx="4526280" cy="4626864"/>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1296000" y="1324800"/>
            <a:ext cx="34020000" cy="1324800"/>
          </a:xfrm>
          <a:prstGeom prst="rect">
            <a:avLst/>
          </a:prstGeo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1296014" y="18978459"/>
            <a:ext cx="19547396" cy="1119718"/>
          </a:xfrm>
          <a:prstGeom prst="rect">
            <a:avLst/>
          </a:prstGeom>
        </p:spPr>
        <p:txBody>
          <a:bodyPr/>
          <a:lstStyle>
            <a:lvl1pPr>
              <a:defRPr>
                <a:solidFill>
                  <a:schemeClr val="bg1"/>
                </a:solidFill>
              </a:defRPr>
            </a:lvl1pPr>
          </a:lstStyle>
          <a:p>
            <a:r>
              <a:rPr lang="en-US" dirty="0"/>
              <a:t>Add a footer</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8178238" y="13508654"/>
            <a:ext cx="6481764" cy="2760000"/>
          </a:xfrm>
          <a:prstGeom prst="rect">
            <a:avLst/>
          </a:prstGeom>
        </p:spPr>
        <p:txBody>
          <a:bodyPr/>
          <a:lstStyle>
            <a:lvl1pPr marL="0" indent="0" algn="ctr">
              <a:buNone/>
              <a:defRPr sz="4800"/>
            </a:lvl1pPr>
          </a:lstStyle>
          <a:p>
            <a:pPr lvl="0"/>
            <a:r>
              <a:rPr lang="en-US" noProof="0"/>
              <a:t>Bullet Description</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15061642" y="13508654"/>
            <a:ext cx="6481764" cy="2760000"/>
          </a:xfrm>
          <a:prstGeom prst="rect">
            <a:avLst/>
          </a:prstGeom>
        </p:spPr>
        <p:txBody>
          <a:bodyPr/>
          <a:lstStyle>
            <a:lvl1pPr marL="0" indent="0" algn="ctr">
              <a:buNone/>
              <a:defRPr sz="4800"/>
            </a:lvl1pPr>
          </a:lstStyle>
          <a:p>
            <a:pPr lvl="0"/>
            <a:r>
              <a:rPr lang="en-US" noProof="0"/>
              <a:t>Bullet Description</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21945050" y="13494961"/>
            <a:ext cx="6481764" cy="2760000"/>
          </a:xfrm>
          <a:prstGeom prst="rect">
            <a:avLst/>
          </a:prstGeom>
        </p:spPr>
        <p:txBody>
          <a:bodyPr/>
          <a:lstStyle>
            <a:lvl1pPr marL="0" indent="0" algn="ctr">
              <a:buNone/>
              <a:defRPr sz="4800"/>
            </a:lvl1pPr>
          </a:lstStyle>
          <a:p>
            <a:pPr lvl="0"/>
            <a:r>
              <a:rPr lang="en-US" noProof="0"/>
              <a:t>Bullet Description</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28828458" y="13508654"/>
            <a:ext cx="6481764" cy="2760000"/>
          </a:xfrm>
          <a:prstGeom prst="rect">
            <a:avLst/>
          </a:prstGeom>
        </p:spPr>
        <p:txBody>
          <a:bodyPr/>
          <a:lstStyle>
            <a:lvl1pPr marL="0" indent="0" algn="ctr">
              <a:buNone/>
              <a:defRPr sz="4800"/>
            </a:lvl1pPr>
          </a:lstStyle>
          <a:p>
            <a:pPr lvl="0"/>
            <a:r>
              <a:rPr lang="en-US" noProof="0"/>
              <a:t>Bullet Description</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1295400" y="11172537"/>
            <a:ext cx="6480000" cy="1545600"/>
          </a:xfrm>
          <a:prstGeom prst="rect">
            <a:avLst/>
          </a:prstGeom>
        </p:spPr>
        <p:txBody>
          <a:bodyPr/>
          <a:lstStyle>
            <a:lvl1pPr marL="0" indent="0" algn="ctr">
              <a:buNone/>
              <a:defRPr b="1">
                <a:latin typeface="+mj-lt"/>
              </a:defRPr>
            </a:lvl1pPr>
          </a:lstStyle>
          <a:p>
            <a:pPr lvl="0"/>
            <a:r>
              <a:rPr lang="en-US" noProof="0"/>
              <a:t>Bullet 1</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8178228" y="11172537"/>
            <a:ext cx="6481760" cy="1545600"/>
          </a:xfrm>
          <a:prstGeom prst="rect">
            <a:avLst/>
          </a:prstGeom>
        </p:spPr>
        <p:txBody>
          <a:bodyPr/>
          <a:lstStyle>
            <a:lvl1pPr marL="0" indent="0" algn="ctr">
              <a:buNone/>
              <a:defRPr b="1">
                <a:latin typeface="+mj-lt"/>
              </a:defRPr>
            </a:lvl1pPr>
          </a:lstStyle>
          <a:p>
            <a:pPr lvl="0"/>
            <a:r>
              <a:rPr lang="en-US" noProof="0"/>
              <a:t>Bullet 2</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15061642" y="11172537"/>
            <a:ext cx="6481764" cy="1545600"/>
          </a:xfrm>
          <a:prstGeom prst="rect">
            <a:avLst/>
          </a:prstGeom>
        </p:spPr>
        <p:txBody>
          <a:bodyPr/>
          <a:lstStyle>
            <a:lvl1pPr marL="0" indent="0" algn="ctr">
              <a:buNone/>
              <a:defRPr b="1">
                <a:latin typeface="+mj-lt"/>
              </a:defRPr>
            </a:lvl1pPr>
          </a:lstStyle>
          <a:p>
            <a:pPr lvl="0"/>
            <a:r>
              <a:rPr lang="en-US" noProof="0"/>
              <a:t>Bullet 3</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21945040" y="11172537"/>
            <a:ext cx="6481760" cy="1545600"/>
          </a:xfrm>
          <a:prstGeom prst="rect">
            <a:avLst/>
          </a:prstGeom>
        </p:spPr>
        <p:txBody>
          <a:bodyPr/>
          <a:lstStyle>
            <a:lvl1pPr marL="0" indent="0" algn="ctr">
              <a:buNone/>
              <a:defRPr b="1">
                <a:latin typeface="+mj-lt"/>
              </a:defRPr>
            </a:lvl1pPr>
          </a:lstStyle>
          <a:p>
            <a:pPr lvl="0"/>
            <a:r>
              <a:rPr lang="en-US" noProof="0"/>
              <a:t>Bullet 4</a:t>
            </a:r>
          </a:p>
        </p:txBody>
      </p:sp>
      <p:sp>
        <p:nvSpPr>
          <p:cNvPr id="19" name="Text Placeholder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28828458" y="11172537"/>
            <a:ext cx="6481764" cy="1545600"/>
          </a:xfrm>
          <a:prstGeom prst="rect">
            <a:avLst/>
          </a:prstGeom>
        </p:spPr>
        <p:txBody>
          <a:bodyPr/>
          <a:lstStyle>
            <a:lvl1pPr marL="0" indent="0" algn="ctr">
              <a:buNone/>
              <a:defRPr b="1">
                <a:latin typeface="+mj-lt"/>
              </a:defRPr>
            </a:lvl1pPr>
          </a:lstStyle>
          <a:p>
            <a:pPr lvl="0"/>
            <a:r>
              <a:rPr lang="en-US" noProof="0"/>
              <a:t>Bullet 5</a:t>
            </a:r>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1296284" y="13494053"/>
            <a:ext cx="6480000" cy="2760000"/>
          </a:xfrm>
          <a:prstGeom prst="rect">
            <a:avLst/>
          </a:prstGeom>
        </p:spPr>
        <p:txBody>
          <a:bodyPr/>
          <a:lstStyle>
            <a:lvl1pPr marL="0" indent="0" algn="ctr">
              <a:buNone/>
              <a:defRPr sz="4800"/>
            </a:lvl1pPr>
          </a:lstStyle>
          <a:p>
            <a:pPr lvl="0"/>
            <a:r>
              <a:rPr lang="en-US" noProof="0"/>
              <a:t>Bullet Description</a:t>
            </a:r>
          </a:p>
        </p:txBody>
      </p:sp>
      <p:sp>
        <p:nvSpPr>
          <p:cNvPr id="4" name="Picture Placeholder 3">
            <a:extLst>
              <a:ext uri="{FF2B5EF4-FFF2-40B4-BE49-F238E27FC236}">
                <a16:creationId xmlns:a16="http://schemas.microsoft.com/office/drawing/2014/main" id="{B0B1F8F6-73A5-F142-8A28-094DA998B5F5}"/>
              </a:ext>
            </a:extLst>
          </p:cNvPr>
          <p:cNvSpPr>
            <a:spLocks noGrp="1"/>
          </p:cNvSpPr>
          <p:nvPr>
            <p:ph type="pic" sz="quarter" idx="27"/>
          </p:nvPr>
        </p:nvSpPr>
        <p:spPr>
          <a:xfrm>
            <a:off x="3259364" y="6363260"/>
            <a:ext cx="2562224" cy="2619162"/>
          </a:xfrm>
          <a:prstGeom prst="rect">
            <a:avLst/>
          </a:prstGeom>
        </p:spPr>
        <p:txBody>
          <a:bodyPr/>
          <a:lstStyle>
            <a:lvl1pPr marL="0" indent="0">
              <a:buNone/>
              <a:defRPr/>
            </a:lvl1pPr>
          </a:lstStyle>
          <a:p>
            <a:r>
              <a:rPr lang="en-US" noProof="0"/>
              <a:t>Click icon to add picture</a:t>
            </a:r>
            <a:endParaRPr lang="en-US" noProof="0" dirty="0"/>
          </a:p>
        </p:txBody>
      </p:sp>
      <p:sp>
        <p:nvSpPr>
          <p:cNvPr id="32" name="Picture Placeholder 3">
            <a:extLst>
              <a:ext uri="{FF2B5EF4-FFF2-40B4-BE49-F238E27FC236}">
                <a16:creationId xmlns:a16="http://schemas.microsoft.com/office/drawing/2014/main" id="{F78A887E-89A6-244C-8AA4-484FE5358768}"/>
              </a:ext>
            </a:extLst>
          </p:cNvPr>
          <p:cNvSpPr>
            <a:spLocks noGrp="1"/>
          </p:cNvSpPr>
          <p:nvPr>
            <p:ph type="pic" sz="quarter" idx="28"/>
          </p:nvPr>
        </p:nvSpPr>
        <p:spPr>
          <a:xfrm>
            <a:off x="10140532" y="6363260"/>
            <a:ext cx="2562224" cy="2619162"/>
          </a:xfrm>
          <a:prstGeom prst="rect">
            <a:avLst/>
          </a:prstGeom>
        </p:spPr>
        <p:txBody>
          <a:bodyPr/>
          <a:lstStyle>
            <a:lvl1pPr marL="0" indent="0">
              <a:buNone/>
              <a:defRPr/>
            </a:lvl1pPr>
          </a:lstStyle>
          <a:p>
            <a:r>
              <a:rPr lang="en-US" noProof="0"/>
              <a:t>Click icon to add picture</a:t>
            </a:r>
            <a:endParaRPr lang="en-US" noProof="0" dirty="0"/>
          </a:p>
        </p:txBody>
      </p:sp>
      <p:sp>
        <p:nvSpPr>
          <p:cNvPr id="33" name="Picture Placeholder 3">
            <a:extLst>
              <a:ext uri="{FF2B5EF4-FFF2-40B4-BE49-F238E27FC236}">
                <a16:creationId xmlns:a16="http://schemas.microsoft.com/office/drawing/2014/main" id="{52B18661-99A8-214A-A089-09F11F1EB5C4}"/>
              </a:ext>
            </a:extLst>
          </p:cNvPr>
          <p:cNvSpPr>
            <a:spLocks noGrp="1"/>
          </p:cNvSpPr>
          <p:nvPr>
            <p:ph type="pic" sz="quarter" idx="29"/>
          </p:nvPr>
        </p:nvSpPr>
        <p:spPr>
          <a:xfrm>
            <a:off x="17021696" y="6363260"/>
            <a:ext cx="2562224" cy="2619162"/>
          </a:xfrm>
          <a:prstGeom prst="rect">
            <a:avLst/>
          </a:prstGeom>
        </p:spPr>
        <p:txBody>
          <a:bodyPr/>
          <a:lstStyle>
            <a:lvl1pPr marL="0" indent="0">
              <a:buNone/>
              <a:defRPr/>
            </a:lvl1pPr>
          </a:lstStyle>
          <a:p>
            <a:r>
              <a:rPr lang="en-US" noProof="0"/>
              <a:t>Click icon to add picture</a:t>
            </a:r>
            <a:endParaRPr lang="en-US" noProof="0" dirty="0"/>
          </a:p>
        </p:txBody>
      </p:sp>
      <p:sp>
        <p:nvSpPr>
          <p:cNvPr id="34" name="Picture Placeholder 3">
            <a:extLst>
              <a:ext uri="{FF2B5EF4-FFF2-40B4-BE49-F238E27FC236}">
                <a16:creationId xmlns:a16="http://schemas.microsoft.com/office/drawing/2014/main" id="{69D5F0B5-DE10-D646-9244-6B4289E7793E}"/>
              </a:ext>
            </a:extLst>
          </p:cNvPr>
          <p:cNvSpPr>
            <a:spLocks noGrp="1"/>
          </p:cNvSpPr>
          <p:nvPr>
            <p:ph type="pic" sz="quarter" idx="30"/>
          </p:nvPr>
        </p:nvSpPr>
        <p:spPr>
          <a:xfrm>
            <a:off x="23902864" y="6363260"/>
            <a:ext cx="2562224" cy="2619162"/>
          </a:xfrm>
          <a:prstGeom prst="rect">
            <a:avLst/>
          </a:prstGeom>
        </p:spPr>
        <p:txBody>
          <a:bodyPr/>
          <a:lstStyle>
            <a:lvl1pPr marL="0" indent="0">
              <a:buNone/>
              <a:defRPr/>
            </a:lvl1pPr>
          </a:lstStyle>
          <a:p>
            <a:r>
              <a:rPr lang="en-US" noProof="0"/>
              <a:t>Click icon to add picture</a:t>
            </a:r>
            <a:endParaRPr lang="en-US" noProof="0" dirty="0"/>
          </a:p>
        </p:txBody>
      </p:sp>
      <p:sp>
        <p:nvSpPr>
          <p:cNvPr id="35" name="Picture Placeholder 3">
            <a:extLst>
              <a:ext uri="{FF2B5EF4-FFF2-40B4-BE49-F238E27FC236}">
                <a16:creationId xmlns:a16="http://schemas.microsoft.com/office/drawing/2014/main" id="{72B87CCD-6D17-844B-87EF-F8BC69D79B06}"/>
              </a:ext>
            </a:extLst>
          </p:cNvPr>
          <p:cNvSpPr>
            <a:spLocks noGrp="1"/>
          </p:cNvSpPr>
          <p:nvPr>
            <p:ph type="pic" sz="quarter" idx="31"/>
          </p:nvPr>
        </p:nvSpPr>
        <p:spPr>
          <a:xfrm>
            <a:off x="30784024" y="6363260"/>
            <a:ext cx="2562224" cy="2619162"/>
          </a:xfrm>
          <a:prstGeom prst="rect">
            <a:avLst/>
          </a:prstGeom>
        </p:spPr>
        <p:txBody>
          <a:bodyPr/>
          <a:lstStyle>
            <a:lvl1pPr marL="0" indent="0">
              <a:buNone/>
              <a:defRPr/>
            </a:lvl1pPr>
          </a:lstStyle>
          <a:p>
            <a:r>
              <a:rPr lang="en-US" noProof="0"/>
              <a:t>Click icon to add picture</a:t>
            </a:r>
            <a:endParaRPr lang="en-US" noProof="0" dirty="0"/>
          </a:p>
        </p:txBody>
      </p:sp>
      <p:cxnSp>
        <p:nvCxnSpPr>
          <p:cNvPr id="25" name="Straight Connector 24" descr="First divider line on slide">
            <a:extLst>
              <a:ext uri="{FF2B5EF4-FFF2-40B4-BE49-F238E27FC236}">
                <a16:creationId xmlns:a16="http://schemas.microsoft.com/office/drawing/2014/main" id="{402BCAE3-72EC-4098-A211-3555BFDE9329}"/>
              </a:ext>
              <a:ext uri="{C183D7F6-B498-43B3-948B-1728B52AA6E4}">
                <adec:decorative xmlns:adec="http://schemas.microsoft.com/office/drawing/2017/decorative" val="1"/>
              </a:ext>
            </a:extLst>
          </p:cNvPr>
          <p:cNvCxnSpPr>
            <a:cxnSpLocks/>
          </p:cNvCxnSpPr>
          <p:nvPr userDrawn="1"/>
        </p:nvCxnSpPr>
        <p:spPr>
          <a:xfrm>
            <a:off x="7977140" y="5424633"/>
            <a:ext cx="0" cy="456165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descr="Second divider line on slide">
            <a:extLst>
              <a:ext uri="{FF2B5EF4-FFF2-40B4-BE49-F238E27FC236}">
                <a16:creationId xmlns:a16="http://schemas.microsoft.com/office/drawing/2014/main" id="{94A08494-9C0E-4AAF-BE9A-166FE994DABC}"/>
              </a:ext>
              <a:ext uri="{C183D7F6-B498-43B3-948B-1728B52AA6E4}">
                <adec:decorative xmlns:adec="http://schemas.microsoft.com/office/drawing/2017/decorative" val="1"/>
              </a:ext>
            </a:extLst>
          </p:cNvPr>
          <p:cNvCxnSpPr>
            <a:cxnSpLocks/>
          </p:cNvCxnSpPr>
          <p:nvPr userDrawn="1"/>
        </p:nvCxnSpPr>
        <p:spPr>
          <a:xfrm>
            <a:off x="14860624" y="5424633"/>
            <a:ext cx="0" cy="456165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descr="Third divider line on slide">
            <a:extLst>
              <a:ext uri="{FF2B5EF4-FFF2-40B4-BE49-F238E27FC236}">
                <a16:creationId xmlns:a16="http://schemas.microsoft.com/office/drawing/2014/main" id="{698FE6A1-AEF7-4FD7-A689-908A6B9CC06E}"/>
              </a:ext>
              <a:ext uri="{C183D7F6-B498-43B3-948B-1728B52AA6E4}">
                <adec:decorative xmlns:adec="http://schemas.microsoft.com/office/drawing/2017/decorative" val="1"/>
              </a:ext>
            </a:extLst>
          </p:cNvPr>
          <p:cNvCxnSpPr>
            <a:cxnSpLocks/>
          </p:cNvCxnSpPr>
          <p:nvPr userDrawn="1"/>
        </p:nvCxnSpPr>
        <p:spPr>
          <a:xfrm>
            <a:off x="21744104" y="5424633"/>
            <a:ext cx="0" cy="456165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descr="Fourth divider line on slide">
            <a:extLst>
              <a:ext uri="{FF2B5EF4-FFF2-40B4-BE49-F238E27FC236}">
                <a16:creationId xmlns:a16="http://schemas.microsoft.com/office/drawing/2014/main" id="{636DD6E3-6313-40D8-B03E-60E2E5A6979D}"/>
              </a:ext>
              <a:ext uri="{C183D7F6-B498-43B3-948B-1728B52AA6E4}">
                <adec:decorative xmlns:adec="http://schemas.microsoft.com/office/drawing/2017/decorative" val="1"/>
              </a:ext>
            </a:extLst>
          </p:cNvPr>
          <p:cNvCxnSpPr>
            <a:cxnSpLocks/>
          </p:cNvCxnSpPr>
          <p:nvPr userDrawn="1"/>
        </p:nvCxnSpPr>
        <p:spPr>
          <a:xfrm>
            <a:off x="28627588" y="5424633"/>
            <a:ext cx="0" cy="456165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4403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1296004" y="3532808"/>
            <a:ext cx="8854808" cy="6735120"/>
          </a:xfrm>
          <a:prstGeom prst="rect">
            <a:avLst/>
          </a:prstGeom>
        </p:spPr>
        <p:txBody>
          <a:bodyPr anchor="b"/>
          <a:lstStyle>
            <a:lvl1pPr marL="0" indent="0">
              <a:buNone/>
              <a:defRPr sz="8400">
                <a:solidFill>
                  <a:schemeClr val="tx1">
                    <a:lumMod val="75000"/>
                    <a:lumOff val="25000"/>
                  </a:schemeClr>
                </a:solidFill>
              </a:defRPr>
            </a:lvl1pPr>
            <a:lvl2pPr marL="800000" indent="0">
              <a:buNone/>
              <a:defRPr sz="7200">
                <a:solidFill>
                  <a:schemeClr val="tx1">
                    <a:lumMod val="75000"/>
                    <a:lumOff val="25000"/>
                  </a:schemeClr>
                </a:solidFill>
              </a:defRPr>
            </a:lvl2pPr>
            <a:lvl3pPr marL="1628576" indent="0">
              <a:buNone/>
              <a:defRPr sz="6000">
                <a:solidFill>
                  <a:schemeClr val="tx1">
                    <a:lumMod val="75000"/>
                    <a:lumOff val="25000"/>
                  </a:schemeClr>
                </a:solidFill>
              </a:defRPr>
            </a:lvl3pPr>
            <a:lvl4pPr marL="2428576" indent="0">
              <a:buNone/>
              <a:defRPr sz="6000">
                <a:solidFill>
                  <a:schemeClr val="tx1">
                    <a:lumMod val="75000"/>
                    <a:lumOff val="25000"/>
                  </a:schemeClr>
                </a:solidFill>
              </a:defRPr>
            </a:lvl4pPr>
            <a:lvl5pPr marL="3228580" indent="0">
              <a:buNone/>
              <a:defRPr sz="6000">
                <a:solidFill>
                  <a:schemeClr val="tx1">
                    <a:lumMod val="75000"/>
                    <a:lumOff val="25000"/>
                  </a:schemeClr>
                </a:solidFill>
              </a:defRPr>
            </a:lvl5pPr>
          </a:lstStyle>
          <a:p>
            <a:pPr lvl="0"/>
            <a:r>
              <a:rPr lang="en-US" noProof="0"/>
              <a:t>Emphasized text can go here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a:xfrm>
            <a:off x="1296014" y="18978459"/>
            <a:ext cx="19547396" cy="1119718"/>
          </a:xfrm>
          <a:prstGeom prst="rect">
            <a:avLst/>
          </a:prstGeom>
        </p:spPr>
        <p:txBody>
          <a:bodyPr/>
          <a:lstStyle>
            <a:lvl1pPr>
              <a:defRPr>
                <a:solidFill>
                  <a:schemeClr val="bg1"/>
                </a:solidFill>
              </a:defRPr>
            </a:lvl1pPr>
          </a:lstStyle>
          <a:p>
            <a:r>
              <a:rPr lang="en-US" dirty="0"/>
              <a:t>Add a footer</a:t>
            </a:r>
          </a:p>
        </p:txBody>
      </p:sp>
      <p:sp>
        <p:nvSpPr>
          <p:cNvPr id="9" name="Text Placeholder 8">
            <a:extLst>
              <a:ext uri="{FF2B5EF4-FFF2-40B4-BE49-F238E27FC236}">
                <a16:creationId xmlns:a16="http://schemas.microsoft.com/office/drawing/2014/main" id="{35FD3B7C-17C6-4327-986C-A8A6D6EC1B52}"/>
              </a:ext>
            </a:extLst>
          </p:cNvPr>
          <p:cNvSpPr>
            <a:spLocks noGrp="1"/>
          </p:cNvSpPr>
          <p:nvPr>
            <p:ph type="body" sz="quarter" idx="13"/>
          </p:nvPr>
        </p:nvSpPr>
        <p:spPr>
          <a:xfrm>
            <a:off x="1295404" y="10763288"/>
            <a:ext cx="8853488" cy="5697139"/>
          </a:xfrm>
          <a:prstGeom prst="rect">
            <a:avLst/>
          </a:prstGeo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8" name="Freeform: Shape 4">
            <a:extLst>
              <a:ext uri="{FF2B5EF4-FFF2-40B4-BE49-F238E27FC236}">
                <a16:creationId xmlns:a16="http://schemas.microsoft.com/office/drawing/2014/main" id="{E074261D-70A2-C543-8B1B-FDB3EF0AC9B6}"/>
              </a:ext>
            </a:extLst>
          </p:cNvPr>
          <p:cNvSpPr/>
          <p:nvPr userDrawn="1"/>
        </p:nvSpPr>
        <p:spPr>
          <a:xfrm rot="4308689">
            <a:off x="24615176" y="-669853"/>
            <a:ext cx="1989216" cy="2332660"/>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39" name="Freeform: Shape 5">
            <a:extLst>
              <a:ext uri="{FF2B5EF4-FFF2-40B4-BE49-F238E27FC236}">
                <a16:creationId xmlns:a16="http://schemas.microsoft.com/office/drawing/2014/main" id="{A08DE27E-92FF-AE41-B650-94547F4E32A6}"/>
              </a:ext>
            </a:extLst>
          </p:cNvPr>
          <p:cNvSpPr/>
          <p:nvPr userDrawn="1"/>
        </p:nvSpPr>
        <p:spPr>
          <a:xfrm rot="4308689">
            <a:off x="26690822" y="-1547643"/>
            <a:ext cx="10951725" cy="11325908"/>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40" name="Freeform: Shape 6">
            <a:extLst>
              <a:ext uri="{FF2B5EF4-FFF2-40B4-BE49-F238E27FC236}">
                <a16:creationId xmlns:a16="http://schemas.microsoft.com/office/drawing/2014/main" id="{B3011BE3-BF79-E744-B94F-3B20B3E42093}"/>
              </a:ext>
            </a:extLst>
          </p:cNvPr>
          <p:cNvSpPr/>
          <p:nvPr userDrawn="1"/>
        </p:nvSpPr>
        <p:spPr>
          <a:xfrm rot="2952863">
            <a:off x="26623782" y="8361222"/>
            <a:ext cx="16727653" cy="6199532"/>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41" name="Freeform: Shape 9">
            <a:extLst>
              <a:ext uri="{FF2B5EF4-FFF2-40B4-BE49-F238E27FC236}">
                <a16:creationId xmlns:a16="http://schemas.microsoft.com/office/drawing/2014/main" id="{2A673FE1-FE01-B846-810A-D96C9AFB96F7}"/>
              </a:ext>
            </a:extLst>
          </p:cNvPr>
          <p:cNvSpPr/>
          <p:nvPr userDrawn="1"/>
        </p:nvSpPr>
        <p:spPr>
          <a:xfrm rot="4897581">
            <a:off x="29307852" y="2128805"/>
            <a:ext cx="5826577" cy="1015058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accent1">
              <a:lumMod val="50000"/>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grpSp>
        <p:nvGrpSpPr>
          <p:cNvPr id="42" name="Group 41">
            <a:extLst>
              <a:ext uri="{FF2B5EF4-FFF2-40B4-BE49-F238E27FC236}">
                <a16:creationId xmlns:a16="http://schemas.microsoft.com/office/drawing/2014/main" id="{38A8D0A3-3371-5E40-ADD9-D5BC75C1EFC6}"/>
              </a:ext>
            </a:extLst>
          </p:cNvPr>
          <p:cNvGrpSpPr/>
          <p:nvPr userDrawn="1"/>
        </p:nvGrpSpPr>
        <p:grpSpPr>
          <a:xfrm>
            <a:off x="7115612" y="3108749"/>
            <a:ext cx="18971472" cy="12763802"/>
            <a:chOff x="510812" y="938373"/>
            <a:chExt cx="8073393" cy="5313612"/>
          </a:xfrm>
        </p:grpSpPr>
        <p:sp>
          <p:nvSpPr>
            <p:cNvPr id="52" name="Rounded Rectangle 15">
              <a:extLst>
                <a:ext uri="{FF2B5EF4-FFF2-40B4-BE49-F238E27FC236}">
                  <a16:creationId xmlns:a16="http://schemas.microsoft.com/office/drawing/2014/main" id="{D29B760C-4B4E-4547-BDB2-4C5E0501BDDD}"/>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4052" noProof="0" dirty="0"/>
            </a:p>
          </p:txBody>
        </p:sp>
        <p:sp>
          <p:nvSpPr>
            <p:cNvPr id="53" name="Rounded Rectangle 15">
              <a:extLst>
                <a:ext uri="{FF2B5EF4-FFF2-40B4-BE49-F238E27FC236}">
                  <a16:creationId xmlns:a16="http://schemas.microsoft.com/office/drawing/2014/main" id="{2A40670B-2D35-9C44-9E52-8ADF8B0E1B15}"/>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54" name="Rectangle: Rounded Corners 45">
              <a:extLst>
                <a:ext uri="{FF2B5EF4-FFF2-40B4-BE49-F238E27FC236}">
                  <a16:creationId xmlns:a16="http://schemas.microsoft.com/office/drawing/2014/main" id="{5171970D-8B5F-1449-9774-6595650AA70B}"/>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55" name="Rounded Rectangle 15">
              <a:extLst>
                <a:ext uri="{FF2B5EF4-FFF2-40B4-BE49-F238E27FC236}">
                  <a16:creationId xmlns:a16="http://schemas.microsoft.com/office/drawing/2014/main" id="{0BB67D6D-0AA6-F44F-AB24-D14BED661B6F}"/>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56" name="Rounded Rectangle 15">
              <a:extLst>
                <a:ext uri="{FF2B5EF4-FFF2-40B4-BE49-F238E27FC236}">
                  <a16:creationId xmlns:a16="http://schemas.microsoft.com/office/drawing/2014/main" id="{CEDE5040-4AB6-C74E-AEEF-6B468726B2DC}"/>
                </a:ext>
              </a:extLst>
            </p:cNvPr>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4052" noProof="0" dirty="0"/>
            </a:p>
          </p:txBody>
        </p:sp>
        <p:sp>
          <p:nvSpPr>
            <p:cNvPr id="57" name="Oval 56">
              <a:extLst>
                <a:ext uri="{FF2B5EF4-FFF2-40B4-BE49-F238E27FC236}">
                  <a16:creationId xmlns:a16="http://schemas.microsoft.com/office/drawing/2014/main" id="{54E7B2D2-8318-514C-B1CE-1A623513A049}"/>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4052" noProof="0" dirty="0"/>
            </a:p>
          </p:txBody>
        </p:sp>
        <p:sp>
          <p:nvSpPr>
            <p:cNvPr id="58" name="Oval 57">
              <a:extLst>
                <a:ext uri="{FF2B5EF4-FFF2-40B4-BE49-F238E27FC236}">
                  <a16:creationId xmlns:a16="http://schemas.microsoft.com/office/drawing/2014/main" id="{52086F82-3577-5440-858B-BBA34BDA266C}"/>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4052" noProof="0" dirty="0"/>
            </a:p>
          </p:txBody>
        </p:sp>
        <p:sp>
          <p:nvSpPr>
            <p:cNvPr id="59" name="Oval 58">
              <a:extLst>
                <a:ext uri="{FF2B5EF4-FFF2-40B4-BE49-F238E27FC236}">
                  <a16:creationId xmlns:a16="http://schemas.microsoft.com/office/drawing/2014/main" id="{1E6A1F3A-820D-B34A-94F7-6886B78314F4}"/>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4052" noProof="0" dirty="0"/>
            </a:p>
          </p:txBody>
        </p:sp>
      </p:grpSp>
      <p:sp>
        <p:nvSpPr>
          <p:cNvPr id="60" name="Picture Placeholder 4">
            <a:extLst>
              <a:ext uri="{FF2B5EF4-FFF2-40B4-BE49-F238E27FC236}">
                <a16:creationId xmlns:a16="http://schemas.microsoft.com/office/drawing/2014/main" id="{5C430675-EA43-8C48-962F-8F29ED2B3D72}"/>
              </a:ext>
            </a:extLst>
          </p:cNvPr>
          <p:cNvSpPr>
            <a:spLocks noGrp="1"/>
          </p:cNvSpPr>
          <p:nvPr>
            <p:ph type="pic" sz="quarter" idx="12" hasCustomPrompt="1"/>
          </p:nvPr>
        </p:nvSpPr>
        <p:spPr>
          <a:xfrm>
            <a:off x="8851694" y="4031007"/>
            <a:ext cx="15504156" cy="10959318"/>
          </a:xfrm>
          <a:prstGeom prst="roundRect">
            <a:avLst>
              <a:gd name="adj" fmla="val 1356"/>
            </a:avLst>
          </a:prstGeom>
          <a:solidFill>
            <a:schemeClr val="bg1">
              <a:lumMod val="95000"/>
            </a:schemeClr>
          </a:solidFill>
          <a:ln>
            <a:noFill/>
          </a:ln>
        </p:spPr>
        <p:txBody>
          <a:bodyPr anchor="ctr"/>
          <a:lstStyle>
            <a:lvl1pPr marL="0" marR="0" indent="0" algn="ctr" defTabSz="2742860" rtl="0" eaLnBrk="1" fontAlgn="auto" latinLnBrk="0" hangingPunct="1">
              <a:lnSpc>
                <a:spcPct val="90000"/>
              </a:lnSpc>
              <a:spcBef>
                <a:spcPts val="3000"/>
              </a:spcBef>
              <a:spcAft>
                <a:spcPts val="0"/>
              </a:spcAft>
              <a:buClrTx/>
              <a:buSzTx/>
              <a:buFont typeface="Arial" panose="020B0604020202020204" pitchFamily="34" charset="0"/>
              <a:buNone/>
              <a:tabLst/>
              <a:defRPr sz="3300" i="1">
                <a:latin typeface="Times New Roman" panose="02020603050405020304" pitchFamily="18" charset="0"/>
                <a:cs typeface="Times New Roman" panose="02020603050405020304" pitchFamily="18" charset="0"/>
              </a:defRPr>
            </a:lvl1pPr>
          </a:lstStyle>
          <a:p>
            <a:pPr marL="0" marR="0" lvl="0" indent="0" algn="ctr" defTabSz="2742860" rtl="0" eaLnBrk="1" fontAlgn="auto" latinLnBrk="0" hangingPunct="1">
              <a:lnSpc>
                <a:spcPct val="90000"/>
              </a:lnSpc>
              <a:spcBef>
                <a:spcPts val="3000"/>
              </a:spcBef>
              <a:spcAft>
                <a:spcPts val="0"/>
              </a:spcAft>
              <a:buClrTx/>
              <a:buSzTx/>
              <a:buFont typeface="Arial" panose="020B0604020202020204" pitchFamily="34" charset="0"/>
              <a:buNone/>
              <a:tabLst/>
              <a:defRPr/>
            </a:pPr>
            <a:r>
              <a:rPr lang="en-US" noProof="0" dirty="0"/>
              <a:t>Insert or Drag and Drop Image Here</a:t>
            </a:r>
          </a:p>
        </p:txBody>
      </p:sp>
      <p:sp>
        <p:nvSpPr>
          <p:cNvPr id="61" name="Title 1">
            <a:extLst>
              <a:ext uri="{FF2B5EF4-FFF2-40B4-BE49-F238E27FC236}">
                <a16:creationId xmlns:a16="http://schemas.microsoft.com/office/drawing/2014/main" id="{0132C789-1CC1-3D43-B6DF-6699C95DB919}"/>
              </a:ext>
            </a:extLst>
          </p:cNvPr>
          <p:cNvSpPr>
            <a:spLocks noGrp="1"/>
          </p:cNvSpPr>
          <p:nvPr>
            <p:ph type="title"/>
          </p:nvPr>
        </p:nvSpPr>
        <p:spPr>
          <a:xfrm>
            <a:off x="1296010" y="1324800"/>
            <a:ext cx="22672604" cy="1324800"/>
          </a:xfrm>
          <a:prstGeom prst="rect">
            <a:avLst/>
          </a:prstGeom>
        </p:spPr>
        <p:txBody>
          <a:bodyPr/>
          <a:lstStyle>
            <a:lvl1pPr>
              <a:defRPr>
                <a:solidFill>
                  <a:schemeClr val="tx1">
                    <a:lumMod val="75000"/>
                    <a:lumOff val="25000"/>
                  </a:schemeClr>
                </a:solidFill>
              </a:defRPr>
            </a:lvl1pPr>
          </a:lstStyle>
          <a:p>
            <a:r>
              <a:rPr lang="en-US" noProof="0" dirty="0"/>
              <a:t>Click to edit Master title style</a:t>
            </a:r>
          </a:p>
        </p:txBody>
      </p:sp>
    </p:spTree>
    <p:extLst>
      <p:ext uri="{BB962C8B-B14F-4D97-AF65-F5344CB8AC3E}">
        <p14:creationId xmlns:p14="http://schemas.microsoft.com/office/powerpoint/2010/main" val="889607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E3C8C5B-6356-4B7C-887C-A436D7DB4059}"/>
              </a:ext>
            </a:extLst>
          </p:cNvPr>
          <p:cNvSpPr/>
          <p:nvPr userDrawn="1"/>
        </p:nvSpPr>
        <p:spPr>
          <a:xfrm>
            <a:off x="0" y="20765279"/>
            <a:ext cx="36576000" cy="2659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19" name="Rectangle 18">
            <a:extLst>
              <a:ext uri="{FF2B5EF4-FFF2-40B4-BE49-F238E27FC236}">
                <a16:creationId xmlns:a16="http://schemas.microsoft.com/office/drawing/2014/main" id="{13120C00-0FF6-411F-B2D6-C625ED6BD241}"/>
              </a:ext>
            </a:extLst>
          </p:cNvPr>
          <p:cNvSpPr/>
          <p:nvPr userDrawn="1"/>
        </p:nvSpPr>
        <p:spPr>
          <a:xfrm>
            <a:off x="0" y="4"/>
            <a:ext cx="36576000" cy="2659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0" name="Rectangle 19">
            <a:extLst>
              <a:ext uri="{FF2B5EF4-FFF2-40B4-BE49-F238E27FC236}">
                <a16:creationId xmlns:a16="http://schemas.microsoft.com/office/drawing/2014/main" id="{2D142C1D-78E5-4AD5-BEF3-C015D6E3FEBD}"/>
              </a:ext>
            </a:extLst>
          </p:cNvPr>
          <p:cNvSpPr/>
          <p:nvPr userDrawn="1"/>
        </p:nvSpPr>
        <p:spPr>
          <a:xfrm rot="5400000">
            <a:off x="-10385526" y="10385524"/>
            <a:ext cx="21031204" cy="2601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sp>
        <p:nvSpPr>
          <p:cNvPr id="21" name="Rectangle 20">
            <a:extLst>
              <a:ext uri="{FF2B5EF4-FFF2-40B4-BE49-F238E27FC236}">
                <a16:creationId xmlns:a16="http://schemas.microsoft.com/office/drawing/2014/main" id="{300D9306-2240-47FF-AA2F-DC7C26A008A4}"/>
              </a:ext>
            </a:extLst>
          </p:cNvPr>
          <p:cNvSpPr/>
          <p:nvPr userDrawn="1"/>
        </p:nvSpPr>
        <p:spPr>
          <a:xfrm rot="5400000">
            <a:off x="25930328" y="10385528"/>
            <a:ext cx="21031200" cy="26014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52" noProof="0" dirty="0"/>
          </a:p>
        </p:txBody>
      </p:sp>
      <p:pic>
        <p:nvPicPr>
          <p:cNvPr id="6" name="Picture 5">
            <a:extLst>
              <a:ext uri="{FF2B5EF4-FFF2-40B4-BE49-F238E27FC236}">
                <a16:creationId xmlns:a16="http://schemas.microsoft.com/office/drawing/2014/main" id="{F5A5840D-4965-0045-9B0A-77C86926C42F}"/>
              </a:ext>
            </a:extLst>
          </p:cNvPr>
          <p:cNvPicPr>
            <a:picLocks noChangeAspect="1"/>
          </p:cNvPicPr>
          <p:nvPr userDrawn="1"/>
        </p:nvPicPr>
        <p:blipFill rotWithShape="1">
          <a:blip r:embed="rId27"/>
          <a:srcRect b="26370"/>
          <a:stretch/>
        </p:blipFill>
        <p:spPr>
          <a:xfrm>
            <a:off x="0" y="16289418"/>
            <a:ext cx="36576000" cy="4741786"/>
          </a:xfrm>
          <a:prstGeom prst="rect">
            <a:avLst/>
          </a:prstGeom>
        </p:spPr>
      </p:pic>
      <p:sp>
        <p:nvSpPr>
          <p:cNvPr id="12" name="Title Placeholder 1">
            <a:extLst>
              <a:ext uri="{FF2B5EF4-FFF2-40B4-BE49-F238E27FC236}">
                <a16:creationId xmlns:a16="http://schemas.microsoft.com/office/drawing/2014/main" id="{26344FDC-3824-C340-B30D-0F59F5889A22}"/>
              </a:ext>
            </a:extLst>
          </p:cNvPr>
          <p:cNvSpPr>
            <a:spLocks noGrp="1"/>
          </p:cNvSpPr>
          <p:nvPr>
            <p:ph type="title"/>
          </p:nvPr>
        </p:nvSpPr>
        <p:spPr>
          <a:xfrm>
            <a:off x="1296000" y="1324800"/>
            <a:ext cx="34020000" cy="1324800"/>
          </a:xfrm>
          <a:prstGeom prst="rect">
            <a:avLst/>
          </a:prstGeom>
        </p:spPr>
        <p:txBody>
          <a:bodyPr vert="horz" lIns="0" tIns="0" rIns="0" bIns="0" rtlCol="0" anchor="ctr">
            <a:noAutofit/>
          </a:bodyPr>
          <a:lstStyle/>
          <a:p>
            <a:r>
              <a:rPr lang="en-US" noProof="0"/>
              <a:t>Click to edit Master title style</a:t>
            </a:r>
          </a:p>
        </p:txBody>
      </p:sp>
      <p:sp>
        <p:nvSpPr>
          <p:cNvPr id="13" name="Text Placeholder 2">
            <a:extLst>
              <a:ext uri="{FF2B5EF4-FFF2-40B4-BE49-F238E27FC236}">
                <a16:creationId xmlns:a16="http://schemas.microsoft.com/office/drawing/2014/main" id="{CDC48A38-9698-4649-A301-EE242DB66565}"/>
              </a:ext>
            </a:extLst>
          </p:cNvPr>
          <p:cNvSpPr>
            <a:spLocks noGrp="1"/>
          </p:cNvSpPr>
          <p:nvPr>
            <p:ph type="body" idx="1"/>
          </p:nvPr>
        </p:nvSpPr>
        <p:spPr>
          <a:xfrm>
            <a:off x="1296000" y="3532806"/>
            <a:ext cx="34020000" cy="12756618"/>
          </a:xfrm>
          <a:prstGeom prst="rect">
            <a:avLst/>
          </a:prstGeom>
        </p:spPr>
        <p:txBody>
          <a:bodyPr vert="horz" lIns="0" tIns="0" rIns="0" bIns="0" rtlCol="0">
            <a:noAutofit/>
          </a:bodyPr>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4" name="Footer Placeholder 4">
            <a:extLst>
              <a:ext uri="{FF2B5EF4-FFF2-40B4-BE49-F238E27FC236}">
                <a16:creationId xmlns:a16="http://schemas.microsoft.com/office/drawing/2014/main" id="{A221AA0B-93F2-A546-8952-0132102A50CF}"/>
              </a:ext>
            </a:extLst>
          </p:cNvPr>
          <p:cNvSpPr>
            <a:spLocks noGrp="1"/>
          </p:cNvSpPr>
          <p:nvPr>
            <p:ph type="ftr" sz="quarter" idx="3"/>
          </p:nvPr>
        </p:nvSpPr>
        <p:spPr>
          <a:xfrm>
            <a:off x="1296014" y="18978459"/>
            <a:ext cx="19547396" cy="1119718"/>
          </a:xfrm>
          <a:prstGeom prst="rect">
            <a:avLst/>
          </a:prstGeom>
        </p:spPr>
        <p:txBody>
          <a:bodyPr vert="horz" lIns="0" tIns="0" rIns="0" bIns="0" rtlCol="0" anchor="ctr"/>
          <a:lstStyle>
            <a:lvl1pPr algn="l">
              <a:defRPr sz="3600">
                <a:solidFill>
                  <a:schemeClr val="bg1"/>
                </a:solidFill>
              </a:defRPr>
            </a:lvl1pPr>
          </a:lstStyle>
          <a:p>
            <a:r>
              <a:rPr lang="en-US" dirty="0"/>
              <a:t>Add a footer</a:t>
            </a:r>
          </a:p>
        </p:txBody>
      </p:sp>
      <p:pic>
        <p:nvPicPr>
          <p:cNvPr id="8" name="Picture 7">
            <a:extLst>
              <a:ext uri="{FF2B5EF4-FFF2-40B4-BE49-F238E27FC236}">
                <a16:creationId xmlns:a16="http://schemas.microsoft.com/office/drawing/2014/main" id="{E836725D-0254-9D4F-A978-92374D23594E}"/>
              </a:ext>
            </a:extLst>
          </p:cNvPr>
          <p:cNvPicPr>
            <a:picLocks noChangeAspect="1"/>
          </p:cNvPicPr>
          <p:nvPr userDrawn="1"/>
        </p:nvPicPr>
        <p:blipFill>
          <a:blip r:embed="rId28"/>
          <a:stretch>
            <a:fillRect/>
          </a:stretch>
        </p:blipFill>
        <p:spPr>
          <a:xfrm>
            <a:off x="25581008" y="18670216"/>
            <a:ext cx="7675280" cy="2095077"/>
          </a:xfrm>
          <a:prstGeom prst="rect">
            <a:avLst/>
          </a:prstGeom>
        </p:spPr>
      </p:pic>
      <p:pic>
        <p:nvPicPr>
          <p:cNvPr id="10" name="Picture 9">
            <a:extLst>
              <a:ext uri="{FF2B5EF4-FFF2-40B4-BE49-F238E27FC236}">
                <a16:creationId xmlns:a16="http://schemas.microsoft.com/office/drawing/2014/main" id="{A1C8109A-92A7-DA4A-A5C1-3AFE086C3620}"/>
              </a:ext>
            </a:extLst>
          </p:cNvPr>
          <p:cNvPicPr>
            <a:picLocks noChangeAspect="1"/>
          </p:cNvPicPr>
          <p:nvPr userDrawn="1"/>
        </p:nvPicPr>
        <p:blipFill>
          <a:blip r:embed="rId29">
            <a:alphaModFix amt="35000"/>
          </a:blip>
          <a:stretch>
            <a:fillRect/>
          </a:stretch>
        </p:blipFill>
        <p:spPr>
          <a:xfrm>
            <a:off x="34255246" y="18978459"/>
            <a:ext cx="1061668" cy="1654454"/>
          </a:xfrm>
          <a:prstGeom prst="rect">
            <a:avLst/>
          </a:prstGeom>
        </p:spPr>
      </p:pic>
    </p:spTree>
    <p:extLst>
      <p:ext uri="{BB962C8B-B14F-4D97-AF65-F5344CB8AC3E}">
        <p14:creationId xmlns:p14="http://schemas.microsoft.com/office/powerpoint/2010/main" val="14829146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hf hdr="0" ftr="0" dt="0"/>
  <p:txStyles>
    <p:titleStyle>
      <a:lvl1pPr algn="l" defTabSz="2742860" rtl="0" eaLnBrk="1" latinLnBrk="0" hangingPunct="1">
        <a:lnSpc>
          <a:spcPct val="90000"/>
        </a:lnSpc>
        <a:spcBef>
          <a:spcPct val="0"/>
        </a:spcBef>
        <a:buNone/>
        <a:defRPr sz="9600" kern="1200">
          <a:solidFill>
            <a:schemeClr val="tx2"/>
          </a:solidFill>
          <a:latin typeface="+mj-lt"/>
          <a:ea typeface="+mj-ea"/>
          <a:cs typeface="+mj-cs"/>
        </a:defRPr>
      </a:lvl1pPr>
    </p:titleStyle>
    <p:bodyStyle>
      <a:lvl1pPr marL="800000" indent="-800000" algn="l" defTabSz="2742860" rtl="0" eaLnBrk="1" latinLnBrk="0" hangingPunct="1">
        <a:lnSpc>
          <a:spcPct val="90000"/>
        </a:lnSpc>
        <a:spcBef>
          <a:spcPts val="3000"/>
        </a:spcBef>
        <a:buFont typeface="Arial" panose="020B0604020202020204" pitchFamily="34" charset="0"/>
        <a:buChar char="•"/>
        <a:defRPr sz="5400" kern="1200">
          <a:solidFill>
            <a:schemeClr val="tx1">
              <a:lumMod val="75000"/>
              <a:lumOff val="25000"/>
            </a:schemeClr>
          </a:solidFill>
          <a:latin typeface="+mn-lt"/>
          <a:ea typeface="+mn-ea"/>
          <a:cs typeface="+mn-cs"/>
        </a:defRPr>
      </a:lvl1pPr>
      <a:lvl2pPr marL="1628576" indent="-828576" algn="l" defTabSz="2742860" rtl="0" eaLnBrk="1" latinLnBrk="0" hangingPunct="1">
        <a:lnSpc>
          <a:spcPct val="90000"/>
        </a:lnSpc>
        <a:spcBef>
          <a:spcPts val="1500"/>
        </a:spcBef>
        <a:buFont typeface="Arial" panose="020B0604020202020204" pitchFamily="34" charset="0"/>
        <a:buChar char="•"/>
        <a:defRPr sz="4800" kern="1200">
          <a:solidFill>
            <a:schemeClr val="tx1">
              <a:lumMod val="75000"/>
              <a:lumOff val="25000"/>
            </a:schemeClr>
          </a:solidFill>
          <a:latin typeface="+mn-lt"/>
          <a:ea typeface="+mn-ea"/>
          <a:cs typeface="+mn-cs"/>
        </a:defRPr>
      </a:lvl2pPr>
      <a:lvl3pPr marL="2428576" indent="-800000" algn="l" defTabSz="2742860" rtl="0" eaLnBrk="1" latinLnBrk="0" hangingPunct="1">
        <a:lnSpc>
          <a:spcPct val="90000"/>
        </a:lnSpc>
        <a:spcBef>
          <a:spcPts val="1500"/>
        </a:spcBef>
        <a:buFont typeface="Arial" panose="020B0604020202020204" pitchFamily="34" charset="0"/>
        <a:buChar char="•"/>
        <a:defRPr sz="4200" kern="1200">
          <a:solidFill>
            <a:schemeClr val="tx1">
              <a:lumMod val="75000"/>
              <a:lumOff val="25000"/>
            </a:schemeClr>
          </a:solidFill>
          <a:latin typeface="+mn-lt"/>
          <a:ea typeface="+mn-ea"/>
          <a:cs typeface="+mn-cs"/>
        </a:defRPr>
      </a:lvl3pPr>
      <a:lvl4pPr marL="3228580" indent="-800000" algn="l" defTabSz="2742860" rtl="0" eaLnBrk="1" latinLnBrk="0" hangingPunct="1">
        <a:lnSpc>
          <a:spcPct val="90000"/>
        </a:lnSpc>
        <a:spcBef>
          <a:spcPts val="1500"/>
        </a:spcBef>
        <a:buFont typeface="Arial" panose="020B0604020202020204" pitchFamily="34" charset="0"/>
        <a:buChar char="•"/>
        <a:defRPr sz="4200" kern="1200">
          <a:solidFill>
            <a:schemeClr val="tx1">
              <a:lumMod val="75000"/>
              <a:lumOff val="25000"/>
            </a:schemeClr>
          </a:solidFill>
          <a:latin typeface="+mn-lt"/>
          <a:ea typeface="+mn-ea"/>
          <a:cs typeface="+mn-cs"/>
        </a:defRPr>
      </a:lvl4pPr>
      <a:lvl5pPr marL="4028580" indent="-800000" algn="l" defTabSz="2742860" rtl="0" eaLnBrk="1" latinLnBrk="0" hangingPunct="1">
        <a:lnSpc>
          <a:spcPct val="90000"/>
        </a:lnSpc>
        <a:spcBef>
          <a:spcPts val="1500"/>
        </a:spcBef>
        <a:buFont typeface="Arial" panose="020B0604020202020204" pitchFamily="34" charset="0"/>
        <a:buChar char="•"/>
        <a:defRPr sz="4200" kern="1200">
          <a:solidFill>
            <a:schemeClr val="tx1">
              <a:lumMod val="75000"/>
              <a:lumOff val="25000"/>
            </a:schemeClr>
          </a:solidFill>
          <a:latin typeface="+mn-lt"/>
          <a:ea typeface="+mn-ea"/>
          <a:cs typeface="+mn-cs"/>
        </a:defRPr>
      </a:lvl5pPr>
      <a:lvl6pPr marL="7542868" indent="-685716" algn="l" defTabSz="274286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4296" indent="-685716" algn="l" defTabSz="274286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5732" indent="-685716" algn="l" defTabSz="274286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7160" indent="-685716" algn="l" defTabSz="274286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2860" rtl="0" eaLnBrk="1" latinLnBrk="0" hangingPunct="1">
        <a:defRPr sz="5400" kern="1200">
          <a:solidFill>
            <a:schemeClr val="tx1"/>
          </a:solidFill>
          <a:latin typeface="+mn-lt"/>
          <a:ea typeface="+mn-ea"/>
          <a:cs typeface="+mn-cs"/>
        </a:defRPr>
      </a:lvl1pPr>
      <a:lvl2pPr marL="1371432" algn="l" defTabSz="2742860" rtl="0" eaLnBrk="1" latinLnBrk="0" hangingPunct="1">
        <a:defRPr sz="5400" kern="1200">
          <a:solidFill>
            <a:schemeClr val="tx1"/>
          </a:solidFill>
          <a:latin typeface="+mn-lt"/>
          <a:ea typeface="+mn-ea"/>
          <a:cs typeface="+mn-cs"/>
        </a:defRPr>
      </a:lvl2pPr>
      <a:lvl3pPr marL="2742860" algn="l" defTabSz="2742860" rtl="0" eaLnBrk="1" latinLnBrk="0" hangingPunct="1">
        <a:defRPr sz="5400" kern="1200">
          <a:solidFill>
            <a:schemeClr val="tx1"/>
          </a:solidFill>
          <a:latin typeface="+mn-lt"/>
          <a:ea typeface="+mn-ea"/>
          <a:cs typeface="+mn-cs"/>
        </a:defRPr>
      </a:lvl3pPr>
      <a:lvl4pPr marL="4114288" algn="l" defTabSz="2742860" rtl="0" eaLnBrk="1" latinLnBrk="0" hangingPunct="1">
        <a:defRPr sz="5400" kern="1200">
          <a:solidFill>
            <a:schemeClr val="tx1"/>
          </a:solidFill>
          <a:latin typeface="+mn-lt"/>
          <a:ea typeface="+mn-ea"/>
          <a:cs typeface="+mn-cs"/>
        </a:defRPr>
      </a:lvl4pPr>
      <a:lvl5pPr marL="5485724" algn="l" defTabSz="2742860" rtl="0" eaLnBrk="1" latinLnBrk="0" hangingPunct="1">
        <a:defRPr sz="5400" kern="1200">
          <a:solidFill>
            <a:schemeClr val="tx1"/>
          </a:solidFill>
          <a:latin typeface="+mn-lt"/>
          <a:ea typeface="+mn-ea"/>
          <a:cs typeface="+mn-cs"/>
        </a:defRPr>
      </a:lvl5pPr>
      <a:lvl6pPr marL="6857152" algn="l" defTabSz="2742860" rtl="0" eaLnBrk="1" latinLnBrk="0" hangingPunct="1">
        <a:defRPr sz="5400" kern="1200">
          <a:solidFill>
            <a:schemeClr val="tx1"/>
          </a:solidFill>
          <a:latin typeface="+mn-lt"/>
          <a:ea typeface="+mn-ea"/>
          <a:cs typeface="+mn-cs"/>
        </a:defRPr>
      </a:lvl6pPr>
      <a:lvl7pPr marL="8228584" algn="l" defTabSz="2742860" rtl="0" eaLnBrk="1" latinLnBrk="0" hangingPunct="1">
        <a:defRPr sz="5400" kern="1200">
          <a:solidFill>
            <a:schemeClr val="tx1"/>
          </a:solidFill>
          <a:latin typeface="+mn-lt"/>
          <a:ea typeface="+mn-ea"/>
          <a:cs typeface="+mn-cs"/>
        </a:defRPr>
      </a:lvl7pPr>
      <a:lvl8pPr marL="9600012" algn="l" defTabSz="2742860" rtl="0" eaLnBrk="1" latinLnBrk="0" hangingPunct="1">
        <a:defRPr sz="5400" kern="1200">
          <a:solidFill>
            <a:schemeClr val="tx1"/>
          </a:solidFill>
          <a:latin typeface="+mn-lt"/>
          <a:ea typeface="+mn-ea"/>
          <a:cs typeface="+mn-cs"/>
        </a:defRPr>
      </a:lvl8pPr>
      <a:lvl9pPr marL="10971444" algn="l" defTabSz="274286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5.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B4ED6949-6443-42A4-9B26-A03A4DB36026}"/>
              </a:ext>
            </a:extLst>
          </p:cNvPr>
          <p:cNvSpPr txBox="1"/>
          <p:nvPr/>
        </p:nvSpPr>
        <p:spPr>
          <a:xfrm>
            <a:off x="1920240" y="2209804"/>
            <a:ext cx="9753600" cy="6766560"/>
          </a:xfrm>
          <a:prstGeom prst="rect">
            <a:avLst/>
          </a:prstGeom>
          <a:noFill/>
        </p:spPr>
        <p:txBody>
          <a:bodyPr wrap="square" lIns="0" tIns="0" rIns="0" bIns="0" rtlCol="0">
            <a:noAutofit/>
          </a:bodyPr>
          <a:lstStyle/>
          <a:p>
            <a:pPr algn="l"/>
            <a:endParaRPr lang="en-US" sz="3600" dirty="0">
              <a:solidFill>
                <a:schemeClr val="tx1">
                  <a:lumMod val="75000"/>
                  <a:lumOff val="25000"/>
                </a:schemeClr>
              </a:solidFill>
            </a:endParaRPr>
          </a:p>
        </p:txBody>
      </p:sp>
      <p:sp>
        <p:nvSpPr>
          <p:cNvPr id="21" name="Rectangle 20">
            <a:extLst>
              <a:ext uri="{FF2B5EF4-FFF2-40B4-BE49-F238E27FC236}">
                <a16:creationId xmlns:a16="http://schemas.microsoft.com/office/drawing/2014/main" id="{91483DA4-7738-45CF-B900-AF73727425ED}"/>
              </a:ext>
            </a:extLst>
          </p:cNvPr>
          <p:cNvSpPr/>
          <p:nvPr/>
        </p:nvSpPr>
        <p:spPr>
          <a:xfrm>
            <a:off x="1328518" y="2780506"/>
            <a:ext cx="7998362" cy="7074694"/>
          </a:xfrm>
          <a:prstGeom prst="rect">
            <a:avLst/>
          </a:prstGeom>
          <a:gradFill>
            <a:gsLst>
              <a:gs pos="0">
                <a:schemeClr val="bg1"/>
              </a:gs>
              <a:gs pos="42000">
                <a:schemeClr val="accent1">
                  <a:lumMod val="45000"/>
                  <a:lumOff val="55000"/>
                </a:schemeClr>
              </a:gs>
              <a:gs pos="83000">
                <a:schemeClr val="accent1">
                  <a:lumMod val="45000"/>
                  <a:lumOff val="55000"/>
                </a:schemeClr>
              </a:gs>
              <a:gs pos="100000">
                <a:schemeClr val="accent1">
                  <a:lumMod val="30000"/>
                  <a:lumOff val="70000"/>
                </a:schemeClr>
              </a:gs>
            </a:gsLst>
            <a:lin ang="8100000" scaled="1"/>
          </a:gra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052" u="sng" dirty="0">
                <a:solidFill>
                  <a:schemeClr val="tx1"/>
                </a:solidFill>
              </a:rPr>
              <a:t>Introduction</a:t>
            </a:r>
          </a:p>
          <a:p>
            <a:pPr algn="ctr"/>
            <a:r>
              <a:rPr lang="en-US" sz="4052" dirty="0">
                <a:solidFill>
                  <a:schemeClr val="tx1"/>
                </a:solidFill>
              </a:rPr>
              <a:t>The use of social media to receive news has exploded in recent years and has raised the concerns of censorship and favoritism towards different political viewpoints. A survey by the PEW Research Center shows how different genders and age groups, within a political party, trust news received on social media.</a:t>
            </a:r>
          </a:p>
          <a:p>
            <a:pPr algn="ctr"/>
            <a:endParaRPr lang="en-US" sz="4052" dirty="0">
              <a:solidFill>
                <a:schemeClr val="tx1"/>
              </a:solidFill>
            </a:endParaRPr>
          </a:p>
          <a:p>
            <a:pPr marL="857148" indent="-857148">
              <a:buFont typeface="Arial" panose="020B0604020202020204" pitchFamily="34" charset="0"/>
              <a:buChar char="•"/>
            </a:pPr>
            <a:endParaRPr lang="en-US" sz="4052" dirty="0">
              <a:solidFill>
                <a:schemeClr val="tx1"/>
              </a:solidFill>
            </a:endParaRPr>
          </a:p>
          <a:p>
            <a:pPr marL="857148" indent="-857148">
              <a:buFont typeface="Arial" panose="020B0604020202020204" pitchFamily="34" charset="0"/>
              <a:buChar char="•"/>
            </a:pPr>
            <a:endParaRPr lang="en-US" sz="4052" dirty="0">
              <a:solidFill>
                <a:schemeClr val="tx1"/>
              </a:solidFill>
            </a:endParaRPr>
          </a:p>
        </p:txBody>
      </p:sp>
      <p:sp>
        <p:nvSpPr>
          <p:cNvPr id="23" name="Rectangle 22">
            <a:extLst>
              <a:ext uri="{FF2B5EF4-FFF2-40B4-BE49-F238E27FC236}">
                <a16:creationId xmlns:a16="http://schemas.microsoft.com/office/drawing/2014/main" id="{2B20CC03-754F-4806-BD0B-BFBDA79A533C}"/>
              </a:ext>
            </a:extLst>
          </p:cNvPr>
          <p:cNvSpPr/>
          <p:nvPr/>
        </p:nvSpPr>
        <p:spPr>
          <a:xfrm>
            <a:off x="10198100" y="3003777"/>
            <a:ext cx="25859105" cy="12256339"/>
          </a:xfrm>
          <a:prstGeom prst="rect">
            <a:avLst/>
          </a:prstGeom>
          <a:gradFill>
            <a:gsLst>
              <a:gs pos="15000">
                <a:schemeClr val="bg1"/>
              </a:gs>
              <a:gs pos="45000">
                <a:schemeClr val="accent1">
                  <a:lumMod val="45000"/>
                  <a:lumOff val="55000"/>
                </a:schemeClr>
              </a:gs>
              <a:gs pos="55000">
                <a:schemeClr val="accent1">
                  <a:lumMod val="45000"/>
                  <a:lumOff val="55000"/>
                </a:schemeClr>
              </a:gs>
              <a:gs pos="100000">
                <a:schemeClr val="accent1">
                  <a:lumMod val="30000"/>
                  <a:lumOff val="70000"/>
                </a:schemeClr>
              </a:gs>
            </a:gsLst>
            <a:lin ang="8100000" scaled="1"/>
          </a:gra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052" u="sng" dirty="0">
                <a:solidFill>
                  <a:schemeClr val="tx1"/>
                </a:solidFill>
              </a:rPr>
              <a:t>Hypothesis and Analysis</a:t>
            </a:r>
          </a:p>
          <a:p>
            <a:endParaRPr lang="en-US" sz="4052" dirty="0">
              <a:solidFill>
                <a:schemeClr val="tx1"/>
              </a:solidFill>
            </a:endParaRPr>
          </a:p>
          <a:p>
            <a:endParaRPr lang="en-US" sz="4052" dirty="0">
              <a:solidFill>
                <a:schemeClr val="tx1"/>
              </a:solidFill>
            </a:endParaRPr>
          </a:p>
          <a:p>
            <a:endParaRPr lang="en-US" sz="4052" dirty="0">
              <a:solidFill>
                <a:schemeClr val="tx1"/>
              </a:solidFill>
            </a:endParaRPr>
          </a:p>
          <a:p>
            <a:endParaRPr lang="en-US" sz="4052" dirty="0">
              <a:solidFill>
                <a:schemeClr val="tx1"/>
              </a:solidFill>
            </a:endParaRPr>
          </a:p>
          <a:p>
            <a:endParaRPr lang="en-US" sz="4052" dirty="0">
              <a:solidFill>
                <a:schemeClr val="tx1"/>
              </a:solidFill>
            </a:endParaRPr>
          </a:p>
          <a:p>
            <a:endParaRPr lang="en-US" sz="4052" dirty="0">
              <a:solidFill>
                <a:schemeClr val="tx1"/>
              </a:solidFill>
            </a:endParaRPr>
          </a:p>
          <a:p>
            <a:pPr algn="ctr"/>
            <a:endParaRPr lang="en-US" sz="4052" dirty="0">
              <a:solidFill>
                <a:schemeClr val="tx1"/>
              </a:solidFill>
            </a:endParaRPr>
          </a:p>
          <a:p>
            <a:r>
              <a:rPr lang="en-US" sz="4052" dirty="0">
                <a:solidFill>
                  <a:schemeClr val="tx1"/>
                </a:solidFill>
              </a:rPr>
              <a:t> </a:t>
            </a:r>
          </a:p>
          <a:p>
            <a:endParaRPr lang="en-US" sz="4052" dirty="0">
              <a:solidFill>
                <a:schemeClr val="tx1"/>
              </a:solidFill>
            </a:endParaRPr>
          </a:p>
          <a:p>
            <a:endParaRPr lang="en-US" sz="4052" dirty="0">
              <a:solidFill>
                <a:schemeClr val="tx1"/>
              </a:solidFill>
            </a:endParaRPr>
          </a:p>
          <a:p>
            <a:endParaRPr lang="en-US" sz="4052" dirty="0">
              <a:solidFill>
                <a:schemeClr val="tx1"/>
              </a:solidFill>
            </a:endParaRPr>
          </a:p>
          <a:p>
            <a:endParaRPr lang="en-US" sz="4052" dirty="0">
              <a:solidFill>
                <a:schemeClr val="tx1"/>
              </a:solidFill>
            </a:endParaRPr>
          </a:p>
          <a:p>
            <a:endParaRPr lang="en-US" sz="4052" dirty="0">
              <a:solidFill>
                <a:schemeClr val="tx1"/>
              </a:solidFill>
            </a:endParaRPr>
          </a:p>
          <a:p>
            <a:endParaRPr lang="en-US" sz="4800" dirty="0">
              <a:solidFill>
                <a:schemeClr val="tx1"/>
              </a:solidFill>
            </a:endParaRPr>
          </a:p>
        </p:txBody>
      </p:sp>
      <p:sp>
        <p:nvSpPr>
          <p:cNvPr id="26" name="Rectangle 25">
            <a:extLst>
              <a:ext uri="{FF2B5EF4-FFF2-40B4-BE49-F238E27FC236}">
                <a16:creationId xmlns:a16="http://schemas.microsoft.com/office/drawing/2014/main" id="{77BC351F-AA79-4C74-A9E2-2C019055EB29}"/>
              </a:ext>
            </a:extLst>
          </p:cNvPr>
          <p:cNvSpPr/>
          <p:nvPr/>
        </p:nvSpPr>
        <p:spPr>
          <a:xfrm>
            <a:off x="10259568" y="15376424"/>
            <a:ext cx="25554432" cy="2650999"/>
          </a:xfrm>
          <a:prstGeom prst="rect">
            <a:avLst/>
          </a:prstGeom>
          <a:gradFill>
            <a:gsLst>
              <a:gs pos="5000">
                <a:schemeClr val="bg1"/>
              </a:gs>
              <a:gs pos="44400">
                <a:srgbClr val="AEDC9D"/>
              </a:gs>
              <a:gs pos="29000">
                <a:schemeClr val="accent1">
                  <a:lumMod val="45000"/>
                  <a:lumOff val="55000"/>
                </a:schemeClr>
              </a:gs>
              <a:gs pos="83000">
                <a:schemeClr val="accent1">
                  <a:lumMod val="45000"/>
                  <a:lumOff val="55000"/>
                </a:schemeClr>
              </a:gs>
              <a:gs pos="100000">
                <a:schemeClr val="accent1">
                  <a:lumMod val="30000"/>
                  <a:lumOff val="70000"/>
                </a:schemeClr>
              </a:gs>
            </a:gsLst>
            <a:lin ang="0" scaled="1"/>
          </a:gradFill>
          <a:ln w="38100">
            <a:solidFill>
              <a:srgbClr val="28394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052" u="sng" dirty="0">
                <a:solidFill>
                  <a:schemeClr val="tx1"/>
                </a:solidFill>
              </a:rPr>
              <a:t>Results and Implications</a:t>
            </a:r>
          </a:p>
          <a:p>
            <a:pPr algn="ctr"/>
            <a:r>
              <a:rPr lang="en-US" sz="4052" dirty="0">
                <a:solidFill>
                  <a:schemeClr val="tx1"/>
                </a:solidFill>
              </a:rPr>
              <a:t>The data results from both tests accept the hypotheses, showing that Republicans and the age group of 65 and older are more skeptical and have less trust in the news on social media platforms. </a:t>
            </a:r>
          </a:p>
        </p:txBody>
      </p:sp>
      <p:sp>
        <p:nvSpPr>
          <p:cNvPr id="27" name="TextBox 26">
            <a:extLst>
              <a:ext uri="{FF2B5EF4-FFF2-40B4-BE49-F238E27FC236}">
                <a16:creationId xmlns:a16="http://schemas.microsoft.com/office/drawing/2014/main" id="{A2E46573-EAB0-457A-9957-80015AFB8866}"/>
              </a:ext>
            </a:extLst>
          </p:cNvPr>
          <p:cNvSpPr txBox="1"/>
          <p:nvPr/>
        </p:nvSpPr>
        <p:spPr>
          <a:xfrm>
            <a:off x="1328518" y="555449"/>
            <a:ext cx="32735520" cy="1942308"/>
          </a:xfrm>
          <a:prstGeom prst="rect">
            <a:avLst/>
          </a:prstGeom>
          <a:noFill/>
        </p:spPr>
        <p:txBody>
          <a:bodyPr wrap="square" lIns="0" tIns="0" rIns="0" bIns="0" rtlCol="0" anchor="ctr">
            <a:noAutofit/>
          </a:bodyPr>
          <a:lstStyle/>
          <a:p>
            <a:r>
              <a:rPr lang="en-US" sz="8800" b="1" dirty="0">
                <a:solidFill>
                  <a:schemeClr val="bg1"/>
                </a:solidFill>
              </a:rPr>
              <a:t>Partisan Trust in Social Media  </a:t>
            </a:r>
          </a:p>
        </p:txBody>
      </p:sp>
      <p:sp>
        <p:nvSpPr>
          <p:cNvPr id="28" name="Rectangle 27">
            <a:extLst>
              <a:ext uri="{FF2B5EF4-FFF2-40B4-BE49-F238E27FC236}">
                <a16:creationId xmlns:a16="http://schemas.microsoft.com/office/drawing/2014/main" id="{C48F2220-D707-41D7-AC00-7D3C23533CB2}"/>
              </a:ext>
            </a:extLst>
          </p:cNvPr>
          <p:cNvSpPr/>
          <p:nvPr/>
        </p:nvSpPr>
        <p:spPr>
          <a:xfrm>
            <a:off x="1328518" y="10913469"/>
            <a:ext cx="7998362" cy="6766560"/>
          </a:xfrm>
          <a:prstGeom prst="rect">
            <a:avLst/>
          </a:prstGeom>
          <a:gradFill flip="none" rotWithShape="1">
            <a:gsLst>
              <a:gs pos="0">
                <a:schemeClr val="bg1"/>
              </a:gs>
              <a:gs pos="20000">
                <a:schemeClr val="accent1">
                  <a:lumMod val="45000"/>
                  <a:lumOff val="55000"/>
                </a:schemeClr>
              </a:gs>
              <a:gs pos="49000">
                <a:schemeClr val="accent1">
                  <a:lumMod val="45000"/>
                  <a:lumOff val="55000"/>
                </a:schemeClr>
              </a:gs>
              <a:gs pos="100000">
                <a:schemeClr val="accent1">
                  <a:lumMod val="30000"/>
                  <a:lumOff val="70000"/>
                </a:schemeClr>
              </a:gs>
            </a:gsLst>
            <a:lin ang="5400000" scaled="1"/>
            <a:tileRect/>
          </a:gra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052" u="sng" dirty="0">
                <a:solidFill>
                  <a:schemeClr val="tx1"/>
                </a:solidFill>
              </a:rPr>
              <a:t>Literature</a:t>
            </a:r>
          </a:p>
          <a:p>
            <a:pPr marL="571500" indent="-571500">
              <a:buFont typeface="Arial" panose="020B0604020202020204" pitchFamily="34" charset="0"/>
              <a:buChar char="•"/>
            </a:pPr>
            <a:r>
              <a:rPr lang="en-US" sz="3600" dirty="0">
                <a:solidFill>
                  <a:schemeClr val="tx1"/>
                </a:solidFill>
                <a:effectLst/>
                <a:latin typeface="Constantia" panose="02030602050306030303" pitchFamily="18" charset="0"/>
                <a:ea typeface="Arial" panose="020B0604020202020204" pitchFamily="34" charset="0"/>
              </a:rPr>
              <a:t>Crews &amp; </a:t>
            </a:r>
            <a:r>
              <a:rPr lang="en-US" sz="3600" dirty="0" err="1">
                <a:solidFill>
                  <a:schemeClr val="tx1"/>
                </a:solidFill>
                <a:effectLst/>
                <a:latin typeface="Constantia" panose="02030602050306030303" pitchFamily="18" charset="0"/>
                <a:ea typeface="Arial" panose="020B0604020202020204" pitchFamily="34" charset="0"/>
              </a:rPr>
              <a:t>Melugin</a:t>
            </a:r>
            <a:r>
              <a:rPr lang="en-US" sz="3600" dirty="0">
                <a:solidFill>
                  <a:schemeClr val="tx1"/>
                </a:solidFill>
                <a:effectLst/>
                <a:latin typeface="Constantia" panose="02030602050306030303" pitchFamily="18" charset="0"/>
                <a:ea typeface="Arial" panose="020B0604020202020204" pitchFamily="34" charset="0"/>
              </a:rPr>
              <a:t> (2020) Embracing the idea of unregulated fake news everywhere</a:t>
            </a:r>
          </a:p>
          <a:p>
            <a:pPr marL="571500" indent="-571500">
              <a:buFont typeface="Arial" panose="020B0604020202020204" pitchFamily="34" charset="0"/>
              <a:buChar char="•"/>
            </a:pPr>
            <a:r>
              <a:rPr lang="en-US" sz="3600" dirty="0">
                <a:solidFill>
                  <a:schemeClr val="tx1"/>
                </a:solidFill>
                <a:latin typeface="Constantia" panose="02030602050306030303" pitchFamily="18" charset="0"/>
              </a:rPr>
              <a:t>Pew Research Center (2019) </a:t>
            </a:r>
            <a:r>
              <a:rPr lang="en-US" sz="3600" dirty="0">
                <a:solidFill>
                  <a:schemeClr val="tx1"/>
                </a:solidFill>
                <a:effectLst/>
                <a:latin typeface="Constantia" panose="02030602050306030303" pitchFamily="18" charset="0"/>
                <a:ea typeface="Arial" panose="020B0604020202020204" pitchFamily="34" charset="0"/>
                <a:cs typeface="Times New Roman" panose="02020603050405020304" pitchFamily="18" charset="0"/>
              </a:rPr>
              <a:t>Americans Are Wary of the Role Social Media Sites Play in Delivering the News</a:t>
            </a:r>
          </a:p>
          <a:p>
            <a:pPr marL="571500" indent="-571500">
              <a:buFont typeface="Arial" panose="020B0604020202020204" pitchFamily="34" charset="0"/>
              <a:buChar char="•"/>
            </a:pPr>
            <a:r>
              <a:rPr lang="en-US" sz="3600" dirty="0">
                <a:solidFill>
                  <a:schemeClr val="tx1"/>
                </a:solidFill>
                <a:effectLst/>
                <a:latin typeface="Constantia" panose="02030602050306030303" pitchFamily="18" charset="0"/>
                <a:ea typeface="Arial" panose="020B0604020202020204" pitchFamily="34" charset="0"/>
              </a:rPr>
              <a:t>47 U.S. Code § 230 (Section 230)</a:t>
            </a:r>
            <a:endParaRPr lang="en-US" sz="3600" dirty="0">
              <a:solidFill>
                <a:schemeClr val="tx1"/>
              </a:solidFill>
              <a:latin typeface="Constantia" panose="02030602050306030303" pitchFamily="18" charset="0"/>
            </a:endParaRPr>
          </a:p>
        </p:txBody>
      </p:sp>
      <p:pic>
        <p:nvPicPr>
          <p:cNvPr id="9" name="Picture 8">
            <a:extLst>
              <a:ext uri="{FF2B5EF4-FFF2-40B4-BE49-F238E27FC236}">
                <a16:creationId xmlns:a16="http://schemas.microsoft.com/office/drawing/2014/main" id="{1408AEEC-F3D2-4F64-9AAE-A54DEB5138C1}"/>
              </a:ext>
            </a:extLst>
          </p:cNvPr>
          <p:cNvPicPr/>
          <p:nvPr/>
        </p:nvPicPr>
        <p:blipFill rotWithShape="1">
          <a:blip r:embed="rId3">
            <a:extLst>
              <a:ext uri="{28A0092B-C50C-407E-A947-70E740481C1C}">
                <a14:useLocalDpi xmlns:a14="http://schemas.microsoft.com/office/drawing/2010/main" val="0"/>
              </a:ext>
            </a:extLst>
          </a:blip>
          <a:srcRect t="1" r="13004" b="-383"/>
          <a:stretch/>
        </p:blipFill>
        <p:spPr bwMode="auto">
          <a:xfrm>
            <a:off x="23393304" y="5509094"/>
            <a:ext cx="11887200" cy="7384778"/>
          </a:xfrm>
          <a:prstGeom prst="rect">
            <a:avLst/>
          </a:prstGeom>
          <a:noFill/>
          <a:ln>
            <a:noFill/>
          </a:ln>
        </p:spPr>
      </p:pic>
      <p:pic>
        <p:nvPicPr>
          <p:cNvPr id="19" name="Picture 18">
            <a:extLst>
              <a:ext uri="{FF2B5EF4-FFF2-40B4-BE49-F238E27FC236}">
                <a16:creationId xmlns:a16="http://schemas.microsoft.com/office/drawing/2014/main" id="{D9132F6F-01DD-414A-9D21-182DB5FC0AC8}"/>
              </a:ext>
            </a:extLst>
          </p:cNvPr>
          <p:cNvPicPr/>
          <p:nvPr/>
        </p:nvPicPr>
        <p:blipFill rotWithShape="1">
          <a:blip r:embed="rId4"/>
          <a:srcRect l="26805" t="23291" r="18055" b="8889"/>
          <a:stretch/>
        </p:blipFill>
        <p:spPr bwMode="auto">
          <a:xfrm>
            <a:off x="10960100" y="6604990"/>
            <a:ext cx="10378694" cy="6210301"/>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52626B91-4C42-4FF2-9433-6F720B593ED8}"/>
              </a:ext>
            </a:extLst>
          </p:cNvPr>
          <p:cNvSpPr txBox="1"/>
          <p:nvPr/>
        </p:nvSpPr>
        <p:spPr>
          <a:xfrm>
            <a:off x="37312600" y="4722814"/>
            <a:ext cx="50800" cy="45719"/>
          </a:xfrm>
          <a:prstGeom prst="rect">
            <a:avLst/>
          </a:prstGeom>
          <a:noFill/>
        </p:spPr>
        <p:txBody>
          <a:bodyPr wrap="square" lIns="0" tIns="0" rIns="0" bIns="0" rtlCol="0">
            <a:noAutofit/>
          </a:bodyPr>
          <a:lstStyle/>
          <a:p>
            <a:pPr algn="l"/>
            <a:endParaRPr lang="en-US" sz="1200" dirty="0">
              <a:solidFill>
                <a:schemeClr val="tx1">
                  <a:lumMod val="75000"/>
                  <a:lumOff val="25000"/>
                </a:schemeClr>
              </a:solidFill>
              <a:latin typeface="+mn-lt"/>
            </a:endParaRPr>
          </a:p>
        </p:txBody>
      </p:sp>
      <p:sp>
        <p:nvSpPr>
          <p:cNvPr id="8" name="TextBox 7">
            <a:extLst>
              <a:ext uri="{FF2B5EF4-FFF2-40B4-BE49-F238E27FC236}">
                <a16:creationId xmlns:a16="http://schemas.microsoft.com/office/drawing/2014/main" id="{933323F4-2A0D-4B72-B91B-43DCAFD6F73B}"/>
              </a:ext>
            </a:extLst>
          </p:cNvPr>
          <p:cNvSpPr txBox="1"/>
          <p:nvPr/>
        </p:nvSpPr>
        <p:spPr>
          <a:xfrm>
            <a:off x="23815167" y="3258152"/>
            <a:ext cx="10581894" cy="2079117"/>
          </a:xfrm>
          <a:prstGeom prst="rect">
            <a:avLst/>
          </a:prstGeom>
          <a:noFill/>
        </p:spPr>
        <p:txBody>
          <a:bodyPr wrap="square" lIns="0" tIns="0" rIns="0" bIns="0" rtlCol="0">
            <a:noAutofit/>
          </a:bodyPr>
          <a:lstStyle/>
          <a:p>
            <a:r>
              <a:rPr lang="en-US" sz="4050" dirty="0">
                <a:solidFill>
                  <a:schemeClr val="tx1"/>
                </a:solidFill>
              </a:rPr>
              <a:t>Hypothesis: The younger age group (18-29) will </a:t>
            </a:r>
          </a:p>
          <a:p>
            <a:r>
              <a:rPr lang="en-US" sz="4050" dirty="0">
                <a:solidFill>
                  <a:schemeClr val="tx1"/>
                </a:solidFill>
              </a:rPr>
              <a:t>have more trust in social media than the older </a:t>
            </a:r>
          </a:p>
          <a:p>
            <a:r>
              <a:rPr lang="en-US" sz="4050" dirty="0">
                <a:solidFill>
                  <a:schemeClr val="tx1"/>
                </a:solidFill>
              </a:rPr>
              <a:t>age group (65+). </a:t>
            </a:r>
          </a:p>
          <a:p>
            <a:pPr algn="l"/>
            <a:endParaRPr lang="en-US" sz="1200" dirty="0">
              <a:solidFill>
                <a:schemeClr val="tx1">
                  <a:lumMod val="75000"/>
                  <a:lumOff val="25000"/>
                </a:schemeClr>
              </a:solidFill>
              <a:latin typeface="+mn-lt"/>
            </a:endParaRPr>
          </a:p>
        </p:txBody>
      </p:sp>
      <p:sp>
        <p:nvSpPr>
          <p:cNvPr id="10" name="TextBox 9">
            <a:extLst>
              <a:ext uri="{FF2B5EF4-FFF2-40B4-BE49-F238E27FC236}">
                <a16:creationId xmlns:a16="http://schemas.microsoft.com/office/drawing/2014/main" id="{BD811D67-A1FF-4CAF-8707-B8160B6F4716}"/>
              </a:ext>
            </a:extLst>
          </p:cNvPr>
          <p:cNvSpPr txBox="1"/>
          <p:nvPr/>
        </p:nvSpPr>
        <p:spPr>
          <a:xfrm>
            <a:off x="10363200" y="13068301"/>
            <a:ext cx="9446006" cy="1739899"/>
          </a:xfrm>
          <a:prstGeom prst="rect">
            <a:avLst/>
          </a:prstGeom>
          <a:noFill/>
        </p:spPr>
        <p:txBody>
          <a:bodyPr wrap="square" lIns="0" tIns="0" rIns="0" bIns="0" rtlCol="0">
            <a:noAutofit/>
          </a:bodyPr>
          <a:lstStyle/>
          <a:p>
            <a:pPr algn="l"/>
            <a:r>
              <a:rPr lang="en-US" sz="4050" dirty="0" err="1">
                <a:solidFill>
                  <a:schemeClr val="tx1">
                    <a:lumMod val="75000"/>
                    <a:lumOff val="25000"/>
                  </a:schemeClr>
                </a:solidFill>
                <a:latin typeface="+mn-lt"/>
              </a:rPr>
              <a:t>Somers’d</a:t>
            </a:r>
            <a:r>
              <a:rPr lang="en-US" sz="4050" dirty="0">
                <a:solidFill>
                  <a:schemeClr val="tx1">
                    <a:lumMod val="75000"/>
                    <a:lumOff val="25000"/>
                  </a:schemeClr>
                </a:solidFill>
                <a:latin typeface="+mn-lt"/>
              </a:rPr>
              <a:t> = -.071</a:t>
            </a:r>
          </a:p>
          <a:p>
            <a:pPr algn="l"/>
            <a:r>
              <a:rPr lang="en-US" sz="4050" dirty="0">
                <a:solidFill>
                  <a:schemeClr val="tx1">
                    <a:lumMod val="75000"/>
                    <a:lumOff val="25000"/>
                  </a:schemeClr>
                </a:solidFill>
              </a:rPr>
              <a:t>Chi-Squared = 44.813, p &lt; .001</a:t>
            </a:r>
            <a:endParaRPr lang="en-US" sz="4050" dirty="0">
              <a:solidFill>
                <a:schemeClr val="tx1">
                  <a:lumMod val="75000"/>
                  <a:lumOff val="25000"/>
                </a:schemeClr>
              </a:solidFill>
              <a:latin typeface="+mn-lt"/>
            </a:endParaRPr>
          </a:p>
        </p:txBody>
      </p:sp>
      <p:sp>
        <p:nvSpPr>
          <p:cNvPr id="14" name="TextBox 13">
            <a:extLst>
              <a:ext uri="{FF2B5EF4-FFF2-40B4-BE49-F238E27FC236}">
                <a16:creationId xmlns:a16="http://schemas.microsoft.com/office/drawing/2014/main" id="{27F50373-0A46-4F8A-BE47-8677A22C5C2A}"/>
              </a:ext>
            </a:extLst>
          </p:cNvPr>
          <p:cNvSpPr txBox="1"/>
          <p:nvPr/>
        </p:nvSpPr>
        <p:spPr>
          <a:xfrm>
            <a:off x="19208750" y="10013950"/>
            <a:ext cx="914400" cy="914400"/>
          </a:xfrm>
          <a:prstGeom prst="rect">
            <a:avLst/>
          </a:prstGeom>
          <a:noFill/>
        </p:spPr>
        <p:txBody>
          <a:bodyPr wrap="square" lIns="0" tIns="0" rIns="0" bIns="0" rtlCol="0">
            <a:noAutofit/>
          </a:bodyPr>
          <a:lstStyle/>
          <a:p>
            <a:pPr algn="l"/>
            <a:endParaRPr lang="en-US" sz="1200" dirty="0">
              <a:solidFill>
                <a:schemeClr val="tx1">
                  <a:lumMod val="75000"/>
                  <a:lumOff val="25000"/>
                </a:schemeClr>
              </a:solidFill>
              <a:latin typeface="+mn-lt"/>
            </a:endParaRPr>
          </a:p>
        </p:txBody>
      </p:sp>
      <p:sp>
        <p:nvSpPr>
          <p:cNvPr id="17" name="TextBox 16">
            <a:extLst>
              <a:ext uri="{FF2B5EF4-FFF2-40B4-BE49-F238E27FC236}">
                <a16:creationId xmlns:a16="http://schemas.microsoft.com/office/drawing/2014/main" id="{54A93B38-07C3-4812-9C1C-C21BBB358507}"/>
              </a:ext>
            </a:extLst>
          </p:cNvPr>
          <p:cNvSpPr txBox="1"/>
          <p:nvPr/>
        </p:nvSpPr>
        <p:spPr>
          <a:xfrm>
            <a:off x="19208750" y="10013950"/>
            <a:ext cx="914400" cy="914400"/>
          </a:xfrm>
          <a:prstGeom prst="rect">
            <a:avLst/>
          </a:prstGeom>
          <a:noFill/>
        </p:spPr>
        <p:txBody>
          <a:bodyPr wrap="square" lIns="0" tIns="0" rIns="0" bIns="0" rtlCol="0">
            <a:noAutofit/>
          </a:bodyPr>
          <a:lstStyle/>
          <a:p>
            <a:pPr algn="l"/>
            <a:endParaRPr lang="en-US" sz="1200" dirty="0">
              <a:solidFill>
                <a:schemeClr val="tx1">
                  <a:lumMod val="75000"/>
                  <a:lumOff val="25000"/>
                </a:schemeClr>
              </a:solidFill>
              <a:latin typeface="+mn-lt"/>
            </a:endParaRPr>
          </a:p>
        </p:txBody>
      </p:sp>
      <p:sp>
        <p:nvSpPr>
          <p:cNvPr id="18" name="TextBox 17">
            <a:extLst>
              <a:ext uri="{FF2B5EF4-FFF2-40B4-BE49-F238E27FC236}">
                <a16:creationId xmlns:a16="http://schemas.microsoft.com/office/drawing/2014/main" id="{C911AB58-3C33-49D1-8043-A2A4049F44D4}"/>
              </a:ext>
            </a:extLst>
          </p:cNvPr>
          <p:cNvSpPr txBox="1"/>
          <p:nvPr/>
        </p:nvSpPr>
        <p:spPr>
          <a:xfrm>
            <a:off x="20638262" y="14173200"/>
            <a:ext cx="914400" cy="914400"/>
          </a:xfrm>
          <a:prstGeom prst="rect">
            <a:avLst/>
          </a:prstGeom>
          <a:noFill/>
        </p:spPr>
        <p:txBody>
          <a:bodyPr wrap="none" lIns="0" tIns="0" rIns="0" bIns="0" rtlCol="0">
            <a:noAutofit/>
          </a:bodyPr>
          <a:lstStyle/>
          <a:p>
            <a:pPr algn="l"/>
            <a:endParaRPr lang="en-US" sz="1200" dirty="0">
              <a:solidFill>
                <a:schemeClr val="tx1">
                  <a:lumMod val="75000"/>
                  <a:lumOff val="25000"/>
                </a:schemeClr>
              </a:solidFill>
              <a:latin typeface="+mn-lt"/>
            </a:endParaRPr>
          </a:p>
        </p:txBody>
      </p:sp>
      <p:sp>
        <p:nvSpPr>
          <p:cNvPr id="22" name="TextBox 21">
            <a:extLst>
              <a:ext uri="{FF2B5EF4-FFF2-40B4-BE49-F238E27FC236}">
                <a16:creationId xmlns:a16="http://schemas.microsoft.com/office/drawing/2014/main" id="{5DD0BFA1-23A4-4F6F-8973-A3AEE1F9C0E4}"/>
              </a:ext>
            </a:extLst>
          </p:cNvPr>
          <p:cNvSpPr txBox="1"/>
          <p:nvPr/>
        </p:nvSpPr>
        <p:spPr>
          <a:xfrm>
            <a:off x="10445623" y="5035529"/>
            <a:ext cx="8887460" cy="1644238"/>
          </a:xfrm>
          <a:prstGeom prst="rect">
            <a:avLst/>
          </a:prstGeom>
          <a:noFill/>
        </p:spPr>
        <p:txBody>
          <a:bodyPr wrap="square" lIns="0" tIns="0" rIns="0" bIns="0" rtlCol="0">
            <a:noAutofit/>
          </a:bodyPr>
          <a:lstStyle/>
          <a:p>
            <a:pPr algn="l"/>
            <a:r>
              <a:rPr lang="en-US" sz="4050" dirty="0">
                <a:solidFill>
                  <a:schemeClr val="tx1">
                    <a:lumMod val="75000"/>
                    <a:lumOff val="25000"/>
                  </a:schemeClr>
                </a:solidFill>
              </a:rPr>
              <a:t>Hypothesis: Republicans will have less trust in social media than Democrats.</a:t>
            </a:r>
            <a:endParaRPr lang="en-US" sz="4050" dirty="0">
              <a:solidFill>
                <a:schemeClr val="tx1">
                  <a:lumMod val="75000"/>
                  <a:lumOff val="25000"/>
                </a:schemeClr>
              </a:solidFill>
              <a:latin typeface="+mn-lt"/>
            </a:endParaRPr>
          </a:p>
        </p:txBody>
      </p:sp>
      <p:sp>
        <p:nvSpPr>
          <p:cNvPr id="24" name="TextBox 23">
            <a:extLst>
              <a:ext uri="{FF2B5EF4-FFF2-40B4-BE49-F238E27FC236}">
                <a16:creationId xmlns:a16="http://schemas.microsoft.com/office/drawing/2014/main" id="{C458BC87-6CFF-4FE2-9CD8-63F748EB88FF}"/>
              </a:ext>
            </a:extLst>
          </p:cNvPr>
          <p:cNvSpPr txBox="1"/>
          <p:nvPr/>
        </p:nvSpPr>
        <p:spPr>
          <a:xfrm>
            <a:off x="24028400" y="13068301"/>
            <a:ext cx="11557000" cy="2019299"/>
          </a:xfrm>
          <a:prstGeom prst="rect">
            <a:avLst/>
          </a:prstGeom>
          <a:noFill/>
        </p:spPr>
        <p:txBody>
          <a:bodyPr wrap="square" lIns="0" tIns="0" rIns="0" bIns="0" rtlCol="0">
            <a:noAutofit/>
          </a:bodyPr>
          <a:lstStyle/>
          <a:p>
            <a:pPr algn="l"/>
            <a:r>
              <a:rPr lang="en-US" sz="4050" dirty="0" err="1">
                <a:solidFill>
                  <a:schemeClr val="tx1">
                    <a:lumMod val="75000"/>
                    <a:lumOff val="25000"/>
                  </a:schemeClr>
                </a:solidFill>
              </a:rPr>
              <a:t>Somers’d</a:t>
            </a:r>
            <a:r>
              <a:rPr lang="en-US" sz="4050" dirty="0">
                <a:solidFill>
                  <a:schemeClr val="tx1">
                    <a:lumMod val="75000"/>
                    <a:lumOff val="25000"/>
                  </a:schemeClr>
                </a:solidFill>
              </a:rPr>
              <a:t> = .232</a:t>
            </a:r>
          </a:p>
          <a:p>
            <a:pPr algn="l"/>
            <a:r>
              <a:rPr lang="en-US" sz="4050" dirty="0">
                <a:solidFill>
                  <a:schemeClr val="tx1">
                    <a:lumMod val="75000"/>
                    <a:lumOff val="25000"/>
                  </a:schemeClr>
                </a:solidFill>
                <a:latin typeface="+mn-lt"/>
              </a:rPr>
              <a:t>Chi-Squared = 431.345, p &lt; .001</a:t>
            </a:r>
          </a:p>
          <a:p>
            <a:pPr algn="l"/>
            <a:endParaRPr lang="en-US" sz="4050" dirty="0">
              <a:solidFill>
                <a:schemeClr val="tx1">
                  <a:lumMod val="75000"/>
                  <a:lumOff val="25000"/>
                </a:schemeClr>
              </a:solidFill>
              <a:latin typeface="+mn-lt"/>
            </a:endParaRPr>
          </a:p>
        </p:txBody>
      </p:sp>
      <p:sp>
        <p:nvSpPr>
          <p:cNvPr id="25" name="TextBox 24">
            <a:extLst>
              <a:ext uri="{FF2B5EF4-FFF2-40B4-BE49-F238E27FC236}">
                <a16:creationId xmlns:a16="http://schemas.microsoft.com/office/drawing/2014/main" id="{CCB1E250-B15B-44F3-A630-5A85CE4AEEA5}"/>
              </a:ext>
            </a:extLst>
          </p:cNvPr>
          <p:cNvSpPr txBox="1"/>
          <p:nvPr/>
        </p:nvSpPr>
        <p:spPr>
          <a:xfrm>
            <a:off x="495300" y="19939000"/>
            <a:ext cx="5918200" cy="536751"/>
          </a:xfrm>
          <a:prstGeom prst="rect">
            <a:avLst/>
          </a:prstGeom>
          <a:noFill/>
        </p:spPr>
        <p:txBody>
          <a:bodyPr wrap="square" lIns="0" tIns="0" rIns="0" bIns="0" rtlCol="0">
            <a:noAutofit/>
          </a:bodyPr>
          <a:lstStyle/>
          <a:p>
            <a:pPr algn="l"/>
            <a:r>
              <a:rPr lang="en-US" sz="4000" dirty="0">
                <a:solidFill>
                  <a:schemeClr val="bg1"/>
                </a:solidFill>
              </a:rPr>
              <a:t>Kenneth Morris</a:t>
            </a:r>
            <a:endParaRPr lang="en-US" sz="4000" dirty="0">
              <a:solidFill>
                <a:schemeClr val="bg1"/>
              </a:solidFill>
              <a:latin typeface="+mn-lt"/>
            </a:endParaRPr>
          </a:p>
        </p:txBody>
      </p:sp>
    </p:spTree>
    <p:extLst>
      <p:ext uri="{BB962C8B-B14F-4D97-AF65-F5344CB8AC3E}">
        <p14:creationId xmlns:p14="http://schemas.microsoft.com/office/powerpoint/2010/main" val="3099642499"/>
      </p:ext>
    </p:extLst>
  </p:cSld>
  <p:clrMapOvr>
    <a:masterClrMapping/>
  </p:clrMapOvr>
</p:sld>
</file>

<file path=ppt/theme/theme1.xml><?xml version="1.0" encoding="utf-8"?>
<a:theme xmlns:a="http://schemas.openxmlformats.org/drawingml/2006/main" name="1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alibri Light-Constantia">
      <a:majorFont>
        <a:latin typeface="Calibri Light"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200" dirty="0" smtClean="0">
            <a:solidFill>
              <a:schemeClr val="tx1">
                <a:lumMod val="75000"/>
                <a:lumOff val="25000"/>
              </a:schemeClr>
            </a:solidFill>
            <a:latin typeface="+mn-lt"/>
          </a:defRPr>
        </a:defPPr>
      </a:lstStyle>
    </a:txDef>
  </a:objectDefaults>
  <a:extraClrSchemeLst/>
  <a:extLst>
    <a:ext uri="{05A4C25C-085E-4340-85A3-A5531E510DB2}">
      <thm15:themeFamily xmlns:thm15="http://schemas.microsoft.com/office/thememl/2012/main" name="TF16411175_Green pitch deck_AAS_v4" id="{7774237F-020F-43A5-B912-064E6C199417}" vid="{D87B7C14-9379-4774-A3D4-9FA5066AD9EB}"/>
    </a:ext>
  </a:extLst>
</a:theme>
</file>

<file path=docProps/app.xml><?xml version="1.0" encoding="utf-8"?>
<Properties xmlns="http://schemas.openxmlformats.org/officeDocument/2006/extended-properties" xmlns:vt="http://schemas.openxmlformats.org/officeDocument/2006/docPropsVTypes">
  <TotalTime>6037</TotalTime>
  <Words>213</Words>
  <Application>Microsoft Office PowerPoint</Application>
  <PresentationFormat>Custom</PresentationFormat>
  <Paragraphs>32</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 Light</vt:lpstr>
      <vt:lpstr>Constantia</vt:lpstr>
      <vt:lpstr>Times New Roman</vt:lpstr>
      <vt:lpstr>1_Office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Donnay, Patrick D</dc:creator>
  <cp:lastModifiedBy>Morris, Kenneth W</cp:lastModifiedBy>
  <cp:revision>43</cp:revision>
  <dcterms:created xsi:type="dcterms:W3CDTF">2021-03-28T15:29:06Z</dcterms:created>
  <dcterms:modified xsi:type="dcterms:W3CDTF">2021-05-06T23:49:50Z</dcterms:modified>
</cp:coreProperties>
</file>