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</p:sldIdLst>
  <p:sldSz cx="36576000" cy="21031200"/>
  <p:notesSz cx="6858000" cy="9144000"/>
  <p:defaultTextStyle>
    <a:defPPr>
      <a:defRPr lang="en-US"/>
    </a:defPPr>
    <a:lvl1pPr marL="0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1pPr>
    <a:lvl2pPr marL="1382307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2pPr>
    <a:lvl3pPr marL="2764613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3pPr>
    <a:lvl4pPr marL="4146920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4pPr>
    <a:lvl5pPr marL="5529227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5pPr>
    <a:lvl6pPr marL="6911533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6pPr>
    <a:lvl7pPr marL="8293840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7pPr>
    <a:lvl8pPr marL="9676147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8pPr>
    <a:lvl9pPr marL="11058458" algn="l" defTabSz="2764613" rtl="0" eaLnBrk="1" latinLnBrk="0" hangingPunct="1">
      <a:defRPr sz="544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24" userDrawn="1">
          <p15:clr>
            <a:srgbClr val="A4A3A4"/>
          </p15:clr>
        </p15:guide>
        <p15:guide id="2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513F"/>
    <a:srgbClr val="006600"/>
    <a:srgbClr val="2A374A"/>
    <a:srgbClr val="283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37" d="100"/>
          <a:sy n="37" d="100"/>
        </p:scale>
        <p:origin x="720" y="224"/>
      </p:cViewPr>
      <p:guideLst>
        <p:guide orient="horz" pos="6624"/>
        <p:guide pos="115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228600" cy="2286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E243EA-A1D5-A747-9204-18866FB5D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" t="-16733" r="-138" b="16734"/>
          <a:stretch/>
        </p:blipFill>
        <p:spPr>
          <a:xfrm>
            <a:off x="0" y="-4128003"/>
            <a:ext cx="36576000" cy="249384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355F59-6E18-A54A-8F05-D6302040BE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393499"/>
            <a:ext cx="20520000" cy="635165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12596" spc="-452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</a:t>
            </a:r>
            <a:br>
              <a:rPr lang="en-US" noProof="0" dirty="0"/>
            </a:br>
            <a:r>
              <a:rPr lang="en-US" noProof="0" dirty="0"/>
              <a:t>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23E861B-86FA-324C-970D-0606DAFEF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737641"/>
            <a:ext cx="20520000" cy="2870400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6300">
                <a:solidFill>
                  <a:schemeClr val="bg1"/>
                </a:solidFill>
              </a:defRPr>
            </a:lvl1pPr>
            <a:lvl2pPr marL="1371432" indent="0" algn="ctr">
              <a:buNone/>
              <a:defRPr sz="6000"/>
            </a:lvl2pPr>
            <a:lvl3pPr marL="2742860" indent="0" algn="ctr">
              <a:buNone/>
              <a:defRPr sz="5400"/>
            </a:lvl3pPr>
            <a:lvl4pPr marL="4114288" indent="0" algn="ctr">
              <a:buNone/>
              <a:defRPr sz="4800"/>
            </a:lvl4pPr>
            <a:lvl5pPr marL="5485724" indent="0" algn="ctr">
              <a:buNone/>
              <a:defRPr sz="4800"/>
            </a:lvl5pPr>
            <a:lvl6pPr marL="6857152" indent="0" algn="ctr">
              <a:buNone/>
              <a:defRPr sz="4800"/>
            </a:lvl6pPr>
            <a:lvl7pPr marL="8228584" indent="0" algn="ctr">
              <a:buNone/>
              <a:defRPr sz="4800"/>
            </a:lvl7pPr>
            <a:lvl8pPr marL="9600012" indent="0" algn="ctr">
              <a:buNone/>
              <a:defRPr sz="4800"/>
            </a:lvl8pPr>
            <a:lvl9pPr marL="10971444" indent="0" algn="ctr">
              <a:buNone/>
              <a:defRPr sz="48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5BCFB-ED05-AA46-97D5-8D00CFE9B5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3604218" y="17403080"/>
            <a:ext cx="1712708" cy="26690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8CB8ED-8CD6-284B-8CD9-D3992A485D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03688" y="1512721"/>
            <a:ext cx="13155040" cy="359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1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Column 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139FC94F-AE30-1048-843A-295FA302AC56}"/>
              </a:ext>
            </a:extLst>
          </p:cNvPr>
          <p:cNvSpPr>
            <a:spLocks noChangeAspect="1"/>
          </p:cNvSpPr>
          <p:nvPr userDrawn="1"/>
        </p:nvSpPr>
        <p:spPr>
          <a:xfrm>
            <a:off x="24882452" y="5526587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37F3B8-BD34-EA4F-A1C0-4006B373159E}"/>
              </a:ext>
            </a:extLst>
          </p:cNvPr>
          <p:cNvSpPr>
            <a:spLocks noChangeAspect="1"/>
          </p:cNvSpPr>
          <p:nvPr userDrawn="1"/>
        </p:nvSpPr>
        <p:spPr>
          <a:xfrm>
            <a:off x="16035180" y="5526587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7196288" y="5526587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489108" y="18875918"/>
            <a:ext cx="1296000" cy="1324800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4370" y="13675837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61642" y="13675837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08918" y="13662143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4360" y="11339720"/>
            <a:ext cx="648176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61642" y="11339720"/>
            <a:ext cx="6481764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908908" y="11339720"/>
            <a:ext cx="648176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5406" y="3312006"/>
            <a:ext cx="34018540" cy="848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800000" indent="0">
              <a:buNone/>
              <a:defRPr/>
            </a:lvl2pPr>
            <a:lvl3pPr marL="1628576" indent="0">
              <a:buNone/>
              <a:defRPr/>
            </a:lvl3pPr>
            <a:lvl4pPr marL="2428576" indent="0">
              <a:buNone/>
              <a:defRPr/>
            </a:lvl4pPr>
            <a:lvl5pPr marL="3228580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74128" y="6530442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7017208" y="6530442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5864480" y="6530442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23" name="Straight Connector 22" descr="First divider line on slide">
            <a:extLst>
              <a:ext uri="{FF2B5EF4-FFF2-40B4-BE49-F238E27FC236}">
                <a16:creationId xmlns:a16="http://schemas.microsoft.com/office/drawing/2014/main" id="{82D5D2B4-7BAC-4C27-8D68-12365C7E7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3878876" y="6236204"/>
            <a:ext cx="0" cy="456165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Second divider line on slide">
            <a:extLst>
              <a:ext uri="{FF2B5EF4-FFF2-40B4-BE49-F238E27FC236}">
                <a16:creationId xmlns:a16="http://schemas.microsoft.com/office/drawing/2014/main" id="{7D9203C1-910E-4AFC-95E0-13BF40D08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2726152" y="6236204"/>
            <a:ext cx="0" cy="456165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61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2720528" y="8104178"/>
            <a:ext cx="13566944" cy="84730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20324230" y="8104027"/>
            <a:ext cx="13567220" cy="84709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9392" y="4574496"/>
            <a:ext cx="13568360" cy="27165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3996" b="1">
                <a:latin typeface="+mj-lt"/>
              </a:defRPr>
            </a:lvl1pPr>
            <a:lvl2pPr marL="800000" indent="0">
              <a:buNone/>
              <a:defRPr sz="23996">
                <a:latin typeface="+mj-lt"/>
              </a:defRPr>
            </a:lvl2pPr>
            <a:lvl3pPr marL="1628576" indent="0">
              <a:buNone/>
              <a:defRPr sz="23996">
                <a:latin typeface="+mj-lt"/>
              </a:defRPr>
            </a:lvl3pPr>
            <a:lvl4pPr marL="2428576" indent="0">
              <a:buNone/>
              <a:defRPr sz="23996">
                <a:latin typeface="+mj-lt"/>
              </a:defRPr>
            </a:lvl4pPr>
            <a:lvl5pPr marL="3228580" indent="0">
              <a:buNone/>
              <a:defRPr sz="23996">
                <a:latin typeface="+mj-lt"/>
              </a:defRPr>
            </a:lvl5pPr>
          </a:lstStyle>
          <a:p>
            <a:pPr lvl="0"/>
            <a:r>
              <a:rPr lang="en-US" noProof="0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288252" y="4574496"/>
            <a:ext cx="13568360" cy="27165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3996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288000" y="4268080"/>
            <a:ext cx="0" cy="1407024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375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14" y="1324800"/>
            <a:ext cx="34109876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6000" y="3532800"/>
            <a:ext cx="16416000" cy="1104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371432" indent="0">
              <a:buNone/>
              <a:defRPr sz="6000" b="1"/>
            </a:lvl2pPr>
            <a:lvl3pPr marL="2742860" indent="0">
              <a:buNone/>
              <a:defRPr sz="5400" b="1"/>
            </a:lvl3pPr>
            <a:lvl4pPr marL="4114288" indent="0">
              <a:buNone/>
              <a:defRPr sz="4800" b="1"/>
            </a:lvl4pPr>
            <a:lvl5pPr marL="5485724" indent="0">
              <a:buNone/>
              <a:defRPr sz="4800" b="1"/>
            </a:lvl5pPr>
            <a:lvl6pPr marL="6857152" indent="0">
              <a:buNone/>
              <a:defRPr sz="4800" b="1"/>
            </a:lvl6pPr>
            <a:lvl7pPr marL="8228584" indent="0">
              <a:buNone/>
              <a:defRPr sz="4800" b="1"/>
            </a:lvl7pPr>
            <a:lvl8pPr marL="9600012" indent="0">
              <a:buNone/>
              <a:defRPr sz="4800" b="1"/>
            </a:lvl8pPr>
            <a:lvl9pPr marL="10971444" indent="0">
              <a:buNone/>
              <a:defRPr sz="48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6000" y="4857600"/>
            <a:ext cx="16416000" cy="11686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8900014" y="4850442"/>
            <a:ext cx="16505876" cy="116941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8864022" y="3532152"/>
            <a:ext cx="16541868" cy="10882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7200" b="1"/>
            </a:lvl1pPr>
          </a:lstStyle>
          <a:p>
            <a:pPr marL="800000" lvl="0" indent="-800000"/>
            <a:r>
              <a:rPr lang="en-US" noProof="0"/>
              <a:t>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288000" y="7478748"/>
            <a:ext cx="0" cy="774384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8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3192" y="7556075"/>
            <a:ext cx="11178008" cy="8543774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841956" y="7555668"/>
            <a:ext cx="11179408" cy="8544187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51956" y="7555668"/>
            <a:ext cx="8890856" cy="85441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5406" y="3312006"/>
            <a:ext cx="34018540" cy="848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800000" indent="0">
              <a:buNone/>
              <a:defRPr/>
            </a:lvl2pPr>
            <a:lvl3pPr marL="1628576" indent="0">
              <a:buNone/>
              <a:defRPr/>
            </a:lvl3pPr>
            <a:lvl4pPr marL="2428576" indent="0">
              <a:buNone/>
              <a:defRPr/>
            </a:lvl4pPr>
            <a:lvl5pPr marL="3228580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32708" y="5051536"/>
            <a:ext cx="8926736" cy="19872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800000" indent="0" algn="ctr">
              <a:buNone/>
              <a:defRPr/>
            </a:lvl2pPr>
            <a:lvl3pPr marL="1628576" indent="0" algn="ctr">
              <a:buNone/>
              <a:defRPr/>
            </a:lvl3pPr>
            <a:lvl4pPr marL="2428576" indent="0" algn="ctr">
              <a:buNone/>
              <a:defRPr/>
            </a:lvl4pPr>
            <a:lvl5pPr marL="3228580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25008" y="5050923"/>
            <a:ext cx="8926736" cy="198720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451956" y="5051536"/>
            <a:ext cx="8926736" cy="198720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1840584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5406" y="3312006"/>
            <a:ext cx="34018540" cy="848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800000" indent="0">
              <a:buNone/>
              <a:defRPr/>
            </a:lvl2pPr>
            <a:lvl3pPr marL="1628576" indent="0">
              <a:buNone/>
              <a:defRPr/>
            </a:lvl3pPr>
            <a:lvl4pPr marL="2428576" indent="0">
              <a:buNone/>
              <a:defRPr/>
            </a:lvl4pPr>
            <a:lvl5pPr marL="3228580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1295406" y="11857823"/>
            <a:ext cx="3401854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38724" y="12184251"/>
            <a:ext cx="1246824" cy="6187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95414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11462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127514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43566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8231324" y="12184251"/>
            <a:ext cx="1246824" cy="6187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59618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75666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791718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4039870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207770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623822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455922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6871974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288014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9704050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120102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536150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3952206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5368254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784306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1032458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8200358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9616410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2448510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3864562" y="11032022"/>
            <a:ext cx="1133476" cy="6187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6082968" y="6718316"/>
            <a:ext cx="5381624" cy="1723389"/>
          </a:xfrm>
          <a:prstGeom prst="rect">
            <a:avLst/>
          </a:prstGeo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6187184" y="7762335"/>
            <a:ext cx="5173184" cy="5698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170697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1836" y="12253496"/>
            <a:ext cx="5892512" cy="662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67664" y="12253496"/>
            <a:ext cx="5892512" cy="662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23488" y="12239803"/>
            <a:ext cx="5892512" cy="662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1836" y="10501579"/>
            <a:ext cx="5892512" cy="1545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867664" y="10501579"/>
            <a:ext cx="5892512" cy="1545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423488" y="10501579"/>
            <a:ext cx="5892512" cy="1545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295406" y="8611954"/>
            <a:ext cx="4517900" cy="46182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851230" y="8611954"/>
            <a:ext cx="4517900" cy="46182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4407062" y="8611954"/>
            <a:ext cx="4517900" cy="461829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5406" y="3312006"/>
            <a:ext cx="34018540" cy="848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800000" indent="0">
              <a:buNone/>
              <a:defRPr/>
            </a:lvl2pPr>
            <a:lvl3pPr marL="1628576" indent="0">
              <a:buNone/>
              <a:defRPr/>
            </a:lvl3pPr>
            <a:lvl4pPr marL="2428576" indent="0">
              <a:buNone/>
              <a:defRPr/>
            </a:lvl4pPr>
            <a:lvl5pPr marL="3228580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1850" y="13221613"/>
            <a:ext cx="5892516" cy="34662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800000" indent="0">
              <a:buNone/>
              <a:defRPr/>
            </a:lvl2pPr>
            <a:lvl3pPr marL="1628576" indent="0">
              <a:buNone/>
              <a:defRPr/>
            </a:lvl3pPr>
            <a:lvl4pPr marL="2428576" indent="0">
              <a:buNone/>
              <a:defRPr/>
            </a:lvl4pPr>
            <a:lvl5pPr marL="3228580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867670" y="13221613"/>
            <a:ext cx="5891212" cy="3466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423488" y="13221612"/>
            <a:ext cx="5943600" cy="3490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2703761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0340" y="13816331"/>
            <a:ext cx="5400000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45280" y="13816331"/>
            <a:ext cx="5400000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470216" y="13816331"/>
            <a:ext cx="5400000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95156" y="13816331"/>
            <a:ext cx="5400000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400" y="12040760"/>
            <a:ext cx="540000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0340" y="12040760"/>
            <a:ext cx="540000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45280" y="12040760"/>
            <a:ext cx="540000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470216" y="12040760"/>
            <a:ext cx="540000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195156" y="12040760"/>
            <a:ext cx="540000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5400" y="13816331"/>
            <a:ext cx="5400000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151278" y="6626165"/>
            <a:ext cx="3688276" cy="3770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76218" y="6626165"/>
            <a:ext cx="3688276" cy="3770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601158" y="6626165"/>
            <a:ext cx="3688276" cy="3770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9326098" y="6626165"/>
            <a:ext cx="3688276" cy="3770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5051034" y="6626165"/>
            <a:ext cx="3688276" cy="3770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0775970" y="6626165"/>
            <a:ext cx="3688276" cy="37702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920088" y="12039396"/>
            <a:ext cx="5400000" cy="15481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800000" indent="0" algn="ctr">
              <a:buNone/>
              <a:defRPr/>
            </a:lvl2pPr>
            <a:lvl3pPr marL="1628576" indent="0" algn="ctr">
              <a:buNone/>
              <a:defRPr/>
            </a:lvl3pPr>
            <a:lvl4pPr marL="2428576" indent="0" algn="ctr">
              <a:buNone/>
              <a:defRPr/>
            </a:lvl4pPr>
            <a:lvl5pPr marL="3228580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920088" y="13816341"/>
            <a:ext cx="5400000" cy="27603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72545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11B88211-08F4-2248-BD30-E3071C33BB76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032608C4-ED48-7B45-A7A6-23B9F73E20D5}"/>
              </a:ext>
            </a:extLst>
          </p:cNvPr>
          <p:cNvSpPr/>
          <p:nvPr userDrawn="1"/>
        </p:nvSpPr>
        <p:spPr>
          <a:xfrm rot="4308689">
            <a:off x="26516558" y="-1508618"/>
            <a:ext cx="10951725" cy="1121128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7" name="Freeform: Shape 6">
            <a:extLst>
              <a:ext uri="{FF2B5EF4-FFF2-40B4-BE49-F238E27FC236}">
                <a16:creationId xmlns:a16="http://schemas.microsoft.com/office/drawing/2014/main" id="{9ED27A69-3A98-3D4F-A0EE-BE43CE1445EC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095835B3-0997-134E-8F31-7C5647937916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7CBA23F-2CD0-4740-BDB7-BC769D81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3762096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C3761DF-4391-324A-BB38-9A6F028B4E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95404" y="3312006"/>
            <a:ext cx="33763064" cy="8481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800000" indent="0">
              <a:buNone/>
              <a:defRPr/>
            </a:lvl2pPr>
            <a:lvl3pPr marL="1628576" indent="0">
              <a:buNone/>
              <a:defRPr/>
            </a:lvl3pPr>
            <a:lvl4pPr marL="2428576" indent="0">
              <a:buNone/>
              <a:defRPr/>
            </a:lvl4pPr>
            <a:lvl5pPr marL="3228580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560799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1" name="Freeform: Shape 4">
            <a:extLst>
              <a:ext uri="{FF2B5EF4-FFF2-40B4-BE49-F238E27FC236}">
                <a16:creationId xmlns:a16="http://schemas.microsoft.com/office/drawing/2014/main" id="{3C37A7F8-5811-584F-8AB5-5AD685F32E02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2" name="Freeform: Shape 5">
            <a:extLst>
              <a:ext uri="{FF2B5EF4-FFF2-40B4-BE49-F238E27FC236}">
                <a16:creationId xmlns:a16="http://schemas.microsoft.com/office/drawing/2014/main" id="{0F7EEDB0-3F56-FD43-9E62-256D4D847F29}"/>
              </a:ext>
            </a:extLst>
          </p:cNvPr>
          <p:cNvSpPr/>
          <p:nvPr userDrawn="1"/>
        </p:nvSpPr>
        <p:spPr>
          <a:xfrm rot="4308689">
            <a:off x="26516558" y="-1508618"/>
            <a:ext cx="10951725" cy="1121128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3" name="Freeform: Shape 6">
            <a:extLst>
              <a:ext uri="{FF2B5EF4-FFF2-40B4-BE49-F238E27FC236}">
                <a16:creationId xmlns:a16="http://schemas.microsoft.com/office/drawing/2014/main" id="{9A5CC428-669D-F04C-94A1-0CB5A0947D6B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FC67E346-8988-B545-B4C0-810BEE025F52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1201E45-CDCC-6F4E-BB22-87A24721D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0900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30408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20765279"/>
            <a:ext cx="36576000" cy="2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4"/>
            <a:ext cx="36576000" cy="2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10385526" y="10385524"/>
            <a:ext cx="21031204" cy="260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25930328" y="10385528"/>
            <a:ext cx="21031200" cy="260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6" y="265925"/>
            <a:ext cx="18027860" cy="1247643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12596" spc="-452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6" y="12734875"/>
            <a:ext cx="18027860" cy="557649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6300">
                <a:solidFill>
                  <a:schemeClr val="tx1"/>
                </a:solidFill>
              </a:defRPr>
            </a:lvl1pPr>
            <a:lvl2pPr marL="1371432" indent="0" algn="ctr">
              <a:buNone/>
              <a:defRPr sz="6000"/>
            </a:lvl2pPr>
            <a:lvl3pPr marL="2742860" indent="0" algn="ctr">
              <a:buNone/>
              <a:defRPr sz="5400"/>
            </a:lvl3pPr>
            <a:lvl4pPr marL="4114288" indent="0" algn="ctr">
              <a:buNone/>
              <a:defRPr sz="4800"/>
            </a:lvl4pPr>
            <a:lvl5pPr marL="5485724" indent="0" algn="ctr">
              <a:buNone/>
              <a:defRPr sz="4800"/>
            </a:lvl5pPr>
            <a:lvl6pPr marL="6857152" indent="0" algn="ctr">
              <a:buNone/>
              <a:defRPr sz="4800"/>
            </a:lvl6pPr>
            <a:lvl7pPr marL="8228584" indent="0" algn="ctr">
              <a:buNone/>
              <a:defRPr sz="4800"/>
            </a:lvl7pPr>
            <a:lvl8pPr marL="9600012" indent="0" algn="ctr">
              <a:buNone/>
              <a:defRPr sz="4800"/>
            </a:lvl8pPr>
            <a:lvl9pPr marL="10971444" indent="0" algn="ctr">
              <a:buNone/>
              <a:defRPr sz="4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17585872" y="202800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36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Picture Placeholder 31">
            <a:extLst>
              <a:ext uri="{FF2B5EF4-FFF2-40B4-BE49-F238E27FC236}">
                <a16:creationId xmlns:a16="http://schemas.microsoft.com/office/drawing/2014/main" id="{1DCE51CF-BC55-E048-A62A-F20B28B485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2000" y="265931"/>
            <a:ext cx="18027856" cy="20499354"/>
          </a:xfrm>
          <a:prstGeom prst="rect">
            <a:avLst/>
          </a:prstGeo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33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867387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23331340" y="7397203"/>
            <a:ext cx="0" cy="3373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195024" y="7935773"/>
            <a:ext cx="4032504" cy="2159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F5844D-1DF9-5E4C-93B4-F59A2E275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44"/>
          <a:stretch/>
        </p:blipFill>
        <p:spPr>
          <a:xfrm>
            <a:off x="260158" y="265931"/>
            <a:ext cx="36055716" cy="2049935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6EA76F9-AD96-1448-8C65-FAE541D7E7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83820" y="5103581"/>
            <a:ext cx="21608360" cy="620358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19796" spc="-452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Thank You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7273647-4427-3844-8115-3E4CCEC1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3830" y="11383792"/>
            <a:ext cx="15847508" cy="4919461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6300">
                <a:solidFill>
                  <a:schemeClr val="bg1"/>
                </a:solidFill>
                <a:latin typeface="+mj-lt"/>
              </a:defRPr>
            </a:lvl1pPr>
            <a:lvl2pPr marL="1371432" indent="0" algn="ctr">
              <a:buNone/>
              <a:defRPr sz="6000"/>
            </a:lvl2pPr>
            <a:lvl3pPr marL="2742860" indent="0" algn="ctr">
              <a:buNone/>
              <a:defRPr sz="5400"/>
            </a:lvl3pPr>
            <a:lvl4pPr marL="4114288" indent="0" algn="ctr">
              <a:buNone/>
              <a:defRPr sz="4800"/>
            </a:lvl4pPr>
            <a:lvl5pPr marL="5485724" indent="0" algn="ctr">
              <a:buNone/>
              <a:defRPr sz="4800"/>
            </a:lvl5pPr>
            <a:lvl6pPr marL="6857152" indent="0" algn="ctr">
              <a:buNone/>
              <a:defRPr sz="4800"/>
            </a:lvl6pPr>
            <a:lvl7pPr marL="8228584" indent="0" algn="ctr">
              <a:buNone/>
              <a:defRPr sz="4800"/>
            </a:lvl7pPr>
            <a:lvl8pPr marL="9600012" indent="0" algn="ctr">
              <a:buNone/>
              <a:defRPr sz="4800"/>
            </a:lvl8pPr>
            <a:lvl9pPr marL="10971444" indent="0" algn="ctr">
              <a:buNone/>
              <a:defRPr sz="48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37945B6-CE65-AE43-86AD-6736C3EB93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6" y="12787061"/>
            <a:ext cx="13525500" cy="85051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4800">
                <a:solidFill>
                  <a:schemeClr val="bg1"/>
                </a:solidFill>
              </a:defRPr>
            </a:lvl1pPr>
            <a:lvl2pPr marL="800000" indent="0" algn="r">
              <a:buNone/>
              <a:defRPr>
                <a:solidFill>
                  <a:schemeClr val="bg1"/>
                </a:solidFill>
              </a:defRPr>
            </a:lvl2pPr>
            <a:lvl3pPr marL="1628576" indent="0" algn="r">
              <a:buNone/>
              <a:defRPr>
                <a:solidFill>
                  <a:schemeClr val="bg1"/>
                </a:solidFill>
              </a:defRPr>
            </a:lvl3pPr>
            <a:lvl4pPr marL="2428576" indent="0" algn="r">
              <a:buNone/>
              <a:defRPr>
                <a:solidFill>
                  <a:schemeClr val="bg1"/>
                </a:solidFill>
              </a:defRPr>
            </a:lvl4pPr>
            <a:lvl5pPr marL="322858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2C0312A-98D0-BC44-B23D-C4C729A3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6" y="13724795"/>
            <a:ext cx="13525500" cy="85051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4800">
                <a:solidFill>
                  <a:schemeClr val="bg1"/>
                </a:solidFill>
              </a:defRPr>
            </a:lvl1pPr>
            <a:lvl2pPr marL="800000" indent="0" algn="r">
              <a:buNone/>
              <a:defRPr>
                <a:solidFill>
                  <a:schemeClr val="bg1"/>
                </a:solidFill>
              </a:defRPr>
            </a:lvl2pPr>
            <a:lvl3pPr marL="1628576" indent="0" algn="r">
              <a:buNone/>
              <a:defRPr>
                <a:solidFill>
                  <a:schemeClr val="bg1"/>
                </a:solidFill>
              </a:defRPr>
            </a:lvl3pPr>
            <a:lvl4pPr marL="2428576" indent="0" algn="r">
              <a:buNone/>
              <a:defRPr>
                <a:solidFill>
                  <a:schemeClr val="bg1"/>
                </a:solidFill>
              </a:defRPr>
            </a:lvl4pPr>
            <a:lvl5pPr marL="322858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Email or Social Media Handle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3C06FE3-5E33-7846-AEE2-BBB3B8068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1006" y="14662524"/>
            <a:ext cx="13525500" cy="85051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4800">
                <a:solidFill>
                  <a:schemeClr val="bg1"/>
                </a:solidFill>
              </a:defRPr>
            </a:lvl1pPr>
            <a:lvl2pPr marL="800000" indent="0" algn="r">
              <a:buNone/>
              <a:defRPr>
                <a:solidFill>
                  <a:schemeClr val="bg1"/>
                </a:solidFill>
              </a:defRPr>
            </a:lvl2pPr>
            <a:lvl3pPr marL="1628576" indent="0" algn="r">
              <a:buNone/>
              <a:defRPr>
                <a:solidFill>
                  <a:schemeClr val="bg1"/>
                </a:solidFill>
              </a:defRPr>
            </a:lvl3pPr>
            <a:lvl4pPr marL="2428576" indent="0" algn="r">
              <a:buNone/>
              <a:defRPr>
                <a:solidFill>
                  <a:schemeClr val="bg1"/>
                </a:solidFill>
              </a:defRPr>
            </a:lvl4pPr>
            <a:lvl5pPr marL="322858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D4603-BDE8-734B-A6E1-EE1314E0C5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2126049"/>
            <a:ext cx="8337752" cy="22759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03F242-C821-3647-955E-5BDA5B397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33604218" y="17403080"/>
            <a:ext cx="1712708" cy="26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98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423163"/>
            <a:ext cx="20520000" cy="732197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12596" spc="-452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737641"/>
            <a:ext cx="20520000" cy="2870400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6300">
                <a:solidFill>
                  <a:schemeClr val="bg1"/>
                </a:solidFill>
              </a:defRPr>
            </a:lvl1pPr>
            <a:lvl2pPr marL="1371432" indent="0" algn="ctr">
              <a:buNone/>
              <a:defRPr sz="6000"/>
            </a:lvl2pPr>
            <a:lvl3pPr marL="2742860" indent="0" algn="ctr">
              <a:buNone/>
              <a:defRPr sz="5400"/>
            </a:lvl3pPr>
            <a:lvl4pPr marL="4114288" indent="0" algn="ctr">
              <a:buNone/>
              <a:defRPr sz="4800"/>
            </a:lvl4pPr>
            <a:lvl5pPr marL="5485724" indent="0" algn="ctr">
              <a:buNone/>
              <a:defRPr sz="4800"/>
            </a:lvl5pPr>
            <a:lvl6pPr marL="6857152" indent="0" algn="ctr">
              <a:buNone/>
              <a:defRPr sz="4800"/>
            </a:lvl6pPr>
            <a:lvl7pPr marL="8228584" indent="0" algn="ctr">
              <a:buNone/>
              <a:defRPr sz="4800"/>
            </a:lvl7pPr>
            <a:lvl8pPr marL="9600012" indent="0" algn="ctr">
              <a:buNone/>
              <a:defRPr sz="4800"/>
            </a:lvl8pPr>
            <a:lvl9pPr marL="10971444" indent="0" algn="ctr">
              <a:buNone/>
              <a:defRPr sz="4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26516558" y="-1508618"/>
            <a:ext cx="10951725" cy="1121128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ADE90E-4AF1-714E-AF29-9B77D78328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1048" y="6112192"/>
            <a:ext cx="8337752" cy="2275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3E960B-309C-5D44-86CC-83A9F54D8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3604218" y="17403080"/>
            <a:ext cx="1712708" cy="26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3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4"/>
            <a:ext cx="36576000" cy="2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6" y="265925"/>
            <a:ext cx="18027860" cy="1247643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12596" spc="-452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6" y="12734875"/>
            <a:ext cx="18027860" cy="557649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6300">
                <a:solidFill>
                  <a:schemeClr val="tx1"/>
                </a:solidFill>
              </a:defRPr>
            </a:lvl1pPr>
            <a:lvl2pPr marL="1371432" indent="0" algn="ctr">
              <a:buNone/>
              <a:defRPr sz="6000"/>
            </a:lvl2pPr>
            <a:lvl3pPr marL="2742860" indent="0" algn="ctr">
              <a:buNone/>
              <a:defRPr sz="5400"/>
            </a:lvl3pPr>
            <a:lvl4pPr marL="4114288" indent="0" algn="ctr">
              <a:buNone/>
              <a:defRPr sz="4800"/>
            </a:lvl4pPr>
            <a:lvl5pPr marL="5485724" indent="0" algn="ctr">
              <a:buNone/>
              <a:defRPr sz="4800"/>
            </a:lvl5pPr>
            <a:lvl6pPr marL="6857152" indent="0" algn="ctr">
              <a:buNone/>
              <a:defRPr sz="4800"/>
            </a:lvl6pPr>
            <a:lvl7pPr marL="8228584" indent="0" algn="ctr">
              <a:buNone/>
              <a:defRPr sz="4800"/>
            </a:lvl7pPr>
            <a:lvl8pPr marL="9600012" indent="0" algn="ctr">
              <a:buNone/>
              <a:defRPr sz="4800"/>
            </a:lvl8pPr>
            <a:lvl9pPr marL="10971444" indent="0" algn="ctr">
              <a:buNone/>
              <a:defRPr sz="4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17585872" y="202800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36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07F5F-3425-C94F-B2F8-2C50AE08B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44" r="50000"/>
          <a:stretch/>
        </p:blipFill>
        <p:spPr>
          <a:xfrm>
            <a:off x="6" y="-29882"/>
            <a:ext cx="18521860" cy="2106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31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364" y="1402080"/>
            <a:ext cx="11796712" cy="4907280"/>
          </a:xfrm>
          <a:prstGeom prst="rect">
            <a:avLst/>
          </a:prstGeom>
        </p:spPr>
        <p:txBody>
          <a:bodyPr anchor="b"/>
          <a:lstStyle>
            <a:lvl1pPr>
              <a:defRPr sz="9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9364" y="6309366"/>
            <a:ext cx="11796712" cy="11688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1371432" indent="0">
              <a:buNone/>
              <a:defRPr sz="4200"/>
            </a:lvl2pPr>
            <a:lvl3pPr marL="2742860" indent="0">
              <a:buNone/>
              <a:defRPr sz="3600"/>
            </a:lvl3pPr>
            <a:lvl4pPr marL="4114288" indent="0">
              <a:buNone/>
              <a:defRPr sz="3000"/>
            </a:lvl4pPr>
            <a:lvl5pPr marL="5485724" indent="0">
              <a:buNone/>
              <a:defRPr sz="3000"/>
            </a:lvl5pPr>
            <a:lvl6pPr marL="6857152" indent="0">
              <a:buNone/>
              <a:defRPr sz="3000"/>
            </a:lvl6pPr>
            <a:lvl7pPr marL="8228584" indent="0">
              <a:buNone/>
              <a:defRPr sz="3000"/>
            </a:lvl7pPr>
            <a:lvl8pPr marL="9600012" indent="0">
              <a:buNone/>
              <a:defRPr sz="3000"/>
            </a:lvl8pPr>
            <a:lvl9pPr marL="10971444" indent="0">
              <a:buNone/>
              <a:defRPr sz="3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9578" y="1402084"/>
            <a:ext cx="18027204" cy="16571809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" name="Freeform: Shape 4">
            <a:extLst>
              <a:ext uri="{FF2B5EF4-FFF2-40B4-BE49-F238E27FC236}">
                <a16:creationId xmlns:a16="http://schemas.microsoft.com/office/drawing/2014/main" id="{FD57EF75-74F4-E348-8E99-0693F96AC1D4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2" name="Freeform: Shape 5">
            <a:extLst>
              <a:ext uri="{FF2B5EF4-FFF2-40B4-BE49-F238E27FC236}">
                <a16:creationId xmlns:a16="http://schemas.microsoft.com/office/drawing/2014/main" id="{570EE862-044C-E24E-8071-17C89CC72B5F}"/>
              </a:ext>
            </a:extLst>
          </p:cNvPr>
          <p:cNvSpPr/>
          <p:nvPr userDrawn="1"/>
        </p:nvSpPr>
        <p:spPr>
          <a:xfrm rot="4308689">
            <a:off x="26516558" y="-1508618"/>
            <a:ext cx="10951725" cy="1121128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5" name="Freeform: Shape 6">
            <a:extLst>
              <a:ext uri="{FF2B5EF4-FFF2-40B4-BE49-F238E27FC236}">
                <a16:creationId xmlns:a16="http://schemas.microsoft.com/office/drawing/2014/main" id="{BAD688BF-74AD-DF49-98F7-4E6AC76E2D0E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6" name="Freeform: Shape 9">
            <a:extLst>
              <a:ext uri="{FF2B5EF4-FFF2-40B4-BE49-F238E27FC236}">
                <a16:creationId xmlns:a16="http://schemas.microsoft.com/office/drawing/2014/main" id="{30D1BB0E-F557-E644-A912-2C1F082ECBEF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2229544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364" y="1402080"/>
            <a:ext cx="11796712" cy="4907280"/>
          </a:xfrm>
          <a:prstGeom prst="rect">
            <a:avLst/>
          </a:prstGeom>
        </p:spPr>
        <p:txBody>
          <a:bodyPr anchor="b"/>
          <a:lstStyle>
            <a:lvl1pPr>
              <a:defRPr sz="9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9364" y="6309360"/>
            <a:ext cx="11796712" cy="10038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1371432" indent="0">
              <a:buNone/>
              <a:defRPr sz="4200"/>
            </a:lvl2pPr>
            <a:lvl3pPr marL="2742860" indent="0">
              <a:buNone/>
              <a:defRPr sz="3600"/>
            </a:lvl3pPr>
            <a:lvl4pPr marL="4114288" indent="0">
              <a:buNone/>
              <a:defRPr sz="3000"/>
            </a:lvl4pPr>
            <a:lvl5pPr marL="5485724" indent="0">
              <a:buNone/>
              <a:defRPr sz="3000"/>
            </a:lvl5pPr>
            <a:lvl6pPr marL="6857152" indent="0">
              <a:buNone/>
              <a:defRPr sz="3000"/>
            </a:lvl6pPr>
            <a:lvl7pPr marL="8228584" indent="0">
              <a:buNone/>
              <a:defRPr sz="3000"/>
            </a:lvl7pPr>
            <a:lvl8pPr marL="9600012" indent="0">
              <a:buNone/>
              <a:defRPr sz="3000"/>
            </a:lvl8pPr>
            <a:lvl9pPr marL="10971444" indent="0">
              <a:buNone/>
              <a:defRPr sz="3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5549570" y="1402098"/>
            <a:ext cx="19234212" cy="149461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/>
            </a:lvl1pPr>
            <a:lvl2pPr marL="1371432" indent="0">
              <a:buNone/>
              <a:defRPr sz="8400"/>
            </a:lvl2pPr>
            <a:lvl3pPr marL="2742860" indent="0">
              <a:buNone/>
              <a:defRPr sz="7200"/>
            </a:lvl3pPr>
            <a:lvl4pPr marL="4114288" indent="0">
              <a:buNone/>
              <a:defRPr sz="6000"/>
            </a:lvl4pPr>
            <a:lvl5pPr marL="5485724" indent="0">
              <a:buNone/>
              <a:defRPr sz="6000"/>
            </a:lvl5pPr>
            <a:lvl6pPr marL="6857152" indent="0">
              <a:buNone/>
              <a:defRPr sz="6000"/>
            </a:lvl6pPr>
            <a:lvl7pPr marL="8228584" indent="0">
              <a:buNone/>
              <a:defRPr sz="6000"/>
            </a:lvl7pPr>
            <a:lvl8pPr marL="9600012" indent="0">
              <a:buNone/>
              <a:defRPr sz="6000"/>
            </a:lvl8pPr>
            <a:lvl9pPr marL="10971444" indent="0">
              <a:buNone/>
              <a:defRPr sz="6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Freeform: Shape 4">
            <a:extLst>
              <a:ext uri="{FF2B5EF4-FFF2-40B4-BE49-F238E27FC236}">
                <a16:creationId xmlns:a16="http://schemas.microsoft.com/office/drawing/2014/main" id="{ACDF6254-24B3-0946-A5EC-3B92320AE7A9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2" name="Freeform: Shape 5">
            <a:extLst>
              <a:ext uri="{FF2B5EF4-FFF2-40B4-BE49-F238E27FC236}">
                <a16:creationId xmlns:a16="http://schemas.microsoft.com/office/drawing/2014/main" id="{4D453C0A-C50C-8D4E-B9C7-E6F08E725189}"/>
              </a:ext>
            </a:extLst>
          </p:cNvPr>
          <p:cNvSpPr/>
          <p:nvPr userDrawn="1"/>
        </p:nvSpPr>
        <p:spPr>
          <a:xfrm rot="4308689">
            <a:off x="26516558" y="-1508618"/>
            <a:ext cx="10951725" cy="1121128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5" name="Freeform: Shape 6">
            <a:extLst>
              <a:ext uri="{FF2B5EF4-FFF2-40B4-BE49-F238E27FC236}">
                <a16:creationId xmlns:a16="http://schemas.microsoft.com/office/drawing/2014/main" id="{57C7B274-52C3-B445-8AA6-F882CEC397D1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6" name="Freeform: Shape 9">
            <a:extLst>
              <a:ext uri="{FF2B5EF4-FFF2-40B4-BE49-F238E27FC236}">
                <a16:creationId xmlns:a16="http://schemas.microsoft.com/office/drawing/2014/main" id="{F86E9EE3-1BE3-A445-A0CC-B3491CB1042C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1743753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3" name="Freeform: Shape 4">
            <a:extLst>
              <a:ext uri="{FF2B5EF4-FFF2-40B4-BE49-F238E27FC236}">
                <a16:creationId xmlns:a16="http://schemas.microsoft.com/office/drawing/2014/main" id="{699AF5CD-B042-5144-BE63-8E9928B59DA0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5" name="Freeform: Shape 5">
            <a:extLst>
              <a:ext uri="{FF2B5EF4-FFF2-40B4-BE49-F238E27FC236}">
                <a16:creationId xmlns:a16="http://schemas.microsoft.com/office/drawing/2014/main" id="{6E236C27-401F-0C41-B313-B8AE2B669970}"/>
              </a:ext>
            </a:extLst>
          </p:cNvPr>
          <p:cNvSpPr/>
          <p:nvPr userDrawn="1"/>
        </p:nvSpPr>
        <p:spPr>
          <a:xfrm rot="4308689">
            <a:off x="26516558" y="-1508618"/>
            <a:ext cx="10951725" cy="1121128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6" name="Freeform: Shape 6">
            <a:extLst>
              <a:ext uri="{FF2B5EF4-FFF2-40B4-BE49-F238E27FC236}">
                <a16:creationId xmlns:a16="http://schemas.microsoft.com/office/drawing/2014/main" id="{2814E1C9-6246-FD49-ADDA-7B6D41FDC318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65EBF06F-54C9-214A-BAE5-41DC37EF83CF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403135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17585872" y="202800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36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2000" y="265929"/>
            <a:ext cx="18027856" cy="10522306"/>
          </a:xfrm>
          <a:prstGeom prst="rect">
            <a:avLst/>
          </a:prstGeo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33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9392906" y="1990512"/>
            <a:ext cx="15923100" cy="1435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5FDF82-F318-2341-B41F-568641F666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2000" y="10788245"/>
            <a:ext cx="18036000" cy="4323080"/>
          </a:xfrm>
          <a:prstGeom prst="rect">
            <a:avLst/>
          </a:prstGeo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12596" spc="-452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8BBB99C-FC3D-984B-A109-C5BE8CCC9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5111325"/>
            <a:ext cx="18036000" cy="566027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6300">
                <a:solidFill>
                  <a:schemeClr val="bg1"/>
                </a:solidFill>
              </a:defRPr>
            </a:lvl1pPr>
            <a:lvl2pPr marL="1371432" indent="0" algn="ctr">
              <a:buNone/>
              <a:defRPr sz="6000"/>
            </a:lvl2pPr>
            <a:lvl3pPr marL="2742860" indent="0" algn="ctr">
              <a:buNone/>
              <a:defRPr sz="5400"/>
            </a:lvl3pPr>
            <a:lvl4pPr marL="4114288" indent="0" algn="ctr">
              <a:buNone/>
              <a:defRPr sz="4800"/>
            </a:lvl4pPr>
            <a:lvl5pPr marL="5485724" indent="0" algn="ctr">
              <a:buNone/>
              <a:defRPr sz="4800"/>
            </a:lvl5pPr>
            <a:lvl6pPr marL="6857152" indent="0" algn="ctr">
              <a:buNone/>
              <a:defRPr sz="4800"/>
            </a:lvl6pPr>
            <a:lvl7pPr marL="8228584" indent="0" algn="ctr">
              <a:buNone/>
              <a:defRPr sz="4800"/>
            </a:lvl7pPr>
            <a:lvl8pPr marL="9600012" indent="0" algn="ctr">
              <a:buNone/>
              <a:defRPr sz="4800"/>
            </a:lvl8pPr>
            <a:lvl9pPr marL="10971444" indent="0" algn="ctr">
              <a:buNone/>
              <a:defRPr sz="48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682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4" y="3532800"/>
            <a:ext cx="33621680" cy="1253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4" y="1324800"/>
            <a:ext cx="3362168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9" name="Freeform: Shape 4">
            <a:extLst>
              <a:ext uri="{FF2B5EF4-FFF2-40B4-BE49-F238E27FC236}">
                <a16:creationId xmlns:a16="http://schemas.microsoft.com/office/drawing/2014/main" id="{8B95810D-9D74-DD4D-938A-A3311E0208E0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0" name="Freeform: Shape 5">
            <a:extLst>
              <a:ext uri="{FF2B5EF4-FFF2-40B4-BE49-F238E27FC236}">
                <a16:creationId xmlns:a16="http://schemas.microsoft.com/office/drawing/2014/main" id="{5ECD422B-7179-A84E-AEA1-F23991AAE004}"/>
              </a:ext>
            </a:extLst>
          </p:cNvPr>
          <p:cNvSpPr/>
          <p:nvPr userDrawn="1"/>
        </p:nvSpPr>
        <p:spPr>
          <a:xfrm rot="4308689">
            <a:off x="26690822" y="-1547643"/>
            <a:ext cx="10951725" cy="11325908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1" name="Freeform: Shape 6">
            <a:extLst>
              <a:ext uri="{FF2B5EF4-FFF2-40B4-BE49-F238E27FC236}">
                <a16:creationId xmlns:a16="http://schemas.microsoft.com/office/drawing/2014/main" id="{2E5371F6-49C2-9D4F-8DDB-3B1EB8FA0853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2" name="Freeform: Shape 9">
            <a:extLst>
              <a:ext uri="{FF2B5EF4-FFF2-40B4-BE49-F238E27FC236}">
                <a16:creationId xmlns:a16="http://schemas.microsoft.com/office/drawing/2014/main" id="{906E7CA1-5C45-B744-B49A-10399D4B0250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92143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0669256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6000" y="3532804"/>
            <a:ext cx="16416000" cy="133107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901152" y="3498605"/>
            <a:ext cx="15086632" cy="13344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Freeform: Shape 4">
            <a:extLst>
              <a:ext uri="{FF2B5EF4-FFF2-40B4-BE49-F238E27FC236}">
                <a16:creationId xmlns:a16="http://schemas.microsoft.com/office/drawing/2014/main" id="{989F3257-D222-1D46-80BC-FAD626FDDFD9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5" name="Freeform: Shape 5">
            <a:extLst>
              <a:ext uri="{FF2B5EF4-FFF2-40B4-BE49-F238E27FC236}">
                <a16:creationId xmlns:a16="http://schemas.microsoft.com/office/drawing/2014/main" id="{1710C76D-4DD8-B140-A545-C7BA5706B6A8}"/>
              </a:ext>
            </a:extLst>
          </p:cNvPr>
          <p:cNvSpPr/>
          <p:nvPr userDrawn="1"/>
        </p:nvSpPr>
        <p:spPr>
          <a:xfrm rot="4308689">
            <a:off x="26690822" y="-1547643"/>
            <a:ext cx="10951725" cy="11325908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6" name="Freeform: Shape 6">
            <a:extLst>
              <a:ext uri="{FF2B5EF4-FFF2-40B4-BE49-F238E27FC236}">
                <a16:creationId xmlns:a16="http://schemas.microsoft.com/office/drawing/2014/main" id="{75395F21-32F1-0A41-88FA-07B7B05CE73E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7" name="Freeform: Shape 9">
            <a:extLst>
              <a:ext uri="{FF2B5EF4-FFF2-40B4-BE49-F238E27FC236}">
                <a16:creationId xmlns:a16="http://schemas.microsoft.com/office/drawing/2014/main" id="{99EBB40D-F843-E64E-ACAF-B5D95A8494BB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407902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3970392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0" y="3532800"/>
            <a:ext cx="10800000" cy="130397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04648" y="3532804"/>
            <a:ext cx="10801352" cy="13039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14648" y="3532804"/>
            <a:ext cx="10751744" cy="13039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Freeform: Shape 4">
            <a:extLst>
              <a:ext uri="{FF2B5EF4-FFF2-40B4-BE49-F238E27FC236}">
                <a16:creationId xmlns:a16="http://schemas.microsoft.com/office/drawing/2014/main" id="{ABC2F415-9AC8-CD48-9615-506010E66C37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5" name="Freeform: Shape 5">
            <a:extLst>
              <a:ext uri="{FF2B5EF4-FFF2-40B4-BE49-F238E27FC236}">
                <a16:creationId xmlns:a16="http://schemas.microsoft.com/office/drawing/2014/main" id="{FA0CE2B9-42ED-C449-8F08-17AA921D9E37}"/>
              </a:ext>
            </a:extLst>
          </p:cNvPr>
          <p:cNvSpPr/>
          <p:nvPr userDrawn="1"/>
        </p:nvSpPr>
        <p:spPr>
          <a:xfrm rot="4308689">
            <a:off x="26690822" y="-1547643"/>
            <a:ext cx="10951725" cy="11325908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6" name="Freeform: Shape 6">
            <a:extLst>
              <a:ext uri="{FF2B5EF4-FFF2-40B4-BE49-F238E27FC236}">
                <a16:creationId xmlns:a16="http://schemas.microsoft.com/office/drawing/2014/main" id="{128A9F07-C356-F24C-9D81-4755C24786F8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7" name="Freeform: Shape 9">
            <a:extLst>
              <a:ext uri="{FF2B5EF4-FFF2-40B4-BE49-F238E27FC236}">
                <a16:creationId xmlns:a16="http://schemas.microsoft.com/office/drawing/2014/main" id="{4E401134-8563-604B-9B89-BD90ADB74A31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54749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0" y="3532800"/>
            <a:ext cx="6480000" cy="13095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79250" y="3534411"/>
            <a:ext cx="6481764" cy="130942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64250" y="3534411"/>
            <a:ext cx="6481764" cy="130942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949250" y="3520728"/>
            <a:ext cx="6481764" cy="131079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34250" y="3534411"/>
            <a:ext cx="6481764" cy="130942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Freeform: Shape 4">
            <a:extLst>
              <a:ext uri="{FF2B5EF4-FFF2-40B4-BE49-F238E27FC236}">
                <a16:creationId xmlns:a16="http://schemas.microsoft.com/office/drawing/2014/main" id="{FC95F09A-611F-A847-A3A8-838AE8748BF6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0" name="Freeform: Shape 5">
            <a:extLst>
              <a:ext uri="{FF2B5EF4-FFF2-40B4-BE49-F238E27FC236}">
                <a16:creationId xmlns:a16="http://schemas.microsoft.com/office/drawing/2014/main" id="{DF6B80E0-EB5A-0242-AEE3-9D600C203184}"/>
              </a:ext>
            </a:extLst>
          </p:cNvPr>
          <p:cNvSpPr/>
          <p:nvPr userDrawn="1"/>
        </p:nvSpPr>
        <p:spPr>
          <a:xfrm rot="4308689">
            <a:off x="26690822" y="-1547643"/>
            <a:ext cx="10951725" cy="11325908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1" name="Freeform: Shape 6">
            <a:extLst>
              <a:ext uri="{FF2B5EF4-FFF2-40B4-BE49-F238E27FC236}">
                <a16:creationId xmlns:a16="http://schemas.microsoft.com/office/drawing/2014/main" id="{7749D979-A2A0-504A-87CE-CBE1E189CCAA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7D24CA8-1CAE-AC48-A385-E61D81696F12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</p:spTree>
    <p:extLst>
      <p:ext uri="{BB962C8B-B14F-4D97-AF65-F5344CB8AC3E}">
        <p14:creationId xmlns:p14="http://schemas.microsoft.com/office/powerpoint/2010/main" val="153305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9151776" y="5359405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16035180" y="5359405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22918588" y="5359405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29801996" y="5359405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2277332" y="5359405"/>
            <a:ext cx="4526280" cy="46268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8238" y="13508654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61642" y="13508654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45050" y="13494961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28458" y="13508654"/>
            <a:ext cx="6481764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400" y="11172537"/>
            <a:ext cx="648000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78228" y="11172537"/>
            <a:ext cx="648176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61642" y="11172537"/>
            <a:ext cx="6481764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945040" y="11172537"/>
            <a:ext cx="6481760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828458" y="11172537"/>
            <a:ext cx="6481764" cy="154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5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6284" y="13494053"/>
            <a:ext cx="6480000" cy="2760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59364" y="6363260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140532" y="6363260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7021696" y="6363260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3902864" y="6363260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0784024" y="6363260"/>
            <a:ext cx="2562224" cy="2619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25" name="Straight Connector 24" descr="First divider line on slide">
            <a:extLst>
              <a:ext uri="{FF2B5EF4-FFF2-40B4-BE49-F238E27FC236}">
                <a16:creationId xmlns:a16="http://schemas.microsoft.com/office/drawing/2014/main" id="{402BCAE3-72EC-4098-A211-3555BFDE9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977140" y="5424633"/>
            <a:ext cx="0" cy="456165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 descr="Second divider line on slide">
            <a:extLst>
              <a:ext uri="{FF2B5EF4-FFF2-40B4-BE49-F238E27FC236}">
                <a16:creationId xmlns:a16="http://schemas.microsoft.com/office/drawing/2014/main" id="{94A08494-9C0E-4AAF-BE9A-166FE994D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860624" y="5424633"/>
            <a:ext cx="0" cy="456165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 descr="Third divider line on slide">
            <a:extLst>
              <a:ext uri="{FF2B5EF4-FFF2-40B4-BE49-F238E27FC236}">
                <a16:creationId xmlns:a16="http://schemas.microsoft.com/office/drawing/2014/main" id="{698FE6A1-AEF7-4FD7-A689-908A6B9CC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1744104" y="5424633"/>
            <a:ext cx="0" cy="456165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 descr="Fourth divider line on slide">
            <a:extLst>
              <a:ext uri="{FF2B5EF4-FFF2-40B4-BE49-F238E27FC236}">
                <a16:creationId xmlns:a16="http://schemas.microsoft.com/office/drawing/2014/main" id="{636DD6E3-6313-40D8-B03E-60E2E5A69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627588" y="5424633"/>
            <a:ext cx="0" cy="456165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40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96004" y="3532808"/>
            <a:ext cx="8854808" cy="67351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000" indent="0">
              <a:buNone/>
              <a:defRPr sz="7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628576" indent="0">
              <a:buNone/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2428576" indent="0">
              <a:buNone/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3228580" indent="0">
              <a:buNone/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4" y="10763288"/>
            <a:ext cx="8853488" cy="56971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" name="Freeform: Shape 4">
            <a:extLst>
              <a:ext uri="{FF2B5EF4-FFF2-40B4-BE49-F238E27FC236}">
                <a16:creationId xmlns:a16="http://schemas.microsoft.com/office/drawing/2014/main" id="{E074261D-70A2-C543-8B1B-FDB3EF0AC9B6}"/>
              </a:ext>
            </a:extLst>
          </p:cNvPr>
          <p:cNvSpPr/>
          <p:nvPr userDrawn="1"/>
        </p:nvSpPr>
        <p:spPr>
          <a:xfrm rot="4308689">
            <a:off x="24615176" y="-669853"/>
            <a:ext cx="1989216" cy="2332660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39" name="Freeform: Shape 5">
            <a:extLst>
              <a:ext uri="{FF2B5EF4-FFF2-40B4-BE49-F238E27FC236}">
                <a16:creationId xmlns:a16="http://schemas.microsoft.com/office/drawing/2014/main" id="{A08DE27E-92FF-AE41-B650-94547F4E32A6}"/>
              </a:ext>
            </a:extLst>
          </p:cNvPr>
          <p:cNvSpPr/>
          <p:nvPr userDrawn="1"/>
        </p:nvSpPr>
        <p:spPr>
          <a:xfrm rot="4308689">
            <a:off x="26690822" y="-1547643"/>
            <a:ext cx="10951725" cy="11325908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40" name="Freeform: Shape 6">
            <a:extLst>
              <a:ext uri="{FF2B5EF4-FFF2-40B4-BE49-F238E27FC236}">
                <a16:creationId xmlns:a16="http://schemas.microsoft.com/office/drawing/2014/main" id="{B3011BE3-BF79-E744-B94F-3B20B3E42093}"/>
              </a:ext>
            </a:extLst>
          </p:cNvPr>
          <p:cNvSpPr/>
          <p:nvPr userDrawn="1"/>
        </p:nvSpPr>
        <p:spPr>
          <a:xfrm rot="2952863">
            <a:off x="26623782" y="8361222"/>
            <a:ext cx="16727653" cy="619953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41" name="Freeform: Shape 9">
            <a:extLst>
              <a:ext uri="{FF2B5EF4-FFF2-40B4-BE49-F238E27FC236}">
                <a16:creationId xmlns:a16="http://schemas.microsoft.com/office/drawing/2014/main" id="{2A673FE1-FE01-B846-810A-D96C9AFB96F7}"/>
              </a:ext>
            </a:extLst>
          </p:cNvPr>
          <p:cNvSpPr/>
          <p:nvPr userDrawn="1"/>
        </p:nvSpPr>
        <p:spPr>
          <a:xfrm rot="4897581">
            <a:off x="29307852" y="2128805"/>
            <a:ext cx="5826577" cy="1015058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accent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8A8D0A3-3371-5E40-ADD9-D5BC75C1EFC6}"/>
              </a:ext>
            </a:extLst>
          </p:cNvPr>
          <p:cNvGrpSpPr/>
          <p:nvPr userDrawn="1"/>
        </p:nvGrpSpPr>
        <p:grpSpPr>
          <a:xfrm>
            <a:off x="7115612" y="3108749"/>
            <a:ext cx="18971472" cy="12763802"/>
            <a:chOff x="510812" y="938373"/>
            <a:chExt cx="8073393" cy="5313612"/>
          </a:xfrm>
        </p:grpSpPr>
        <p:sp>
          <p:nvSpPr>
            <p:cNvPr id="52" name="Rounded Rectangle 15">
              <a:extLst>
                <a:ext uri="{FF2B5EF4-FFF2-40B4-BE49-F238E27FC236}">
                  <a16:creationId xmlns:a16="http://schemas.microsoft.com/office/drawing/2014/main" id="{D29B760C-4B4E-4547-BDB2-4C5E0501BDDD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4052" noProof="0" dirty="0"/>
            </a:p>
          </p:txBody>
        </p:sp>
        <p:sp>
          <p:nvSpPr>
            <p:cNvPr id="53" name="Rounded Rectangle 15">
              <a:extLst>
                <a:ext uri="{FF2B5EF4-FFF2-40B4-BE49-F238E27FC236}">
                  <a16:creationId xmlns:a16="http://schemas.microsoft.com/office/drawing/2014/main" id="{2A40670B-2D35-9C44-9E52-8ADF8B0E1B15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2" noProof="0" dirty="0"/>
            </a:p>
          </p:txBody>
        </p:sp>
        <p:sp>
          <p:nvSpPr>
            <p:cNvPr id="54" name="Rectangle: Rounded Corners 45">
              <a:extLst>
                <a:ext uri="{FF2B5EF4-FFF2-40B4-BE49-F238E27FC236}">
                  <a16:creationId xmlns:a16="http://schemas.microsoft.com/office/drawing/2014/main" id="{5171970D-8B5F-1449-9774-6595650AA70B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2" noProof="0" dirty="0"/>
            </a:p>
          </p:txBody>
        </p:sp>
        <p:sp>
          <p:nvSpPr>
            <p:cNvPr id="55" name="Rounded Rectangle 15">
              <a:extLst>
                <a:ext uri="{FF2B5EF4-FFF2-40B4-BE49-F238E27FC236}">
                  <a16:creationId xmlns:a16="http://schemas.microsoft.com/office/drawing/2014/main" id="{0BB67D6D-0AA6-F44F-AB24-D14BED661B6F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2" noProof="0" dirty="0"/>
            </a:p>
          </p:txBody>
        </p:sp>
        <p:sp>
          <p:nvSpPr>
            <p:cNvPr id="56" name="Rounded Rectangle 15">
              <a:extLst>
                <a:ext uri="{FF2B5EF4-FFF2-40B4-BE49-F238E27FC236}">
                  <a16:creationId xmlns:a16="http://schemas.microsoft.com/office/drawing/2014/main" id="{CEDE5040-4AB6-C74E-AEEF-6B468726B2DC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4052" noProof="0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4E7B2D2-8318-514C-B1CE-1A623513A04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4052" noProof="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2086F82-3577-5440-858B-BBA34BDA266C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4052" noProof="0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E6A1F3A-820D-B34A-94F7-6886B78314F4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4052" noProof="0" dirty="0"/>
            </a:p>
          </p:txBody>
        </p:sp>
      </p:grp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5C430675-EA43-8C48-962F-8F29ED2B3D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51694" y="4031007"/>
            <a:ext cx="15504156" cy="10959318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274286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3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274286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132C789-1CC1-3D43-B6DF-6699C95D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10" y="1324800"/>
            <a:ext cx="22672604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960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20765279"/>
            <a:ext cx="36576000" cy="265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4"/>
            <a:ext cx="36576000" cy="265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10385526" y="10385524"/>
            <a:ext cx="21031204" cy="260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25930328" y="10385528"/>
            <a:ext cx="21031200" cy="260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2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5840D-4965-0045-9B0A-77C86926C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/>
          <a:srcRect b="26370"/>
          <a:stretch/>
        </p:blipFill>
        <p:spPr>
          <a:xfrm>
            <a:off x="0" y="16289418"/>
            <a:ext cx="36576000" cy="4741786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26344FDC-3824-C340-B30D-0F59F5889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24800"/>
            <a:ext cx="34020000" cy="132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DC48A38-9698-4649-A301-EE242DB66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6000" y="3532806"/>
            <a:ext cx="34020000" cy="127566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221AA0B-93F2-A546-8952-0132102A5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6014" y="18978459"/>
            <a:ext cx="19547396" cy="111971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6725D-0254-9D4F-A978-92374D23594E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25581008" y="18670216"/>
            <a:ext cx="7675280" cy="2095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8109A-92A7-DA4A-A5C1-3AFE086C362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alphaModFix amt="35000"/>
          </a:blip>
          <a:stretch>
            <a:fillRect/>
          </a:stretch>
        </p:blipFill>
        <p:spPr>
          <a:xfrm>
            <a:off x="34255246" y="18978459"/>
            <a:ext cx="1061668" cy="165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1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 ftr="0" dt="0"/>
  <p:txStyles>
    <p:titleStyle>
      <a:lvl1pPr algn="l" defTabSz="2742860" rtl="0" eaLnBrk="1" latinLnBrk="0" hangingPunct="1">
        <a:lnSpc>
          <a:spcPct val="90000"/>
        </a:lnSpc>
        <a:spcBef>
          <a:spcPct val="0"/>
        </a:spcBef>
        <a:buNone/>
        <a:defRPr sz="9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800000" indent="-800000" algn="l" defTabSz="274286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5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628576" indent="-828576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428576" indent="-800000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228580" indent="-800000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028580" indent="-800000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7542868" indent="-685716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4296" indent="-685716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5732" indent="-685716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7160" indent="-685716" algn="l" defTabSz="2742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32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2860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288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5724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7152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8584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0012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1444" algn="l" defTabSz="274286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4ED6949-6443-42A4-9B26-A03A4DB36026}"/>
              </a:ext>
            </a:extLst>
          </p:cNvPr>
          <p:cNvSpPr txBox="1"/>
          <p:nvPr/>
        </p:nvSpPr>
        <p:spPr>
          <a:xfrm>
            <a:off x="1920240" y="2209804"/>
            <a:ext cx="9753600" cy="67665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483DA4-7738-45CF-B900-AF73727425ED}"/>
              </a:ext>
            </a:extLst>
          </p:cNvPr>
          <p:cNvSpPr/>
          <p:nvPr/>
        </p:nvSpPr>
        <p:spPr>
          <a:xfrm>
            <a:off x="1328526" y="1889176"/>
            <a:ext cx="8307843" cy="8924778"/>
          </a:xfrm>
          <a:prstGeom prst="rect">
            <a:avLst/>
          </a:prstGeom>
          <a:gradFill>
            <a:gsLst>
              <a:gs pos="0">
                <a:schemeClr val="bg1"/>
              </a:gs>
              <a:gs pos="4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52" dirty="0">
                <a:solidFill>
                  <a:schemeClr val="tx1"/>
                </a:solidFill>
              </a:rPr>
              <a:t>Introduction</a:t>
            </a:r>
          </a:p>
          <a:p>
            <a:pPr marL="857148" indent="-857148">
              <a:buFont typeface="Arial" panose="020B0604020202020204" pitchFamily="34" charset="0"/>
              <a:buChar char="•"/>
            </a:pPr>
            <a:endParaRPr lang="en-US" sz="4052" dirty="0">
              <a:solidFill>
                <a:schemeClr val="tx1"/>
              </a:solidFill>
            </a:endParaRPr>
          </a:p>
          <a:p>
            <a:pPr marL="857148" indent="-857148">
              <a:buFont typeface="Arial" panose="020B0604020202020204" pitchFamily="34" charset="0"/>
              <a:buChar char="•"/>
            </a:pPr>
            <a:r>
              <a:rPr lang="en-US" sz="4052" dirty="0">
                <a:solidFill>
                  <a:schemeClr val="tx1"/>
                </a:solidFill>
              </a:rPr>
              <a:t>Catholics are a sizeable voting group in the USA (25% of the national electorate)</a:t>
            </a:r>
          </a:p>
          <a:p>
            <a:pPr marL="857148" indent="-857148">
              <a:buFont typeface="Arial" panose="020B0604020202020204" pitchFamily="34" charset="0"/>
              <a:buChar char="•"/>
            </a:pPr>
            <a:r>
              <a:rPr lang="en-US" sz="4052" dirty="0">
                <a:solidFill>
                  <a:schemeClr val="tx1"/>
                </a:solidFill>
              </a:rPr>
              <a:t>Catholics used to be predominately Democrat (80% voted for Kennedy)</a:t>
            </a:r>
          </a:p>
          <a:p>
            <a:pPr marL="857148" indent="-857148">
              <a:buFont typeface="Arial" panose="020B0604020202020204" pitchFamily="34" charset="0"/>
              <a:buChar char="•"/>
            </a:pPr>
            <a:r>
              <a:rPr lang="en-US" sz="4052" dirty="0">
                <a:solidFill>
                  <a:schemeClr val="tx1"/>
                </a:solidFill>
              </a:rPr>
              <a:t>In recent elections, Catholics have favored Republican candidates (53% voted for Trump in 2016)</a:t>
            </a:r>
          </a:p>
          <a:p>
            <a:pPr marL="857148" indent="-857148">
              <a:buFont typeface="Arial" panose="020B0604020202020204" pitchFamily="34" charset="0"/>
              <a:buChar char="•"/>
            </a:pPr>
            <a:r>
              <a:rPr lang="en-US" sz="4052" dirty="0">
                <a:solidFill>
                  <a:schemeClr val="tx1"/>
                </a:solidFill>
              </a:rPr>
              <a:t>Why did this shift occur?</a:t>
            </a:r>
          </a:p>
          <a:p>
            <a:endParaRPr lang="en-US" sz="4052" dirty="0">
              <a:solidFill>
                <a:schemeClr val="tx1"/>
              </a:solidFill>
            </a:endParaRPr>
          </a:p>
          <a:p>
            <a:pPr marL="857148" indent="-857148">
              <a:buFont typeface="Arial" panose="020B0604020202020204" pitchFamily="34" charset="0"/>
              <a:buChar char="•"/>
            </a:pPr>
            <a:endParaRPr lang="en-US" sz="4052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20CC03-754F-4806-BD0B-BFBDA79A533C}"/>
              </a:ext>
            </a:extLst>
          </p:cNvPr>
          <p:cNvSpPr/>
          <p:nvPr/>
        </p:nvSpPr>
        <p:spPr>
          <a:xfrm>
            <a:off x="10168886" y="1889176"/>
            <a:ext cx="25774185" cy="12389532"/>
          </a:xfrm>
          <a:prstGeom prst="rect">
            <a:avLst/>
          </a:prstGeom>
          <a:gradFill>
            <a:gsLst>
              <a:gs pos="15000">
                <a:schemeClr val="bg1"/>
              </a:gs>
              <a:gs pos="45000">
                <a:schemeClr val="accent1">
                  <a:lumMod val="45000"/>
                  <a:lumOff val="55000"/>
                </a:schemeClr>
              </a:gs>
              <a:gs pos="5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52" dirty="0">
                <a:solidFill>
                  <a:schemeClr val="tx1"/>
                </a:solidFill>
              </a:rPr>
              <a:t>Hypothesis and Analysis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52" dirty="0">
                <a:solidFill>
                  <a:schemeClr val="tx1"/>
                </a:solidFill>
              </a:rPr>
              <a:t>Conventional wisdom regarding Catholic voting is that abortion has caused Catholics to favor the Republican Party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52" dirty="0">
                <a:solidFill>
                  <a:schemeClr val="tx1"/>
                </a:solidFill>
              </a:rPr>
              <a:t>My hypothesis challenges this idea: Abortion is not the main reason why Catholics have favored the Republican Party in recent Presidential elections, other factors such as race and income have been more significant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2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BC351F-AA79-4C74-A9E2-2C019055EB29}"/>
              </a:ext>
            </a:extLst>
          </p:cNvPr>
          <p:cNvSpPr/>
          <p:nvPr/>
        </p:nvSpPr>
        <p:spPr>
          <a:xfrm>
            <a:off x="10168886" y="14595231"/>
            <a:ext cx="25774185" cy="3938953"/>
          </a:xfrm>
          <a:prstGeom prst="rect">
            <a:avLst/>
          </a:prstGeom>
          <a:gradFill>
            <a:gsLst>
              <a:gs pos="5000">
                <a:schemeClr val="bg1"/>
              </a:gs>
              <a:gs pos="44400">
                <a:srgbClr val="AEDC9D"/>
              </a:gs>
              <a:gs pos="29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 w="38100">
            <a:solidFill>
              <a:srgbClr val="283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52" dirty="0">
                <a:solidFill>
                  <a:schemeClr val="tx1"/>
                </a:solidFill>
              </a:rPr>
              <a:t>Results and Implications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52" dirty="0">
                <a:solidFill>
                  <a:schemeClr val="tx1"/>
                </a:solidFill>
              </a:rPr>
              <a:t>The data collected from the CCES Dataset shows that abortion is not the main reason and that racial polarization in politics may be a leading factor, along with other factors.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E46573-EAB0-457A-9957-80015AFB8866}"/>
              </a:ext>
            </a:extLst>
          </p:cNvPr>
          <p:cNvSpPr txBox="1"/>
          <p:nvPr/>
        </p:nvSpPr>
        <p:spPr>
          <a:xfrm>
            <a:off x="8054064" y="715696"/>
            <a:ext cx="32735520" cy="11734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Catholic Voting Realignment: Social Issues and Partisan Change</a:t>
            </a:r>
          </a:p>
          <a:p>
            <a:endParaRPr lang="en-US" sz="4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8F2220-D707-41D7-AC00-7D3C23533CB2}"/>
              </a:ext>
            </a:extLst>
          </p:cNvPr>
          <p:cNvSpPr/>
          <p:nvPr/>
        </p:nvSpPr>
        <p:spPr>
          <a:xfrm>
            <a:off x="1328526" y="12189654"/>
            <a:ext cx="8307843" cy="634453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052" dirty="0">
                <a:solidFill>
                  <a:schemeClr val="tx1"/>
                </a:solidFill>
              </a:rPr>
              <a:t>Literature</a:t>
            </a:r>
          </a:p>
          <a:p>
            <a:pPr marL="857148" indent="-857148">
              <a:buFont typeface="Arial" panose="020B0604020202020204" pitchFamily="34" charset="0"/>
              <a:buChar char="•"/>
            </a:pPr>
            <a:r>
              <a:rPr lang="en-US" sz="4052" dirty="0">
                <a:solidFill>
                  <a:schemeClr val="tx1"/>
                </a:solidFill>
              </a:rPr>
              <a:t>Sullivan (2020) History of the Catholic Vote </a:t>
            </a:r>
          </a:p>
          <a:p>
            <a:pPr marL="857148" indent="-857148">
              <a:buFont typeface="Arial" panose="020B0604020202020204" pitchFamily="34" charset="0"/>
              <a:buChar char="•"/>
            </a:pPr>
            <a:r>
              <a:rPr lang="en-US" sz="4052" dirty="0" err="1">
                <a:solidFill>
                  <a:schemeClr val="tx1"/>
                </a:solidFill>
              </a:rPr>
              <a:t>Formicola</a:t>
            </a:r>
            <a:r>
              <a:rPr lang="en-US" sz="4052" dirty="0">
                <a:solidFill>
                  <a:schemeClr val="tx1"/>
                </a:solidFill>
              </a:rPr>
              <a:t> (2009) Catholic Moral Demands  </a:t>
            </a:r>
          </a:p>
          <a:p>
            <a:pPr marL="857148" indent="-857148">
              <a:buFont typeface="Arial" panose="020B0604020202020204" pitchFamily="34" charset="0"/>
              <a:buChar char="•"/>
            </a:pPr>
            <a:r>
              <a:rPr lang="en-US" sz="4052" dirty="0" err="1">
                <a:solidFill>
                  <a:schemeClr val="tx1"/>
                </a:solidFill>
              </a:rPr>
              <a:t>Bendyna</a:t>
            </a:r>
            <a:r>
              <a:rPr lang="en-US" sz="4052" dirty="0">
                <a:solidFill>
                  <a:schemeClr val="tx1"/>
                </a:solidFill>
              </a:rPr>
              <a:t> (2001)  Conservative Catholics and the Christian Right</a:t>
            </a:r>
          </a:p>
          <a:p>
            <a:pPr marL="857148" indent="-857148">
              <a:buFont typeface="Arial" panose="020B0604020202020204" pitchFamily="34" charset="0"/>
              <a:buChar char="•"/>
            </a:pPr>
            <a:r>
              <a:rPr lang="en-US" sz="4052" dirty="0">
                <a:solidFill>
                  <a:schemeClr val="tx1"/>
                </a:solidFill>
              </a:rPr>
              <a:t>McDaniel (2008) God’s Party?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E60E54-1D6C-B841-9BDF-0F78BD1953C2}"/>
              </a:ext>
            </a:extLst>
          </p:cNvPr>
          <p:cNvSpPr txBox="1"/>
          <p:nvPr/>
        </p:nvSpPr>
        <p:spPr>
          <a:xfrm>
            <a:off x="18815538" y="19202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3B1FB8D-0559-1E47-94CE-1F7A7F79ED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043573"/>
              </p:ext>
            </p:extLst>
          </p:nvPr>
        </p:nvGraphicFramePr>
        <p:xfrm>
          <a:off x="15484806" y="5039080"/>
          <a:ext cx="15379131" cy="9239628"/>
        </p:xfrm>
        <a:graphic>
          <a:graphicData uri="http://schemas.openxmlformats.org/drawingml/2006/table">
            <a:tbl>
              <a:tblPr firstRow="1" firstCol="1" bandRow="1"/>
              <a:tblGrid>
                <a:gridCol w="3006351">
                  <a:extLst>
                    <a:ext uri="{9D8B030D-6E8A-4147-A177-3AD203B41FA5}">
                      <a16:colId xmlns:a16="http://schemas.microsoft.com/office/drawing/2014/main" val="3416626914"/>
                    </a:ext>
                  </a:extLst>
                </a:gridCol>
                <a:gridCol w="1819527">
                  <a:extLst>
                    <a:ext uri="{9D8B030D-6E8A-4147-A177-3AD203B41FA5}">
                      <a16:colId xmlns:a16="http://schemas.microsoft.com/office/drawing/2014/main" val="1317639497"/>
                    </a:ext>
                  </a:extLst>
                </a:gridCol>
                <a:gridCol w="2127446">
                  <a:extLst>
                    <a:ext uri="{9D8B030D-6E8A-4147-A177-3AD203B41FA5}">
                      <a16:colId xmlns:a16="http://schemas.microsoft.com/office/drawing/2014/main" val="879635252"/>
                    </a:ext>
                  </a:extLst>
                </a:gridCol>
                <a:gridCol w="2211424">
                  <a:extLst>
                    <a:ext uri="{9D8B030D-6E8A-4147-A177-3AD203B41FA5}">
                      <a16:colId xmlns:a16="http://schemas.microsoft.com/office/drawing/2014/main" val="1409433213"/>
                    </a:ext>
                  </a:extLst>
                </a:gridCol>
                <a:gridCol w="2211424">
                  <a:extLst>
                    <a:ext uri="{9D8B030D-6E8A-4147-A177-3AD203B41FA5}">
                      <a16:colId xmlns:a16="http://schemas.microsoft.com/office/drawing/2014/main" val="1947888489"/>
                    </a:ext>
                  </a:extLst>
                </a:gridCol>
                <a:gridCol w="2183432">
                  <a:extLst>
                    <a:ext uri="{9D8B030D-6E8A-4147-A177-3AD203B41FA5}">
                      <a16:colId xmlns:a16="http://schemas.microsoft.com/office/drawing/2014/main" val="1642382587"/>
                    </a:ext>
                  </a:extLst>
                </a:gridCol>
                <a:gridCol w="1819527">
                  <a:extLst>
                    <a:ext uri="{9D8B030D-6E8A-4147-A177-3AD203B41FA5}">
                      <a16:colId xmlns:a16="http://schemas.microsoft.com/office/drawing/2014/main" val="1402335576"/>
                    </a:ext>
                  </a:extLst>
                </a:gridCol>
              </a:tblGrid>
              <a:tr h="1567400">
                <a:tc gridSpan="3">
                  <a:txBody>
                    <a:bodyPr/>
                    <a:lstStyle/>
                    <a:p>
                      <a:pPr marL="0" marR="0" indent="0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Protestant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Catholics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Non-Believers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211328"/>
                  </a:ext>
                </a:extLst>
              </a:tr>
              <a:tr h="1793024">
                <a:tc rowSpan="4">
                  <a:txBody>
                    <a:bodyPr/>
                    <a:lstStyle/>
                    <a:p>
                      <a:pPr marL="0" marR="0" indent="0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Abortion -- Always allow a woman to obtain an abortion as a matter of choice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Support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2415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1778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4620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8813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280409"/>
                  </a:ext>
                </a:extLst>
              </a:tr>
              <a:tr h="720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38.60%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52.10%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74.70%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55.60%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375957"/>
                  </a:ext>
                </a:extLst>
              </a:tr>
              <a:tr h="720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Oppose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3836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1633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1562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7031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189078"/>
                  </a:ext>
                </a:extLst>
              </a:tr>
              <a:tr h="2996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61.40%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47.90%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25.30%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44.40%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189697"/>
                  </a:ext>
                </a:extLst>
              </a:tr>
              <a:tr h="720729">
                <a:tc rowSpan="2" gridSpan="2">
                  <a:txBody>
                    <a:bodyPr/>
                    <a:lstStyle/>
                    <a:p>
                      <a:pPr marL="0" marR="0" indent="0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6251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3411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6182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15844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677415"/>
                  </a:ext>
                </a:extLst>
              </a:tr>
              <a:tr h="72072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100.00%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100.00%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100.00%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ct val="1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100.00%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03221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F3EB7C7-5C3C-8345-8CE2-D27BB7D2947E}"/>
              </a:ext>
            </a:extLst>
          </p:cNvPr>
          <p:cNvSpPr txBox="1"/>
          <p:nvPr/>
        </p:nvSpPr>
        <p:spPr>
          <a:xfrm>
            <a:off x="1328526" y="19417515"/>
            <a:ext cx="4255477" cy="98473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 O’Brien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Political Science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96424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alibri Light-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256</Words>
  <Application>Microsoft Macintosh PowerPoint</Application>
  <PresentationFormat>Custom</PresentationFormat>
  <Paragraphs>58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 Light</vt:lpstr>
      <vt:lpstr>Constantia</vt:lpstr>
      <vt:lpstr>Times New Roman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Donnay, Patrick D</dc:creator>
  <cp:lastModifiedBy>O'Brien, Benjamin P</cp:lastModifiedBy>
  <cp:revision>31</cp:revision>
  <dcterms:created xsi:type="dcterms:W3CDTF">2021-03-28T15:29:06Z</dcterms:created>
  <dcterms:modified xsi:type="dcterms:W3CDTF">2021-05-04T20:26:02Z</dcterms:modified>
</cp:coreProperties>
</file>