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9"/>
  </p:notesMasterIdLst>
  <p:handoutMasterIdLst>
    <p:handoutMasterId r:id="rId20"/>
  </p:handoutMasterIdLst>
  <p:sldIdLst>
    <p:sldId id="298" r:id="rId5"/>
    <p:sldId id="304" r:id="rId6"/>
    <p:sldId id="305" r:id="rId7"/>
    <p:sldId id="306" r:id="rId8"/>
    <p:sldId id="307" r:id="rId9"/>
    <p:sldId id="311" r:id="rId10"/>
    <p:sldId id="308" r:id="rId11"/>
    <p:sldId id="309" r:id="rId12"/>
    <p:sldId id="313" r:id="rId13"/>
    <p:sldId id="317" r:id="rId14"/>
    <p:sldId id="318" r:id="rId15"/>
    <p:sldId id="314" r:id="rId16"/>
    <p:sldId id="315" r:id="rId17"/>
    <p:sldId id="31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12A368-DC59-4084-ABF3-0AB26BE6CD74}" v="222" dt="2022-04-04T03:07:09.041"/>
  </p1510:revLst>
</p1510:revInfo>
</file>

<file path=ppt/tableStyles.xml><?xml version="1.0" encoding="utf-8"?>
<a:tblStyleLst xmlns:a="http://schemas.openxmlformats.org/drawingml/2006/main" def="{69012ECD-51FC-41F1-AA8D-1B2483CD663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15" autoAdjust="0"/>
    <p:restoredTop sz="85230" autoAdjust="0"/>
  </p:normalViewPr>
  <p:slideViewPr>
    <p:cSldViewPr snapToGrid="0">
      <p:cViewPr varScale="1">
        <p:scale>
          <a:sx n="107" d="100"/>
          <a:sy n="107" d="100"/>
        </p:scale>
        <p:origin x="210" y="108"/>
      </p:cViewPr>
      <p:guideLst/>
    </p:cSldViewPr>
  </p:slideViewPr>
  <p:outlineViewPr>
    <p:cViewPr>
      <p:scale>
        <a:sx n="33" d="100"/>
        <a:sy n="33" d="100"/>
      </p:scale>
      <p:origin x="0" y="-17394"/>
    </p:cViewPr>
  </p:outlineViewPr>
  <p:notesTextViewPr>
    <p:cViewPr>
      <p:scale>
        <a:sx n="3" d="2"/>
        <a:sy n="3" d="2"/>
      </p:scale>
      <p:origin x="0" y="0"/>
    </p:cViewPr>
  </p:notesTextViewPr>
  <p:sorterViewPr>
    <p:cViewPr>
      <p:scale>
        <a:sx n="100" d="100"/>
        <a:sy n="100" d="100"/>
      </p:scale>
      <p:origin x="0" y="-3341"/>
    </p:cViewPr>
  </p:sorterViewPr>
  <p:notesViewPr>
    <p:cSldViewPr snapToGrid="0">
      <p:cViewPr>
        <p:scale>
          <a:sx n="50" d="100"/>
          <a:sy n="50" d="100"/>
        </p:scale>
        <p:origin x="2640" y="3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4/26/2022</a:t>
            </a:fld>
            <a:endParaRPr lang="en-US" dirty="0"/>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8F815A-5A10-42A8-9FEC-3938D2D9BA48}" type="datetimeFigureOut">
              <a:rPr lang="en-US" noProof="0" smtClean="0"/>
              <a:t>4/26/2022</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649DAF-093F-4482-AA38-346E9A2DEE94}" type="slidenum">
              <a:rPr lang="en-US" noProof="0" smtClean="0"/>
              <a:t>‹#›</a:t>
            </a:fld>
            <a:endParaRPr lang="en-US" noProof="0" dirty="0"/>
          </a:p>
        </p:txBody>
      </p:sp>
    </p:spTree>
    <p:extLst>
      <p:ext uri="{BB962C8B-B14F-4D97-AF65-F5344CB8AC3E}">
        <p14:creationId xmlns:p14="http://schemas.microsoft.com/office/powerpoint/2010/main" val="3356813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Most bills that are introduced in state legislatures do not progress to the voting stage let alone actually passing and becoming a law. A significant factor that leads to bill success is the sponsorship of bills. So who sponsors a bill and why? There are many factors that contribute to who is sponsoring a bill and why. A few of the factors that I focused on are women alone and the racial diversity of women. I also studied the effect of political party and bipartisan sponsors. My research is a continuation of </a:t>
            </a:r>
            <a:r>
              <a:rPr lang="en-US" sz="1200" dirty="0" err="1"/>
              <a:t>Mirya</a:t>
            </a:r>
            <a:r>
              <a:rPr lang="en-US" sz="1200" dirty="0"/>
              <a:t> Holman, Anna Mahoney, and Emma Hurler’s article Let’s Work Together: Bill Success via Women’s </a:t>
            </a:r>
            <a:r>
              <a:rPr lang="en-US" sz="1200" dirty="0" err="1"/>
              <a:t>Cosponsorship</a:t>
            </a:r>
            <a:r>
              <a:rPr lang="en-US" sz="1200" dirty="0"/>
              <a:t> in U.S. State Legislatures, in which their research focused on women and bipartisanship exclusively. </a:t>
            </a:r>
          </a:p>
          <a:p>
            <a:endParaRPr lang="en-US" sz="1200" dirty="0"/>
          </a:p>
          <a:p>
            <a:r>
              <a:rPr lang="en-US" sz="1200" dirty="0"/>
              <a:t>Their research highlighted the notion of “power in numbers” regarding women </a:t>
            </a:r>
            <a:r>
              <a:rPr lang="en-US" sz="1200" dirty="0" err="1"/>
              <a:t>cosponsorship</a:t>
            </a:r>
            <a:r>
              <a:rPr lang="en-US" sz="1200" dirty="0"/>
              <a:t>. They found that women sponsored bills were most successful with multiple women sponsors and if they had women from both republican and democratic parties supporting the bill. </a:t>
            </a:r>
          </a:p>
        </p:txBody>
      </p:sp>
      <p:sp>
        <p:nvSpPr>
          <p:cNvPr id="4" name="Slide Number Placeholder 3"/>
          <p:cNvSpPr>
            <a:spLocks noGrp="1"/>
          </p:cNvSpPr>
          <p:nvPr>
            <p:ph type="sldNum" sz="quarter" idx="5"/>
          </p:nvPr>
        </p:nvSpPr>
        <p:spPr/>
        <p:txBody>
          <a:bodyPr/>
          <a:lstStyle/>
          <a:p>
            <a:fld id="{B8649DAF-093F-4482-AA38-346E9A2DEE94}" type="slidenum">
              <a:rPr lang="en-US" noProof="0" smtClean="0"/>
              <a:t>2</a:t>
            </a:fld>
            <a:endParaRPr lang="en-US" noProof="0" dirty="0"/>
          </a:p>
        </p:txBody>
      </p:sp>
    </p:spTree>
    <p:extLst>
      <p:ext uri="{BB962C8B-B14F-4D97-AF65-F5344CB8AC3E}">
        <p14:creationId xmlns:p14="http://schemas.microsoft.com/office/powerpoint/2010/main" val="2949899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Odds Ratio = -23% Blacks Signed into law +78% Hispanics signed into law</a:t>
            </a:r>
          </a:p>
        </p:txBody>
      </p:sp>
      <p:sp>
        <p:nvSpPr>
          <p:cNvPr id="4" name="Slide Number Placeholder 3"/>
          <p:cNvSpPr>
            <a:spLocks noGrp="1"/>
          </p:cNvSpPr>
          <p:nvPr>
            <p:ph type="sldNum" sz="quarter" idx="5"/>
          </p:nvPr>
        </p:nvSpPr>
        <p:spPr/>
        <p:txBody>
          <a:bodyPr/>
          <a:lstStyle/>
          <a:p>
            <a:fld id="{B8649DAF-093F-4482-AA38-346E9A2DEE94}" type="slidenum">
              <a:rPr lang="en-US" noProof="0" smtClean="0"/>
              <a:t>11</a:t>
            </a:fld>
            <a:endParaRPr lang="en-US" noProof="0" dirty="0"/>
          </a:p>
        </p:txBody>
      </p:sp>
    </p:spTree>
    <p:extLst>
      <p:ext uri="{BB962C8B-B14F-4D97-AF65-F5344CB8AC3E}">
        <p14:creationId xmlns:p14="http://schemas.microsoft.com/office/powerpoint/2010/main" val="2523562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649DAF-093F-4482-AA38-346E9A2DEE94}" type="slidenum">
              <a:rPr lang="en-US" noProof="0" smtClean="0"/>
              <a:t>12</a:t>
            </a:fld>
            <a:endParaRPr lang="en-US" noProof="0" dirty="0"/>
          </a:p>
        </p:txBody>
      </p:sp>
    </p:spTree>
    <p:extLst>
      <p:ext uri="{BB962C8B-B14F-4D97-AF65-F5344CB8AC3E}">
        <p14:creationId xmlns:p14="http://schemas.microsoft.com/office/powerpoint/2010/main" val="1294735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According to their analysis, there is a positive relationship between women cosponsors and whether bills came up for a vote or were signed into law. With at least one-woman cosponsor a bill was 2.6% more likely of coming up for a vote and 1.3% more likely of being signed into law. When there were multiple women sponsors the chances of a bill coming up for a vote increased by 7% and increased by 3.9% to be signed into law. When they controlled for Bipartisan women sponsors, the odds increased by 10% for coming up for a vote and 7.2% to be signed into law. This table represents these relationships in a logistic regression analysis which is how I also analyzed my data. </a:t>
            </a:r>
          </a:p>
        </p:txBody>
      </p:sp>
      <p:sp>
        <p:nvSpPr>
          <p:cNvPr id="4" name="Slide Number Placeholder 3"/>
          <p:cNvSpPr>
            <a:spLocks noGrp="1"/>
          </p:cNvSpPr>
          <p:nvPr>
            <p:ph type="sldNum" sz="quarter" idx="5"/>
          </p:nvPr>
        </p:nvSpPr>
        <p:spPr/>
        <p:txBody>
          <a:bodyPr/>
          <a:lstStyle/>
          <a:p>
            <a:fld id="{B8649DAF-093F-4482-AA38-346E9A2DEE94}" type="slidenum">
              <a:rPr lang="en-US" noProof="0" smtClean="0"/>
              <a:t>3</a:t>
            </a:fld>
            <a:endParaRPr lang="en-US" noProof="0" dirty="0"/>
          </a:p>
        </p:txBody>
      </p:sp>
    </p:spTree>
    <p:extLst>
      <p:ext uri="{BB962C8B-B14F-4D97-AF65-F5344CB8AC3E}">
        <p14:creationId xmlns:p14="http://schemas.microsoft.com/office/powerpoint/2010/main" val="2933218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bills struggle to even come up for a vote if they are not considered high quality or necessary such as budget bills. The quality of the bill is a major driving factor it is success as higher quality bills are more likely to attract expert sponsors and increase the total number of sponsors. (</a:t>
            </a:r>
            <a:r>
              <a:rPr lang="en-US" dirty="0" err="1"/>
              <a:t>Hitt</a:t>
            </a:r>
            <a:r>
              <a:rPr lang="en-US" dirty="0"/>
              <a:t>, </a:t>
            </a:r>
            <a:r>
              <a:rPr lang="en-US" dirty="0" err="1"/>
              <a:t>Volden</a:t>
            </a:r>
            <a:r>
              <a:rPr lang="en-US" dirty="0"/>
              <a:t>, and Wiseman 2017; Alder and Wilkerson 2015)</a:t>
            </a:r>
          </a:p>
          <a:p>
            <a:endParaRPr lang="en-US" dirty="0"/>
          </a:p>
          <a:p>
            <a:r>
              <a:rPr lang="en-US" dirty="0"/>
              <a:t>Legislator Characteristics also affect bill success. A few significant characteristics are a legislator’s party affiliation, majority or minority party status, their credibility on their expertise, and their personal ideologies (Kirkland 2011). Members of the majority party see more of their bills pass through legislation as do those with greater expertise on the content of the bill. Minority parties and extreme ideological sponsors are likely to encourage and shoulder excessive investments to ensure the passage of their bills. Because this does tactic does not guarantee success it can be an ineffective way to try to pass legislation (</a:t>
            </a:r>
            <a:r>
              <a:rPr lang="en-US" dirty="0" err="1"/>
              <a:t>Hitt</a:t>
            </a:r>
            <a:r>
              <a:rPr lang="en-US" dirty="0"/>
              <a:t>, </a:t>
            </a:r>
            <a:r>
              <a:rPr lang="en-US" dirty="0" err="1"/>
              <a:t>Volden</a:t>
            </a:r>
            <a:r>
              <a:rPr lang="en-US" dirty="0"/>
              <a:t>, and Wiseman 2017).</a:t>
            </a:r>
          </a:p>
        </p:txBody>
      </p:sp>
      <p:sp>
        <p:nvSpPr>
          <p:cNvPr id="4" name="Slide Number Placeholder 3"/>
          <p:cNvSpPr>
            <a:spLocks noGrp="1"/>
          </p:cNvSpPr>
          <p:nvPr>
            <p:ph type="sldNum" sz="quarter" idx="5"/>
          </p:nvPr>
        </p:nvSpPr>
        <p:spPr/>
        <p:txBody>
          <a:bodyPr/>
          <a:lstStyle/>
          <a:p>
            <a:fld id="{B8649DAF-093F-4482-AA38-346E9A2DEE94}" type="slidenum">
              <a:rPr lang="en-US" noProof="0" smtClean="0"/>
              <a:t>4</a:t>
            </a:fld>
            <a:endParaRPr lang="en-US" noProof="0" dirty="0"/>
          </a:p>
        </p:txBody>
      </p:sp>
    </p:spTree>
    <p:extLst>
      <p:ext uri="{BB962C8B-B14F-4D97-AF65-F5344CB8AC3E}">
        <p14:creationId xmlns:p14="http://schemas.microsoft.com/office/powerpoint/2010/main" val="111266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Women face the struggle of marginalization when they are in these leadership positions. This leads to overcompensation of their efforts in order to accurately compete with their male colleagues. Because of this, women often lean into collaboration with others on bills to increase their expertise, sponsor more bills, and proactively respond to constituent concerns (Lazarus and </a:t>
            </a:r>
            <a:r>
              <a:rPr lang="en-US" dirty="0" err="1"/>
              <a:t>Steigerwalt</a:t>
            </a:r>
            <a:r>
              <a:rPr lang="en-US" dirty="0"/>
              <a:t> 2018). Read quote 2: Speculation about the effects of this collaboration and networking will lead to future electoral success. </a:t>
            </a:r>
          </a:p>
          <a:p>
            <a:endParaRPr lang="en-US" dirty="0"/>
          </a:p>
          <a:p>
            <a:r>
              <a:rPr lang="en-US" dirty="0"/>
              <a:t>Policy priorities are a factor that differs among men and women. Women have introduced types of bills that address issues that did not appear to be relevant prior to the increase in women legislators. These bills are typically labeled as “women’s issues” such as nursing rooms and women’s bathrooms in public places. This change in bill type led to the creation of women’s caucuses and commissions (Holman and Mahoney 2019; </a:t>
            </a:r>
            <a:r>
              <a:rPr lang="en-US" dirty="0" err="1"/>
              <a:t>Kanthak</a:t>
            </a:r>
            <a:r>
              <a:rPr lang="en-US" dirty="0"/>
              <a:t> and Krause 2012). These policy priorities have initiated a change in the issue agenda of many legislative bodies (</a:t>
            </a:r>
            <a:r>
              <a:rPr lang="en-US" dirty="0" err="1"/>
              <a:t>Atkeson</a:t>
            </a:r>
            <a:r>
              <a:rPr lang="en-US" dirty="0"/>
              <a:t> and Carrillo 2007; Osborn 2012; </a:t>
            </a:r>
            <a:r>
              <a:rPr lang="en-US" dirty="0" err="1"/>
              <a:t>Swers</a:t>
            </a:r>
            <a:r>
              <a:rPr lang="en-US" dirty="0"/>
              <a:t> 2002).</a:t>
            </a:r>
          </a:p>
        </p:txBody>
      </p:sp>
      <p:sp>
        <p:nvSpPr>
          <p:cNvPr id="4" name="Slide Number Placeholder 3"/>
          <p:cNvSpPr>
            <a:spLocks noGrp="1"/>
          </p:cNvSpPr>
          <p:nvPr>
            <p:ph type="sldNum" sz="quarter" idx="5"/>
          </p:nvPr>
        </p:nvSpPr>
        <p:spPr/>
        <p:txBody>
          <a:bodyPr/>
          <a:lstStyle/>
          <a:p>
            <a:fld id="{B8649DAF-093F-4482-AA38-346E9A2DEE94}" type="slidenum">
              <a:rPr lang="en-US" noProof="0" smtClean="0"/>
              <a:t>5</a:t>
            </a:fld>
            <a:endParaRPr lang="en-US" noProof="0" dirty="0"/>
          </a:p>
        </p:txBody>
      </p:sp>
    </p:spTree>
    <p:extLst>
      <p:ext uri="{BB962C8B-B14F-4D97-AF65-F5344CB8AC3E}">
        <p14:creationId xmlns:p14="http://schemas.microsoft.com/office/powerpoint/2010/main" val="3242389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rep control has higher passage of bills as pct of women increases. This difference can be attributed to the fact that moderate sponsors </a:t>
            </a:r>
          </a:p>
        </p:txBody>
      </p:sp>
      <p:sp>
        <p:nvSpPr>
          <p:cNvPr id="4" name="Slide Number Placeholder 3"/>
          <p:cNvSpPr>
            <a:spLocks noGrp="1"/>
          </p:cNvSpPr>
          <p:nvPr>
            <p:ph type="sldNum" sz="quarter" idx="5"/>
          </p:nvPr>
        </p:nvSpPr>
        <p:spPr/>
        <p:txBody>
          <a:bodyPr/>
          <a:lstStyle/>
          <a:p>
            <a:fld id="{B8649DAF-093F-4482-AA38-346E9A2DEE94}" type="slidenum">
              <a:rPr lang="en-US" noProof="0" smtClean="0"/>
              <a:t>6</a:t>
            </a:fld>
            <a:endParaRPr lang="en-US" noProof="0" dirty="0"/>
          </a:p>
        </p:txBody>
      </p:sp>
    </p:spTree>
    <p:extLst>
      <p:ext uri="{BB962C8B-B14F-4D97-AF65-F5344CB8AC3E}">
        <p14:creationId xmlns:p14="http://schemas.microsoft.com/office/powerpoint/2010/main" val="661141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dem control has higher bill passage as pct of blacks increase</a:t>
            </a:r>
          </a:p>
        </p:txBody>
      </p:sp>
      <p:sp>
        <p:nvSpPr>
          <p:cNvPr id="4" name="Slide Number Placeholder 3"/>
          <p:cNvSpPr>
            <a:spLocks noGrp="1"/>
          </p:cNvSpPr>
          <p:nvPr>
            <p:ph type="sldNum" sz="quarter" idx="5"/>
          </p:nvPr>
        </p:nvSpPr>
        <p:spPr/>
        <p:txBody>
          <a:bodyPr/>
          <a:lstStyle/>
          <a:p>
            <a:fld id="{B8649DAF-093F-4482-AA38-346E9A2DEE94}" type="slidenum">
              <a:rPr lang="en-US" noProof="0" smtClean="0"/>
              <a:t>7</a:t>
            </a:fld>
            <a:endParaRPr lang="en-US" noProof="0" dirty="0"/>
          </a:p>
        </p:txBody>
      </p:sp>
    </p:spTree>
    <p:extLst>
      <p:ext uri="{BB962C8B-B14F-4D97-AF65-F5344CB8AC3E}">
        <p14:creationId xmlns:p14="http://schemas.microsoft.com/office/powerpoint/2010/main" val="494337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dem control has higher passage of bills as pct of Hispanics increase</a:t>
            </a:r>
          </a:p>
        </p:txBody>
      </p:sp>
      <p:sp>
        <p:nvSpPr>
          <p:cNvPr id="4" name="Slide Number Placeholder 3"/>
          <p:cNvSpPr>
            <a:spLocks noGrp="1"/>
          </p:cNvSpPr>
          <p:nvPr>
            <p:ph type="sldNum" sz="quarter" idx="5"/>
          </p:nvPr>
        </p:nvSpPr>
        <p:spPr/>
        <p:txBody>
          <a:bodyPr/>
          <a:lstStyle/>
          <a:p>
            <a:fld id="{B8649DAF-093F-4482-AA38-346E9A2DEE94}" type="slidenum">
              <a:rPr lang="en-US" noProof="0" smtClean="0"/>
              <a:t>8</a:t>
            </a:fld>
            <a:endParaRPr lang="en-US" noProof="0" dirty="0"/>
          </a:p>
        </p:txBody>
      </p:sp>
    </p:spTree>
    <p:extLst>
      <p:ext uri="{BB962C8B-B14F-4D97-AF65-F5344CB8AC3E}">
        <p14:creationId xmlns:p14="http://schemas.microsoft.com/office/powerpoint/2010/main" val="936661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odds Ratio = -22% Signed into Law and -26% of a bill coming up for a vote</a:t>
            </a:r>
          </a:p>
        </p:txBody>
      </p:sp>
      <p:sp>
        <p:nvSpPr>
          <p:cNvPr id="4" name="Slide Number Placeholder 3"/>
          <p:cNvSpPr>
            <a:spLocks noGrp="1"/>
          </p:cNvSpPr>
          <p:nvPr>
            <p:ph type="sldNum" sz="quarter" idx="5"/>
          </p:nvPr>
        </p:nvSpPr>
        <p:spPr/>
        <p:txBody>
          <a:bodyPr/>
          <a:lstStyle/>
          <a:p>
            <a:fld id="{B8649DAF-093F-4482-AA38-346E9A2DEE94}" type="slidenum">
              <a:rPr lang="en-US" noProof="0" smtClean="0"/>
              <a:t>9</a:t>
            </a:fld>
            <a:endParaRPr lang="en-US" noProof="0" dirty="0"/>
          </a:p>
        </p:txBody>
      </p:sp>
    </p:spTree>
    <p:extLst>
      <p:ext uri="{BB962C8B-B14F-4D97-AF65-F5344CB8AC3E}">
        <p14:creationId xmlns:p14="http://schemas.microsoft.com/office/powerpoint/2010/main" val="3985540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Odds Ratio = -28% signed into law and -41% coming up for vote</a:t>
            </a:r>
          </a:p>
        </p:txBody>
      </p:sp>
      <p:sp>
        <p:nvSpPr>
          <p:cNvPr id="4" name="Slide Number Placeholder 3"/>
          <p:cNvSpPr>
            <a:spLocks noGrp="1"/>
          </p:cNvSpPr>
          <p:nvPr>
            <p:ph type="sldNum" sz="quarter" idx="5"/>
          </p:nvPr>
        </p:nvSpPr>
        <p:spPr/>
        <p:txBody>
          <a:bodyPr/>
          <a:lstStyle/>
          <a:p>
            <a:fld id="{B8649DAF-093F-4482-AA38-346E9A2DEE94}" type="slidenum">
              <a:rPr lang="en-US" noProof="0" smtClean="0"/>
              <a:t>10</a:t>
            </a:fld>
            <a:endParaRPr lang="en-US" noProof="0" dirty="0"/>
          </a:p>
        </p:txBody>
      </p:sp>
    </p:spTree>
    <p:extLst>
      <p:ext uri="{BB962C8B-B14F-4D97-AF65-F5344CB8AC3E}">
        <p14:creationId xmlns:p14="http://schemas.microsoft.com/office/powerpoint/2010/main" val="16550665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E243EA-A1D5-A747-9204-18866FB5DC73}"/>
              </a:ext>
            </a:extLst>
          </p:cNvPr>
          <p:cNvPicPr>
            <a:picLocks noChangeAspect="1"/>
          </p:cNvPicPr>
          <p:nvPr userDrawn="1"/>
        </p:nvPicPr>
        <p:blipFill rotWithShape="1">
          <a:blip r:embed="rId2"/>
          <a:srcRect l="138" t="-16733" r="-138" b="16734"/>
          <a:stretch/>
        </p:blipFill>
        <p:spPr>
          <a:xfrm>
            <a:off x="0" y="-1346088"/>
            <a:ext cx="12192000" cy="8132088"/>
          </a:xfrm>
          <a:prstGeom prst="rect">
            <a:avLst/>
          </a:prstGeom>
        </p:spPr>
      </p:pic>
      <p:sp>
        <p:nvSpPr>
          <p:cNvPr id="11" name="Title 1">
            <a:extLst>
              <a:ext uri="{FF2B5EF4-FFF2-40B4-BE49-F238E27FC236}">
                <a16:creationId xmlns:a16="http://schemas.microsoft.com/office/drawing/2014/main" id="{4B355F59-6E18-A54A-8F05-D6302040BEF0}"/>
              </a:ext>
            </a:extLst>
          </p:cNvPr>
          <p:cNvSpPr>
            <a:spLocks noGrp="1"/>
          </p:cNvSpPr>
          <p:nvPr>
            <p:ph type="ctrTitle" hasCustomPrompt="1"/>
          </p:nvPr>
        </p:nvSpPr>
        <p:spPr>
          <a:xfrm>
            <a:off x="0" y="2084832"/>
            <a:ext cx="6840000" cy="2071190"/>
          </a:xfrm>
          <a:prstGeom prst="rect">
            <a:avLst/>
          </a:prstGeom>
          <a:solidFill>
            <a:schemeClr val="tx1">
              <a:alpha val="80000"/>
            </a:schemeClr>
          </a:solidFill>
        </p:spPr>
        <p:txBody>
          <a:bodyPr lIns="432000" rIns="432000" bIns="144000" anchor="b"/>
          <a:lstStyle>
            <a:lvl1pPr algn="l">
              <a:defRPr sz="4200" spc="-150">
                <a:solidFill>
                  <a:schemeClr val="bg1"/>
                </a:solidFill>
              </a:defRPr>
            </a:lvl1pPr>
          </a:lstStyle>
          <a:p>
            <a:r>
              <a:rPr lang="en-US" noProof="0" dirty="0"/>
              <a:t>Click to edit Master </a:t>
            </a:r>
            <a:br>
              <a:rPr lang="en-US" noProof="0" dirty="0"/>
            </a:br>
            <a:r>
              <a:rPr lang="en-US" noProof="0" dirty="0"/>
              <a:t>title style</a:t>
            </a:r>
          </a:p>
        </p:txBody>
      </p:sp>
      <p:sp>
        <p:nvSpPr>
          <p:cNvPr id="12" name="Subtitle 2">
            <a:extLst>
              <a:ext uri="{FF2B5EF4-FFF2-40B4-BE49-F238E27FC236}">
                <a16:creationId xmlns:a16="http://schemas.microsoft.com/office/drawing/2014/main" id="{B23E861B-86FA-324C-970D-0606DAFEF067}"/>
              </a:ext>
            </a:extLst>
          </p:cNvPr>
          <p:cNvSpPr>
            <a:spLocks noGrp="1"/>
          </p:cNvSpPr>
          <p:nvPr>
            <p:ph type="subTitle" idx="1"/>
          </p:nvPr>
        </p:nvSpPr>
        <p:spPr>
          <a:xfrm>
            <a:off x="0" y="4153578"/>
            <a:ext cx="6840000" cy="936000"/>
          </a:xfrm>
          <a:prstGeom prst="rect">
            <a:avLst/>
          </a:prstGeom>
          <a:solidFill>
            <a:schemeClr val="tx1">
              <a:alpha val="90000"/>
            </a:schemeClr>
          </a:solidFill>
        </p:spPr>
        <p:txBody>
          <a:bodyPr lIns="432000" tIns="144000"/>
          <a:lstStyle>
            <a:lvl1pPr marL="0" indent="0" algn="l">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pic>
        <p:nvPicPr>
          <p:cNvPr id="6" name="Picture 5">
            <a:extLst>
              <a:ext uri="{FF2B5EF4-FFF2-40B4-BE49-F238E27FC236}">
                <a16:creationId xmlns:a16="http://schemas.microsoft.com/office/drawing/2014/main" id="{F255BCFB-ED05-AA46-97D5-8D00CFE9B54D}"/>
              </a:ext>
            </a:extLst>
          </p:cNvPr>
          <p:cNvPicPr>
            <a:picLocks noChangeAspect="1"/>
          </p:cNvPicPr>
          <p:nvPr userDrawn="1"/>
        </p:nvPicPr>
        <p:blipFill>
          <a:blip r:embed="rId3">
            <a:alphaModFix amt="35000"/>
          </a:blip>
          <a:stretch>
            <a:fillRect/>
          </a:stretch>
        </p:blipFill>
        <p:spPr>
          <a:xfrm>
            <a:off x="11201401" y="5674916"/>
            <a:ext cx="570902" cy="870328"/>
          </a:xfrm>
          <a:prstGeom prst="rect">
            <a:avLst/>
          </a:prstGeom>
        </p:spPr>
      </p:pic>
      <p:pic>
        <p:nvPicPr>
          <p:cNvPr id="21" name="Picture 20">
            <a:extLst>
              <a:ext uri="{FF2B5EF4-FFF2-40B4-BE49-F238E27FC236}">
                <a16:creationId xmlns:a16="http://schemas.microsoft.com/office/drawing/2014/main" id="{0F8CB8ED-8CD6-284B-8CD9-D3992A485D5D}"/>
              </a:ext>
            </a:extLst>
          </p:cNvPr>
          <p:cNvPicPr>
            <a:picLocks noChangeAspect="1"/>
          </p:cNvPicPr>
          <p:nvPr userDrawn="1"/>
        </p:nvPicPr>
        <p:blipFill>
          <a:blip r:embed="rId4"/>
          <a:stretch>
            <a:fillRect/>
          </a:stretch>
        </p:blipFill>
        <p:spPr>
          <a:xfrm>
            <a:off x="434562" y="493277"/>
            <a:ext cx="4385013" cy="1170931"/>
          </a:xfrm>
          <a:prstGeom prst="rect">
            <a:avLst/>
          </a:prstGeom>
        </p:spPr>
      </p:pic>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3 Column Image Bullets">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139FC94F-AE30-1048-843A-295FA302AC56}"/>
              </a:ext>
            </a:extLst>
          </p:cNvPr>
          <p:cNvSpPr>
            <a:spLocks noChangeAspect="1"/>
          </p:cNvSpPr>
          <p:nvPr userDrawn="1"/>
        </p:nvSpPr>
        <p:spPr>
          <a:xfrm>
            <a:off x="8294151" y="18021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Oval 16">
            <a:extLst>
              <a:ext uri="{FF2B5EF4-FFF2-40B4-BE49-F238E27FC236}">
                <a16:creationId xmlns:a16="http://schemas.microsoft.com/office/drawing/2014/main" id="{A037F3B8-BD34-EA4F-A1C0-4006B373159E}"/>
              </a:ext>
            </a:extLst>
          </p:cNvPr>
          <p:cNvSpPr>
            <a:spLocks noChangeAspect="1"/>
          </p:cNvSpPr>
          <p:nvPr userDrawn="1"/>
        </p:nvSpPr>
        <p:spPr>
          <a:xfrm>
            <a:off x="5345060" y="18021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Oval 18">
            <a:extLst>
              <a:ext uri="{FF2B5EF4-FFF2-40B4-BE49-F238E27FC236}">
                <a16:creationId xmlns:a16="http://schemas.microsoft.com/office/drawing/2014/main" id="{8A1CF33D-645D-E940-8FF4-6178A32A19A2}"/>
              </a:ext>
            </a:extLst>
          </p:cNvPr>
          <p:cNvSpPr>
            <a:spLocks noChangeAspect="1"/>
          </p:cNvSpPr>
          <p:nvPr userDrawn="1"/>
        </p:nvSpPr>
        <p:spPr>
          <a:xfrm>
            <a:off x="2398763" y="18021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a:xfrm>
            <a:off x="431999" y="6188628"/>
            <a:ext cx="6515799" cy="365125"/>
          </a:xfrm>
          <a:prstGeom prst="rect">
            <a:avLst/>
          </a:prstGeom>
        </p:spPr>
        <p:txBody>
          <a:bodyPr/>
          <a:lstStyle>
            <a:lvl1pPr>
              <a:defRPr>
                <a:solidFill>
                  <a:schemeClr val="bg1"/>
                </a:solidFill>
              </a:defRPr>
            </a:lvl1pPr>
          </a:lstStyle>
          <a:p>
            <a:r>
              <a:rPr lang="en-US"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a:xfrm>
            <a:off x="11496369" y="6155190"/>
            <a:ext cx="432000" cy="432000"/>
          </a:xfrm>
          <a:prstGeom prst="ellipse">
            <a:avLst/>
          </a:prstGeom>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071452" y="4459512"/>
            <a:ext cx="2160588" cy="900000"/>
          </a:xfrm>
          <a:prstGeom prst="rect">
            <a:avLst/>
          </a:prstGeom>
        </p:spPr>
        <p:txBody>
          <a:bodyPr/>
          <a:lstStyle>
            <a:lvl1pPr marL="0" indent="0" algn="ctr">
              <a:buNone/>
              <a:defRPr sz="1600"/>
            </a:lvl1pPr>
          </a:lstStyle>
          <a:p>
            <a:pPr lvl="0"/>
            <a:r>
              <a:rPr lang="en-US" noProof="0"/>
              <a:t>Bullet Description</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020543" y="4459512"/>
            <a:ext cx="2160588" cy="900000"/>
          </a:xfrm>
          <a:prstGeom prst="rect">
            <a:avLst/>
          </a:prstGeom>
        </p:spPr>
        <p:txBody>
          <a:bodyPr/>
          <a:lstStyle>
            <a:lvl1pPr marL="0" indent="0" algn="ctr">
              <a:buNone/>
              <a:defRPr sz="1600"/>
            </a:lvl1pPr>
          </a:lstStyle>
          <a:p>
            <a:pPr lvl="0"/>
            <a:r>
              <a:rPr lang="en-US" noProof="0"/>
              <a:t>Bullet Description</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7969634" y="4455047"/>
            <a:ext cx="2160588" cy="900000"/>
          </a:xfrm>
          <a:prstGeom prst="rect">
            <a:avLst/>
          </a:prstGeom>
        </p:spPr>
        <p:txBody>
          <a:bodyPr/>
          <a:lstStyle>
            <a:lvl1pPr marL="0" indent="0" algn="ctr">
              <a:buNone/>
              <a:defRPr sz="1600"/>
            </a:lvl1pPr>
          </a:lstStyle>
          <a:p>
            <a:pPr lvl="0"/>
            <a:r>
              <a:rPr lang="en-US" noProof="0"/>
              <a:t>Bullet Description</a:t>
            </a:r>
          </a:p>
        </p:txBody>
      </p:sp>
      <p:sp>
        <p:nvSpPr>
          <p:cNvPr id="10" name="Text Placehold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071453" y="3697735"/>
            <a:ext cx="2160587" cy="504000"/>
          </a:xfrm>
          <a:prstGeom prst="rect">
            <a:avLst/>
          </a:prstGeom>
        </p:spPr>
        <p:txBody>
          <a:bodyPr/>
          <a:lstStyle>
            <a:lvl1pPr marL="0" indent="0" algn="ctr">
              <a:buNone/>
              <a:defRPr b="1">
                <a:latin typeface="+mj-lt"/>
              </a:defRPr>
            </a:lvl1pPr>
          </a:lstStyle>
          <a:p>
            <a:pPr lvl="0"/>
            <a:r>
              <a:rPr lang="en-US" noProof="0"/>
              <a:t>Bullet 2</a:t>
            </a:r>
          </a:p>
        </p:txBody>
      </p:sp>
      <p:sp>
        <p:nvSpPr>
          <p:cNvPr id="12" name="Text Placehold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5020543" y="3697735"/>
            <a:ext cx="2160588" cy="504000"/>
          </a:xfrm>
          <a:prstGeom prst="rect">
            <a:avLst/>
          </a:prstGeom>
        </p:spPr>
        <p:txBody>
          <a:bodyPr/>
          <a:lstStyle>
            <a:lvl1pPr marL="0" indent="0" algn="ctr">
              <a:buNone/>
              <a:defRPr b="1">
                <a:latin typeface="+mj-lt"/>
              </a:defRPr>
            </a:lvl1pPr>
          </a:lstStyle>
          <a:p>
            <a:pPr lvl="0"/>
            <a:r>
              <a:rPr lang="en-US" noProof="0"/>
              <a:t>Bullet 3</a:t>
            </a:r>
          </a:p>
        </p:txBody>
      </p:sp>
      <p:sp>
        <p:nvSpPr>
          <p:cNvPr id="16" name="Text Placeholder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7969635" y="3697735"/>
            <a:ext cx="2160587" cy="504000"/>
          </a:xfrm>
          <a:prstGeom prst="rect">
            <a:avLst/>
          </a:prstGeom>
        </p:spPr>
        <p:txBody>
          <a:bodyPr/>
          <a:lstStyle>
            <a:lvl1pPr marL="0" indent="0" algn="ctr">
              <a:buNone/>
              <a:defRPr b="1">
                <a:latin typeface="+mj-lt"/>
              </a:defRPr>
            </a:lvl1pPr>
          </a:lstStyle>
          <a:p>
            <a:pPr lvl="0"/>
            <a:r>
              <a:rPr lang="en-US" noProof="0"/>
              <a:t>Bullet 4</a:t>
            </a:r>
          </a:p>
        </p:txBody>
      </p:sp>
      <p:sp>
        <p:nvSpPr>
          <p:cNvPr id="9" name="Text Placeholder 8">
            <a:extLst>
              <a:ext uri="{FF2B5EF4-FFF2-40B4-BE49-F238E27FC236}">
                <a16:creationId xmlns:a16="http://schemas.microsoft.com/office/drawing/2014/main" id="{36DD16A0-27CF-480C-8ADD-7BB99E0031A4}"/>
              </a:ext>
            </a:extLst>
          </p:cNvPr>
          <p:cNvSpPr>
            <a:spLocks noGrp="1"/>
          </p:cNvSpPr>
          <p:nvPr>
            <p:ph type="body" sz="quarter" idx="26" hasCustomPrompt="1"/>
          </p:nvPr>
        </p:nvSpPr>
        <p:spPr>
          <a:xfrm>
            <a:off x="431800" y="1080000"/>
            <a:ext cx="11339513" cy="276561"/>
          </a:xfrm>
          <a:prstGeom prst="rect">
            <a:avLst/>
          </a:prstGeo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
        <p:nvSpPr>
          <p:cNvPr id="20" name="Picture Placeholder 3">
            <a:extLst>
              <a:ext uri="{FF2B5EF4-FFF2-40B4-BE49-F238E27FC236}">
                <a16:creationId xmlns:a16="http://schemas.microsoft.com/office/drawing/2014/main" id="{06B6D0B6-0884-CD46-A1B0-9FED03C22626}"/>
              </a:ext>
            </a:extLst>
          </p:cNvPr>
          <p:cNvSpPr>
            <a:spLocks noGrp="1"/>
          </p:cNvSpPr>
          <p:nvPr>
            <p:ph type="pic" sz="quarter" idx="27"/>
          </p:nvPr>
        </p:nvSpPr>
        <p:spPr>
          <a:xfrm>
            <a:off x="2724708" y="2129491"/>
            <a:ext cx="854075" cy="854075"/>
          </a:xfrm>
          <a:prstGeom prst="rect">
            <a:avLst/>
          </a:prstGeom>
        </p:spPr>
        <p:txBody>
          <a:bodyPr/>
          <a:lstStyle>
            <a:lvl1pPr marL="0" indent="0">
              <a:buNone/>
              <a:defRPr/>
            </a:lvl1pPr>
          </a:lstStyle>
          <a:p>
            <a:r>
              <a:rPr lang="en-US" noProof="0"/>
              <a:t>Click icon to add picture</a:t>
            </a:r>
            <a:endParaRPr lang="en-US" noProof="0" dirty="0"/>
          </a:p>
        </p:txBody>
      </p:sp>
      <p:sp>
        <p:nvSpPr>
          <p:cNvPr id="21" name="Picture Placeholder 3">
            <a:extLst>
              <a:ext uri="{FF2B5EF4-FFF2-40B4-BE49-F238E27FC236}">
                <a16:creationId xmlns:a16="http://schemas.microsoft.com/office/drawing/2014/main" id="{BAAC12A0-90C3-984B-A8FC-7EB4AA432E3A}"/>
              </a:ext>
            </a:extLst>
          </p:cNvPr>
          <p:cNvSpPr>
            <a:spLocks noGrp="1"/>
          </p:cNvSpPr>
          <p:nvPr>
            <p:ph type="pic" sz="quarter" idx="28"/>
          </p:nvPr>
        </p:nvSpPr>
        <p:spPr>
          <a:xfrm>
            <a:off x="5672402" y="2129491"/>
            <a:ext cx="854075" cy="854075"/>
          </a:xfrm>
          <a:prstGeom prst="rect">
            <a:avLst/>
          </a:prstGeom>
        </p:spPr>
        <p:txBody>
          <a:bodyPr/>
          <a:lstStyle>
            <a:lvl1pPr marL="0" indent="0">
              <a:buNone/>
              <a:defRPr/>
            </a:lvl1pPr>
          </a:lstStyle>
          <a:p>
            <a:r>
              <a:rPr lang="en-US" noProof="0"/>
              <a:t>Click icon to add picture</a:t>
            </a:r>
            <a:endParaRPr lang="en-US" noProof="0" dirty="0"/>
          </a:p>
        </p:txBody>
      </p:sp>
      <p:sp>
        <p:nvSpPr>
          <p:cNvPr id="22" name="Picture Placeholder 3">
            <a:extLst>
              <a:ext uri="{FF2B5EF4-FFF2-40B4-BE49-F238E27FC236}">
                <a16:creationId xmlns:a16="http://schemas.microsoft.com/office/drawing/2014/main" id="{51565942-8816-734B-BEEE-1258F13B66DA}"/>
              </a:ext>
            </a:extLst>
          </p:cNvPr>
          <p:cNvSpPr>
            <a:spLocks noGrp="1"/>
          </p:cNvSpPr>
          <p:nvPr>
            <p:ph type="pic" sz="quarter" idx="29"/>
          </p:nvPr>
        </p:nvSpPr>
        <p:spPr>
          <a:xfrm>
            <a:off x="8621493" y="2129490"/>
            <a:ext cx="854075" cy="854075"/>
          </a:xfrm>
          <a:prstGeom prst="rect">
            <a:avLst/>
          </a:prstGeom>
        </p:spPr>
        <p:txBody>
          <a:bodyPr/>
          <a:lstStyle>
            <a:lvl1pPr marL="0" indent="0">
              <a:buNone/>
              <a:defRPr/>
            </a:lvl1pPr>
          </a:lstStyle>
          <a:p>
            <a:r>
              <a:rPr lang="en-US" noProof="0"/>
              <a:t>Click icon to add picture</a:t>
            </a:r>
            <a:endParaRPr lang="en-US" noProof="0" dirty="0"/>
          </a:p>
        </p:txBody>
      </p:sp>
      <p:cxnSp>
        <p:nvCxnSpPr>
          <p:cNvPr id="23" name="Straight Connector 22" descr="First divider line on slide">
            <a:extLst>
              <a:ext uri="{FF2B5EF4-FFF2-40B4-BE49-F238E27FC236}">
                <a16:creationId xmlns:a16="http://schemas.microsoft.com/office/drawing/2014/main" id="{82D5D2B4-7BAC-4C27-8D68-12365C7E7EF4}"/>
              </a:ext>
              <a:ext uri="{C183D7F6-B498-43B3-948B-1728B52AA6E4}">
                <adec:decorative xmlns:adec="http://schemas.microsoft.com/office/drawing/2017/decorative" val="1"/>
              </a:ext>
            </a:extLst>
          </p:cNvPr>
          <p:cNvCxnSpPr>
            <a:cxnSpLocks/>
          </p:cNvCxnSpPr>
          <p:nvPr userDrawn="1"/>
        </p:nvCxnSpPr>
        <p:spPr>
          <a:xfrm>
            <a:off x="4626292" y="2033542"/>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descr="Second divider line on slide">
            <a:extLst>
              <a:ext uri="{FF2B5EF4-FFF2-40B4-BE49-F238E27FC236}">
                <a16:creationId xmlns:a16="http://schemas.microsoft.com/office/drawing/2014/main" id="{7D9203C1-910E-4AFC-95E0-13BF40D08831}"/>
              </a:ext>
              <a:ext uri="{C183D7F6-B498-43B3-948B-1728B52AA6E4}">
                <adec:decorative xmlns:adec="http://schemas.microsoft.com/office/drawing/2017/decorative" val="1"/>
              </a:ext>
            </a:extLst>
          </p:cNvPr>
          <p:cNvCxnSpPr>
            <a:cxnSpLocks/>
          </p:cNvCxnSpPr>
          <p:nvPr userDrawn="1"/>
        </p:nvCxnSpPr>
        <p:spPr>
          <a:xfrm>
            <a:off x="7575384" y="2033542"/>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2257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userDrawn="1">
            <p:ph type="title"/>
          </p:nvPr>
        </p:nvSpPr>
        <p:spPr>
          <a:xfrm>
            <a:off x="432000" y="432000"/>
            <a:ext cx="11340000" cy="4320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userDrawn="1">
            <p:ph sz="half" idx="1"/>
          </p:nvPr>
        </p:nvSpPr>
        <p:spPr>
          <a:xfrm>
            <a:off x="906843" y="2642666"/>
            <a:ext cx="4522314" cy="2762949"/>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C9E47D86-FD0D-44D0-9B7F-9EDEBD11F9D6}"/>
              </a:ext>
            </a:extLst>
          </p:cNvPr>
          <p:cNvSpPr>
            <a:spLocks noGrp="1"/>
          </p:cNvSpPr>
          <p:nvPr userDrawn="1">
            <p:ph type="ftr" sz="quarter" idx="10"/>
          </p:nvPr>
        </p:nvSpPr>
        <p:spPr>
          <a:xfrm>
            <a:off x="431999" y="6188628"/>
            <a:ext cx="6515799" cy="365125"/>
          </a:xfrm>
          <a:prstGeom prst="rect">
            <a:avLst/>
          </a:prstGeom>
        </p:spPr>
        <p:txBody>
          <a:bodyPr/>
          <a:lstStyle>
            <a:lvl1pPr>
              <a:defRPr>
                <a:solidFill>
                  <a:schemeClr val="bg1"/>
                </a:solidFill>
              </a:defRPr>
            </a:lvl1pPr>
          </a:lstStyle>
          <a:p>
            <a:r>
              <a:rPr lang="en-US" dirty="0"/>
              <a:t>Add a footer</a:t>
            </a:r>
          </a:p>
        </p:txBody>
      </p:sp>
      <p:sp>
        <p:nvSpPr>
          <p:cNvPr id="6" name="Text Placeholder 5">
            <a:extLst>
              <a:ext uri="{FF2B5EF4-FFF2-40B4-BE49-F238E27FC236}">
                <a16:creationId xmlns:a16="http://schemas.microsoft.com/office/drawing/2014/main" id="{7867C73D-EE16-41D1-B7CE-A35C765E3B8D}"/>
              </a:ext>
            </a:extLst>
          </p:cNvPr>
          <p:cNvSpPr>
            <a:spLocks noGrp="1"/>
          </p:cNvSpPr>
          <p:nvPr userDrawn="1">
            <p:ph type="body" sz="quarter" idx="12"/>
          </p:nvPr>
        </p:nvSpPr>
        <p:spPr>
          <a:xfrm>
            <a:off x="6774740" y="2642616"/>
            <a:ext cx="4522407" cy="2762250"/>
          </a:xfrm>
          <a:prstGeom prst="rect">
            <a:avLst/>
          </a:prstGeo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8">
            <a:extLst>
              <a:ext uri="{FF2B5EF4-FFF2-40B4-BE49-F238E27FC236}">
                <a16:creationId xmlns:a16="http://schemas.microsoft.com/office/drawing/2014/main" id="{FEF984BB-176D-4924-ADAD-52FBC95B07B2}"/>
              </a:ext>
            </a:extLst>
          </p:cNvPr>
          <p:cNvSpPr>
            <a:spLocks noGrp="1"/>
          </p:cNvSpPr>
          <p:nvPr>
            <p:ph type="body" sz="quarter" idx="13" hasCustomPrompt="1"/>
          </p:nvPr>
        </p:nvSpPr>
        <p:spPr>
          <a:xfrm>
            <a:off x="906463" y="1491679"/>
            <a:ext cx="4522787" cy="885825"/>
          </a:xfrm>
          <a:prstGeom prst="rect">
            <a:avLst/>
          </a:prstGeom>
        </p:spPr>
        <p:txBody>
          <a:bodyPr anchor="ctr"/>
          <a:lstStyle>
            <a:lvl1pPr marL="0" indent="0">
              <a:buNone/>
              <a:defRPr sz="8000" b="1">
                <a:latin typeface="+mj-lt"/>
              </a:defRPr>
            </a:lvl1pPr>
            <a:lvl2pPr marL="266700" indent="0">
              <a:buNone/>
              <a:defRPr sz="8000">
                <a:latin typeface="+mj-lt"/>
              </a:defRPr>
            </a:lvl2pPr>
            <a:lvl3pPr marL="542925" indent="0">
              <a:buNone/>
              <a:defRPr sz="8000">
                <a:latin typeface="+mj-lt"/>
              </a:defRPr>
            </a:lvl3pPr>
            <a:lvl4pPr marL="809625" indent="0">
              <a:buNone/>
              <a:defRPr sz="8000">
                <a:latin typeface="+mj-lt"/>
              </a:defRPr>
            </a:lvl4pPr>
            <a:lvl5pPr marL="1076325" indent="0">
              <a:buNone/>
              <a:defRPr sz="8000">
                <a:latin typeface="+mj-lt"/>
              </a:defRPr>
            </a:lvl5pPr>
          </a:lstStyle>
          <a:p>
            <a:pPr lvl="0"/>
            <a:r>
              <a:rPr lang="en-US" noProof="0" dirty="0"/>
              <a:t>1</a:t>
            </a:r>
          </a:p>
        </p:txBody>
      </p:sp>
      <p:sp>
        <p:nvSpPr>
          <p:cNvPr id="21" name="Text Placeholder 20">
            <a:extLst>
              <a:ext uri="{FF2B5EF4-FFF2-40B4-BE49-F238E27FC236}">
                <a16:creationId xmlns:a16="http://schemas.microsoft.com/office/drawing/2014/main" id="{C59BE1D7-885A-4749-99BA-6909D64AFA4A}"/>
              </a:ext>
            </a:extLst>
          </p:cNvPr>
          <p:cNvSpPr>
            <a:spLocks noGrp="1"/>
          </p:cNvSpPr>
          <p:nvPr>
            <p:ph type="body" sz="quarter" idx="14" hasCustomPrompt="1"/>
          </p:nvPr>
        </p:nvSpPr>
        <p:spPr>
          <a:xfrm>
            <a:off x="6762750" y="1491679"/>
            <a:ext cx="4522787" cy="885825"/>
          </a:xfrm>
          <a:prstGeom prst="rect">
            <a:avLst/>
          </a:prstGeom>
        </p:spPr>
        <p:txBody>
          <a:bodyPr anchor="ctr"/>
          <a:lstStyle>
            <a:lvl1pPr marL="0" indent="0">
              <a:buNone/>
              <a:defRPr sz="8000" b="1" i="0">
                <a:latin typeface="+mj-lt"/>
              </a:defRPr>
            </a:lvl1pPr>
          </a:lstStyle>
          <a:p>
            <a:pPr lvl="0"/>
            <a:r>
              <a:rPr lang="en-US" noProof="0"/>
              <a:t>2</a:t>
            </a:r>
          </a:p>
        </p:txBody>
      </p:sp>
      <p:cxnSp>
        <p:nvCxnSpPr>
          <p:cNvPr id="10" name="Straight Connector 9" descr="Middle divider line">
            <a:extLst>
              <a:ext uri="{FF2B5EF4-FFF2-40B4-BE49-F238E27FC236}">
                <a16:creationId xmlns:a16="http://schemas.microsoft.com/office/drawing/2014/main" id="{2B940646-DE40-4E0F-AE42-6530784C9A7D}"/>
              </a:ext>
              <a:ext uri="{C183D7F6-B498-43B3-948B-1728B52AA6E4}">
                <adec:decorative xmlns:adec="http://schemas.microsoft.com/office/drawing/2017/decorative" val="1"/>
              </a:ext>
            </a:extLst>
          </p:cNvPr>
          <p:cNvCxnSpPr>
            <a:cxnSpLocks/>
          </p:cNvCxnSpPr>
          <p:nvPr userDrawn="1"/>
        </p:nvCxnSpPr>
        <p:spPr>
          <a:xfrm>
            <a:off x="6096000" y="1391763"/>
            <a:ext cx="0" cy="4588123"/>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6449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p:nvPr>
        </p:nvSpPr>
        <p:spPr>
          <a:xfrm>
            <a:off x="432000" y="432000"/>
            <a:ext cx="11369958" cy="4320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9322B50D-6A7D-41C6-BA57-613BC231DF36}"/>
              </a:ext>
            </a:extLst>
          </p:cNvPr>
          <p:cNvSpPr>
            <a:spLocks noGrp="1"/>
          </p:cNvSpPr>
          <p:nvPr>
            <p:ph type="body" idx="1"/>
          </p:nvPr>
        </p:nvSpPr>
        <p:spPr>
          <a:xfrm>
            <a:off x="432000" y="1152000"/>
            <a:ext cx="5472000" cy="360000"/>
          </a:xfrm>
          <a:prstGeom prst="rect">
            <a:avLst/>
          </a:prstGeo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p:nvPr>
        </p:nvSpPr>
        <p:spPr>
          <a:xfrm>
            <a:off x="432000" y="1584000"/>
            <a:ext cx="5472000" cy="3810960"/>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9337FD81-6DFD-43B7-A7D9-59E45ECDF39A}"/>
              </a:ext>
            </a:extLst>
          </p:cNvPr>
          <p:cNvSpPr>
            <a:spLocks noGrp="1"/>
          </p:cNvSpPr>
          <p:nvPr>
            <p:ph type="ftr" sz="quarter" idx="10"/>
          </p:nvPr>
        </p:nvSpPr>
        <p:spPr>
          <a:xfrm>
            <a:off x="431999" y="6188628"/>
            <a:ext cx="6515799" cy="365125"/>
          </a:xfrm>
          <a:prstGeom prst="rect">
            <a:avLst/>
          </a:prstGeom>
        </p:spPr>
        <p:txBody>
          <a:bodyPr/>
          <a:lstStyle>
            <a:lvl1pPr>
              <a:defRPr>
                <a:solidFill>
                  <a:schemeClr val="bg1"/>
                </a:solidFill>
              </a:defRPr>
            </a:lvl1pPr>
          </a:lstStyle>
          <a:p>
            <a:r>
              <a:rPr lang="en-US" dirty="0"/>
              <a:t>Add a footer</a:t>
            </a:r>
          </a:p>
        </p:txBody>
      </p:sp>
      <p:sp>
        <p:nvSpPr>
          <p:cNvPr id="26" name="Content Placeholder 5">
            <a:extLst>
              <a:ext uri="{FF2B5EF4-FFF2-40B4-BE49-F238E27FC236}">
                <a16:creationId xmlns:a16="http://schemas.microsoft.com/office/drawing/2014/main" id="{EA7B8348-A00A-4AAE-B1F6-924515577B23}"/>
              </a:ext>
            </a:extLst>
          </p:cNvPr>
          <p:cNvSpPr>
            <a:spLocks noGrp="1"/>
          </p:cNvSpPr>
          <p:nvPr>
            <p:ph sz="quarter" idx="4"/>
          </p:nvPr>
        </p:nvSpPr>
        <p:spPr>
          <a:xfrm>
            <a:off x="6299999" y="1581663"/>
            <a:ext cx="5501959" cy="3813297"/>
          </a:xfrm>
          <a:prstGeom prst="rect">
            <a:avLst/>
          </a:prstGeo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 name="Text Placeholder 4">
            <a:extLst>
              <a:ext uri="{FF2B5EF4-FFF2-40B4-BE49-F238E27FC236}">
                <a16:creationId xmlns:a16="http://schemas.microsoft.com/office/drawing/2014/main" id="{4521CFCD-C079-4019-942D-035558CAFCAC}"/>
              </a:ext>
            </a:extLst>
          </p:cNvPr>
          <p:cNvSpPr>
            <a:spLocks noGrp="1"/>
          </p:cNvSpPr>
          <p:nvPr>
            <p:ph type="body" sz="quarter" idx="3"/>
          </p:nvPr>
        </p:nvSpPr>
        <p:spPr>
          <a:xfrm>
            <a:off x="6288002" y="1151785"/>
            <a:ext cx="5513956" cy="354868"/>
          </a:xfrm>
          <a:prstGeom prst="rect">
            <a:avLst/>
          </a:prstGeom>
        </p:spPr>
        <p:txBody>
          <a:bodyPr vert="horz" lIns="0" tIns="0" rIns="0" bIns="0" rtlCol="0" anchor="t">
            <a:noAutofit/>
          </a:bodyPr>
          <a:lstStyle>
            <a:lvl1pPr marL="0" indent="0">
              <a:buNone/>
              <a:defRPr lang="en-US" sz="2400" b="1"/>
            </a:lvl1pPr>
          </a:lstStyle>
          <a:p>
            <a:pPr marL="266700" lvl="0" indent="-266700"/>
            <a:r>
              <a:rPr lang="en-US" noProof="0"/>
              <a:t>Edit Master text styles</a:t>
            </a:r>
          </a:p>
        </p:txBody>
      </p:sp>
      <p:cxnSp>
        <p:nvCxnSpPr>
          <p:cNvPr id="28" name="Straight Connector 27" descr="Center divider line">
            <a:extLst>
              <a:ext uri="{FF2B5EF4-FFF2-40B4-BE49-F238E27FC236}">
                <a16:creationId xmlns:a16="http://schemas.microsoft.com/office/drawing/2014/main" id="{AEACA101-2521-41AA-8F51-FF0BF783E493}"/>
              </a:ext>
              <a:ext uri="{C183D7F6-B498-43B3-948B-1728B52AA6E4}">
                <adec:decorative xmlns:adec="http://schemas.microsoft.com/office/drawing/2017/decorative" val="1"/>
              </a:ext>
            </a:extLst>
          </p:cNvPr>
          <p:cNvCxnSpPr>
            <a:cxnSpLocks/>
          </p:cNvCxnSpPr>
          <p:nvPr userDrawn="1"/>
        </p:nvCxnSpPr>
        <p:spPr>
          <a:xfrm>
            <a:off x="6096000" y="2438720"/>
            <a:ext cx="0" cy="2525166"/>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9098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744396" y="2463936"/>
            <a:ext cx="3726003" cy="2786013"/>
          </a:xfrm>
          <a:prstGeom prst="rightArrowCallout">
            <a:avLst>
              <a:gd name="adj1" fmla="val 50000"/>
              <a:gd name="adj2" fmla="val 25000"/>
              <a:gd name="adj3" fmla="val 15421"/>
              <a:gd name="adj4" fmla="val 80487"/>
            </a:avLst>
          </a:prstGeom>
          <a:solidFill>
            <a:schemeClr val="bg1">
              <a:lumMod val="95000"/>
            </a:schemeClr>
          </a:solidFill>
        </p:spPr>
        <p:txBody>
          <a:bodyPr lIns="180000" tIns="180000" rIns="18000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a:xfrm>
            <a:off x="431999" y="6188628"/>
            <a:ext cx="6515799" cy="365125"/>
          </a:xfrm>
          <a:prstGeom prst="rect">
            <a:avLst/>
          </a:prstGeom>
        </p:spPr>
        <p:txBody>
          <a:bodyPr/>
          <a:lstStyle>
            <a:lvl1pPr>
              <a:defRPr>
                <a:solidFill>
                  <a:schemeClr val="bg1"/>
                </a:solidFill>
              </a:defRPr>
            </a:lvl1pPr>
          </a:lstStyle>
          <a:p>
            <a:r>
              <a:rPr lang="en-US" dirty="0"/>
              <a:t>Add a footer</a:t>
            </a: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613985" y="2463801"/>
            <a:ext cx="3726469" cy="2786148"/>
          </a:xfrm>
          <a:prstGeom prst="rightArrowCallout">
            <a:avLst>
              <a:gd name="adj1" fmla="val 50000"/>
              <a:gd name="adj2" fmla="val 25000"/>
              <a:gd name="adj3" fmla="val 16186"/>
              <a:gd name="adj4" fmla="val 80493"/>
            </a:avLst>
          </a:prstGeom>
          <a:solidFill>
            <a:schemeClr val="bg1">
              <a:lumMod val="95000"/>
            </a:schemeClr>
          </a:solidFill>
        </p:spPr>
        <p:txBody>
          <a:bodyPr lIns="180000" tIns="180000" rIns="18000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10">
            <a:extLst>
              <a:ext uri="{FF2B5EF4-FFF2-40B4-BE49-F238E27FC236}">
                <a16:creationId xmlns:a16="http://schemas.microsoft.com/office/drawing/2014/main" id="{5B4A252E-78C9-4F76-98A4-A4B580AD072A}"/>
              </a:ext>
            </a:extLst>
          </p:cNvPr>
          <p:cNvSpPr>
            <a:spLocks noGrp="1"/>
          </p:cNvSpPr>
          <p:nvPr>
            <p:ph type="body" sz="quarter" idx="13"/>
          </p:nvPr>
        </p:nvSpPr>
        <p:spPr>
          <a:xfrm>
            <a:off x="8483985" y="2463801"/>
            <a:ext cx="2963619" cy="2786148"/>
          </a:xfrm>
          <a:prstGeom prst="rect">
            <a:avLst/>
          </a:prstGeom>
          <a:solidFill>
            <a:schemeClr val="bg1">
              <a:lumMod val="95000"/>
            </a:schemeClr>
          </a:solidFill>
        </p:spPr>
        <p:txBody>
          <a:bodyPr lIns="180000" tIns="180000" rIns="18000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8">
            <a:extLst>
              <a:ext uri="{FF2B5EF4-FFF2-40B4-BE49-F238E27FC236}">
                <a16:creationId xmlns:a16="http://schemas.microsoft.com/office/drawing/2014/main" id="{F8E9D1B9-1C3A-4397-B3B4-9A921D64159E}"/>
              </a:ext>
            </a:extLst>
          </p:cNvPr>
          <p:cNvSpPr>
            <a:spLocks noGrp="1"/>
          </p:cNvSpPr>
          <p:nvPr>
            <p:ph type="body" sz="quarter" idx="26" hasCustomPrompt="1"/>
          </p:nvPr>
        </p:nvSpPr>
        <p:spPr>
          <a:xfrm>
            <a:off x="431800" y="1080000"/>
            <a:ext cx="11339513" cy="276561"/>
          </a:xfrm>
          <a:prstGeom prst="rect">
            <a:avLst/>
          </a:prstGeo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
        <p:nvSpPr>
          <p:cNvPr id="6" name="Text Placeholder 5">
            <a:extLst>
              <a:ext uri="{FF2B5EF4-FFF2-40B4-BE49-F238E27FC236}">
                <a16:creationId xmlns:a16="http://schemas.microsoft.com/office/drawing/2014/main" id="{1B4F049D-3C57-44BB-ACE2-1363AF36D9EF}"/>
              </a:ext>
            </a:extLst>
          </p:cNvPr>
          <p:cNvSpPr>
            <a:spLocks noGrp="1"/>
          </p:cNvSpPr>
          <p:nvPr>
            <p:ph type="body" sz="quarter" idx="27" hasCustomPrompt="1"/>
          </p:nvPr>
        </p:nvSpPr>
        <p:spPr>
          <a:xfrm>
            <a:off x="744236" y="1647240"/>
            <a:ext cx="2975578" cy="648000"/>
          </a:xfrm>
          <a:prstGeom prst="rect">
            <a:avLst/>
          </a:prstGeom>
          <a:ln>
            <a:solidFill>
              <a:schemeClr val="accent1"/>
            </a:solidFill>
          </a:ln>
        </p:spPr>
        <p:txBody>
          <a:bodyPr tIns="108000" anchor="t"/>
          <a:lstStyle>
            <a:lvl1pPr marL="0" indent="0" algn="ctr">
              <a:buNone/>
              <a:defRPr>
                <a:latin typeface="+mj-lt"/>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a:r>
              <a:rPr lang="en-US" noProof="0"/>
              <a:t>Section 1 Title</a:t>
            </a:r>
          </a:p>
        </p:txBody>
      </p:sp>
      <p:sp>
        <p:nvSpPr>
          <p:cNvPr id="12" name="Text Placeholder 11">
            <a:extLst>
              <a:ext uri="{FF2B5EF4-FFF2-40B4-BE49-F238E27FC236}">
                <a16:creationId xmlns:a16="http://schemas.microsoft.com/office/drawing/2014/main" id="{FB9B793F-A64B-475C-96F3-FB40100E01E4}"/>
              </a:ext>
            </a:extLst>
          </p:cNvPr>
          <p:cNvSpPr>
            <a:spLocks noGrp="1"/>
          </p:cNvSpPr>
          <p:nvPr>
            <p:ph type="body" sz="quarter" idx="28" hasCustomPrompt="1"/>
          </p:nvPr>
        </p:nvSpPr>
        <p:spPr>
          <a:xfrm>
            <a:off x="4608336" y="1647040"/>
            <a:ext cx="2975578" cy="648000"/>
          </a:xfrm>
          <a:prstGeom prst="rect">
            <a:avLst/>
          </a:prstGeom>
          <a:ln>
            <a:solidFill>
              <a:schemeClr val="accent2"/>
            </a:solidFill>
          </a:ln>
        </p:spPr>
        <p:txBody>
          <a:bodyPr tIns="108000" anchor="t"/>
          <a:lstStyle>
            <a:lvl1pPr marL="0" indent="0" algn="ctr">
              <a:buNone/>
              <a:defRPr>
                <a:latin typeface="+mj-lt"/>
              </a:defRPr>
            </a:lvl1pPr>
          </a:lstStyle>
          <a:p>
            <a:pPr lvl="0"/>
            <a:r>
              <a:rPr lang="en-US" noProof="0"/>
              <a:t>Section 2 Title</a:t>
            </a:r>
          </a:p>
        </p:txBody>
      </p:sp>
      <p:sp>
        <p:nvSpPr>
          <p:cNvPr id="14" name="Text Placeholder 13">
            <a:extLst>
              <a:ext uri="{FF2B5EF4-FFF2-40B4-BE49-F238E27FC236}">
                <a16:creationId xmlns:a16="http://schemas.microsoft.com/office/drawing/2014/main" id="{0EF53567-5287-43FB-B07E-A12F3AEEDB98}"/>
              </a:ext>
            </a:extLst>
          </p:cNvPr>
          <p:cNvSpPr>
            <a:spLocks noGrp="1"/>
          </p:cNvSpPr>
          <p:nvPr>
            <p:ph type="body" sz="quarter" idx="29" hasCustomPrompt="1"/>
          </p:nvPr>
        </p:nvSpPr>
        <p:spPr>
          <a:xfrm>
            <a:off x="8483986" y="1647240"/>
            <a:ext cx="2975578" cy="648000"/>
          </a:xfrm>
          <a:prstGeom prst="rect">
            <a:avLst/>
          </a:prstGeom>
          <a:ln>
            <a:solidFill>
              <a:schemeClr val="accent3"/>
            </a:solidFill>
          </a:ln>
        </p:spPr>
        <p:txBody>
          <a:bodyPr tIns="108000" anchor="t"/>
          <a:lstStyle>
            <a:lvl1pPr marL="0" indent="0" algn="ctr">
              <a:buNone/>
              <a:defRPr>
                <a:latin typeface="+mj-lt"/>
              </a:defRPr>
            </a:lvl1pPr>
          </a:lstStyle>
          <a:p>
            <a:pPr lvl="0"/>
            <a:r>
              <a:rPr lang="en-US" noProof="0"/>
              <a:t>Section 3 Title</a:t>
            </a:r>
          </a:p>
        </p:txBody>
      </p:sp>
    </p:spTree>
    <p:extLst>
      <p:ext uri="{BB962C8B-B14F-4D97-AF65-F5344CB8AC3E}">
        <p14:creationId xmlns:p14="http://schemas.microsoft.com/office/powerpoint/2010/main" val="37557335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a:xfrm>
            <a:off x="432000" y="432000"/>
            <a:ext cx="11340000" cy="4320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a:xfrm>
            <a:off x="431999" y="6188628"/>
            <a:ext cx="6515799" cy="365125"/>
          </a:xfrm>
          <a:prstGeom prst="rect">
            <a:avLst/>
          </a:prstGeom>
        </p:spPr>
        <p:txBody>
          <a:bodyPr/>
          <a:lstStyle>
            <a:lvl1pPr>
              <a:defRPr>
                <a:solidFill>
                  <a:schemeClr val="bg1"/>
                </a:solidFill>
              </a:defRPr>
            </a:lvl1pPr>
          </a:lstStyle>
          <a:p>
            <a:r>
              <a:rPr lang="en-US" dirty="0"/>
              <a:t>Add a footer</a:t>
            </a:r>
          </a:p>
        </p:txBody>
      </p:sp>
      <p:sp>
        <p:nvSpPr>
          <p:cNvPr id="13" name="Text Placeholder 8">
            <a:extLst>
              <a:ext uri="{FF2B5EF4-FFF2-40B4-BE49-F238E27FC236}">
                <a16:creationId xmlns:a16="http://schemas.microsoft.com/office/drawing/2014/main" id="{37BBBFC2-32EB-4335-9980-A7CF236703B3}"/>
              </a:ext>
            </a:extLst>
          </p:cNvPr>
          <p:cNvSpPr>
            <a:spLocks noGrp="1"/>
          </p:cNvSpPr>
          <p:nvPr>
            <p:ph type="body" sz="quarter" idx="26" hasCustomPrompt="1"/>
          </p:nvPr>
        </p:nvSpPr>
        <p:spPr>
          <a:xfrm>
            <a:off x="431800" y="1080000"/>
            <a:ext cx="11339513" cy="276561"/>
          </a:xfrm>
          <a:prstGeom prst="rect">
            <a:avLst/>
          </a:prstGeo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cxnSp>
        <p:nvCxnSpPr>
          <p:cNvPr id="15" name="Straight Arrow Connector 14">
            <a:extLst>
              <a:ext uri="{FF2B5EF4-FFF2-40B4-BE49-F238E27FC236}">
                <a16:creationId xmlns:a16="http://schemas.microsoft.com/office/drawing/2014/main" id="{52158F80-0C1A-4B9E-9335-A5A0015187F7}"/>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 Placeholder 10">
            <a:extLst>
              <a:ext uri="{FF2B5EF4-FFF2-40B4-BE49-F238E27FC236}">
                <a16:creationId xmlns:a16="http://schemas.microsoft.com/office/drawing/2014/main" id="{723DA611-B88C-4D7E-82A4-5E4CA9DC2EA3}"/>
              </a:ext>
            </a:extLst>
          </p:cNvPr>
          <p:cNvSpPr>
            <a:spLocks noGrp="1"/>
          </p:cNvSpPr>
          <p:nvPr>
            <p:ph type="body" sz="quarter" idx="33" hasCustomPrompt="1"/>
          </p:nvPr>
        </p:nvSpPr>
        <p:spPr>
          <a:xfrm>
            <a:off x="412908" y="3973125"/>
            <a:ext cx="415608" cy="201776"/>
          </a:xfrm>
          <a:prstGeom prst="rect">
            <a:avLst/>
          </a:prstGeo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7" name="Text Placeholder 10">
            <a:extLst>
              <a:ext uri="{FF2B5EF4-FFF2-40B4-BE49-F238E27FC236}">
                <a16:creationId xmlns:a16="http://schemas.microsoft.com/office/drawing/2014/main" id="{180A0FA4-75CD-4A61-AA79-9C3C5F97ED8C}"/>
              </a:ext>
            </a:extLst>
          </p:cNvPr>
          <p:cNvSpPr>
            <a:spLocks noGrp="1"/>
          </p:cNvSpPr>
          <p:nvPr>
            <p:ph type="body" sz="quarter" idx="34" hasCustomPrompt="1"/>
          </p:nvPr>
        </p:nvSpPr>
        <p:spPr>
          <a:xfrm>
            <a:off x="431799" y="3597398"/>
            <a:ext cx="377825" cy="201776"/>
          </a:xfrm>
          <a:prstGeom prst="rect">
            <a:avLst/>
          </a:prstGeo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EBB89A53-1B07-4560-B98E-03BECDB832C9}"/>
              </a:ext>
            </a:extLst>
          </p:cNvPr>
          <p:cNvSpPr>
            <a:spLocks noGrp="1"/>
          </p:cNvSpPr>
          <p:nvPr>
            <p:ph type="body" sz="quarter" idx="35" hasCustomPrompt="1"/>
          </p:nvPr>
        </p:nvSpPr>
        <p:spPr>
          <a:xfrm>
            <a:off x="903816" y="3597398"/>
            <a:ext cx="377825" cy="201776"/>
          </a:xfrm>
          <a:prstGeom prst="rect">
            <a:avLst/>
          </a:prstGeo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22D34AD8-D83D-4409-A418-C00840A085AC}"/>
              </a:ext>
            </a:extLst>
          </p:cNvPr>
          <p:cNvSpPr>
            <a:spLocks noGrp="1"/>
          </p:cNvSpPr>
          <p:nvPr>
            <p:ph type="body" sz="quarter" idx="36" hasCustomPrompt="1"/>
          </p:nvPr>
        </p:nvSpPr>
        <p:spPr>
          <a:xfrm>
            <a:off x="1375833" y="3597398"/>
            <a:ext cx="377825" cy="201776"/>
          </a:xfrm>
          <a:prstGeom prst="rect">
            <a:avLst/>
          </a:prstGeo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3EAA6A46-63F3-49A5-8E0B-758176E4429D}"/>
              </a:ext>
            </a:extLst>
          </p:cNvPr>
          <p:cNvSpPr>
            <a:spLocks noGrp="1"/>
          </p:cNvSpPr>
          <p:nvPr>
            <p:ph type="body" sz="quarter" idx="37" hasCustomPrompt="1"/>
          </p:nvPr>
        </p:nvSpPr>
        <p:spPr>
          <a:xfrm>
            <a:off x="1847850" y="3597398"/>
            <a:ext cx="377825" cy="201776"/>
          </a:xfrm>
          <a:prstGeom prst="rect">
            <a:avLst/>
          </a:prstGeo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BB051A6E-4868-4F3F-93DB-AD07020E9344}"/>
              </a:ext>
            </a:extLst>
          </p:cNvPr>
          <p:cNvSpPr>
            <a:spLocks noGrp="1"/>
          </p:cNvSpPr>
          <p:nvPr>
            <p:ph type="body" sz="quarter" idx="38" hasCustomPrompt="1"/>
          </p:nvPr>
        </p:nvSpPr>
        <p:spPr>
          <a:xfrm>
            <a:off x="6077108" y="3973125"/>
            <a:ext cx="415608" cy="201776"/>
          </a:xfrm>
          <a:prstGeom prst="rect">
            <a:avLst/>
          </a:prstGeo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28" name="Text Placeholder 10">
            <a:extLst>
              <a:ext uri="{FF2B5EF4-FFF2-40B4-BE49-F238E27FC236}">
                <a16:creationId xmlns:a16="http://schemas.microsoft.com/office/drawing/2014/main" id="{61519886-189E-4C69-AEED-FD9BDD3E567B}"/>
              </a:ext>
            </a:extLst>
          </p:cNvPr>
          <p:cNvSpPr>
            <a:spLocks noGrp="1"/>
          </p:cNvSpPr>
          <p:nvPr>
            <p:ph type="body" sz="quarter" idx="39" hasCustomPrompt="1"/>
          </p:nvPr>
        </p:nvSpPr>
        <p:spPr>
          <a:xfrm>
            <a:off x="2319867" y="3597398"/>
            <a:ext cx="377825" cy="201776"/>
          </a:xfrm>
          <a:prstGeom prst="rect">
            <a:avLst/>
          </a:prstGeo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0F084DDF-04EE-46A9-9F77-D5FD94D1B543}"/>
              </a:ext>
            </a:extLst>
          </p:cNvPr>
          <p:cNvSpPr>
            <a:spLocks noGrp="1"/>
          </p:cNvSpPr>
          <p:nvPr>
            <p:ph type="body" sz="quarter" idx="40" hasCustomPrompt="1"/>
          </p:nvPr>
        </p:nvSpPr>
        <p:spPr>
          <a:xfrm>
            <a:off x="2791884" y="3597398"/>
            <a:ext cx="377825" cy="201776"/>
          </a:xfrm>
          <a:prstGeom prst="rect">
            <a:avLst/>
          </a:prstGeo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743DE8AB-BF74-4CC9-AD19-8BBBF44867AF}"/>
              </a:ext>
            </a:extLst>
          </p:cNvPr>
          <p:cNvSpPr>
            <a:spLocks noGrp="1"/>
          </p:cNvSpPr>
          <p:nvPr>
            <p:ph type="body" sz="quarter" idx="41" hasCustomPrompt="1"/>
          </p:nvPr>
        </p:nvSpPr>
        <p:spPr>
          <a:xfrm>
            <a:off x="3263901" y="3597398"/>
            <a:ext cx="377825" cy="201776"/>
          </a:xfrm>
          <a:prstGeom prst="rect">
            <a:avLst/>
          </a:prstGeo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2ECC5C24-2CE5-491E-89DC-F9C5AE98B067}"/>
              </a:ext>
            </a:extLst>
          </p:cNvPr>
          <p:cNvSpPr>
            <a:spLocks noGrp="1"/>
          </p:cNvSpPr>
          <p:nvPr>
            <p:ph type="body" sz="quarter" idx="42" hasCustomPrompt="1"/>
          </p:nvPr>
        </p:nvSpPr>
        <p:spPr>
          <a:xfrm>
            <a:off x="4679952" y="3597398"/>
            <a:ext cx="377825" cy="201776"/>
          </a:xfrm>
          <a:prstGeom prst="rect">
            <a:avLst/>
          </a:prstGeo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ADB0F187-5781-4076-B761-264B1C683A63}"/>
              </a:ext>
            </a:extLst>
          </p:cNvPr>
          <p:cNvSpPr>
            <a:spLocks noGrp="1"/>
          </p:cNvSpPr>
          <p:nvPr>
            <p:ph type="body" sz="quarter" idx="43" hasCustomPrompt="1"/>
          </p:nvPr>
        </p:nvSpPr>
        <p:spPr>
          <a:xfrm>
            <a:off x="3735918" y="3597398"/>
            <a:ext cx="377825" cy="201776"/>
          </a:xfrm>
          <a:prstGeom prst="rect">
            <a:avLst/>
          </a:prstGeo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B2E776B2-D388-4243-80AE-BD8AF47C8AAB}"/>
              </a:ext>
            </a:extLst>
          </p:cNvPr>
          <p:cNvSpPr>
            <a:spLocks noGrp="1"/>
          </p:cNvSpPr>
          <p:nvPr>
            <p:ph type="body" sz="quarter" idx="44" hasCustomPrompt="1"/>
          </p:nvPr>
        </p:nvSpPr>
        <p:spPr>
          <a:xfrm>
            <a:off x="4207935" y="3597398"/>
            <a:ext cx="377825" cy="201776"/>
          </a:xfrm>
          <a:prstGeom prst="rect">
            <a:avLst/>
          </a:prstGeo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5" name="Text Placeholder 10">
            <a:extLst>
              <a:ext uri="{FF2B5EF4-FFF2-40B4-BE49-F238E27FC236}">
                <a16:creationId xmlns:a16="http://schemas.microsoft.com/office/drawing/2014/main" id="{79F3A104-EDC0-4A25-9585-3F9F8C1022C7}"/>
              </a:ext>
            </a:extLst>
          </p:cNvPr>
          <p:cNvSpPr>
            <a:spLocks noGrp="1"/>
          </p:cNvSpPr>
          <p:nvPr>
            <p:ph type="body" sz="quarter" idx="45" hasCustomPrompt="1"/>
          </p:nvPr>
        </p:nvSpPr>
        <p:spPr>
          <a:xfrm>
            <a:off x="5151969" y="3597398"/>
            <a:ext cx="377825" cy="201776"/>
          </a:xfrm>
          <a:prstGeom prst="rect">
            <a:avLst/>
          </a:prstGeo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6" name="Text Placeholder 10">
            <a:extLst>
              <a:ext uri="{FF2B5EF4-FFF2-40B4-BE49-F238E27FC236}">
                <a16:creationId xmlns:a16="http://schemas.microsoft.com/office/drawing/2014/main" id="{23DA3E7C-9F0E-4A57-B6EA-C01C72788E9E}"/>
              </a:ext>
            </a:extLst>
          </p:cNvPr>
          <p:cNvSpPr>
            <a:spLocks noGrp="1"/>
          </p:cNvSpPr>
          <p:nvPr>
            <p:ph type="body" sz="quarter" idx="46" hasCustomPrompt="1"/>
          </p:nvPr>
        </p:nvSpPr>
        <p:spPr>
          <a:xfrm>
            <a:off x="5623986" y="3597398"/>
            <a:ext cx="377825" cy="201776"/>
          </a:xfrm>
          <a:prstGeom prst="rect">
            <a:avLst/>
          </a:prstGeo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7" name="Text Placeholder 10">
            <a:extLst>
              <a:ext uri="{FF2B5EF4-FFF2-40B4-BE49-F238E27FC236}">
                <a16:creationId xmlns:a16="http://schemas.microsoft.com/office/drawing/2014/main" id="{A8ABC110-DC97-4A71-9A16-67581EAC9895}"/>
              </a:ext>
            </a:extLst>
          </p:cNvPr>
          <p:cNvSpPr>
            <a:spLocks noGrp="1"/>
          </p:cNvSpPr>
          <p:nvPr>
            <p:ph type="body" sz="quarter" idx="47" hasCustomPrompt="1"/>
          </p:nvPr>
        </p:nvSpPr>
        <p:spPr>
          <a:xfrm>
            <a:off x="6095999" y="3597398"/>
            <a:ext cx="377825" cy="201776"/>
          </a:xfrm>
          <a:prstGeom prst="rect">
            <a:avLst/>
          </a:prstGeo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8" name="Text Placeholder 10">
            <a:extLst>
              <a:ext uri="{FF2B5EF4-FFF2-40B4-BE49-F238E27FC236}">
                <a16:creationId xmlns:a16="http://schemas.microsoft.com/office/drawing/2014/main" id="{81058125-332B-41A7-BCD5-72CAE3F9F97D}"/>
              </a:ext>
            </a:extLst>
          </p:cNvPr>
          <p:cNvSpPr>
            <a:spLocks noGrp="1"/>
          </p:cNvSpPr>
          <p:nvPr>
            <p:ph type="body" sz="quarter" idx="48" hasCustomPrompt="1"/>
          </p:nvPr>
        </p:nvSpPr>
        <p:spPr>
          <a:xfrm>
            <a:off x="6568012" y="3597398"/>
            <a:ext cx="377825" cy="201776"/>
          </a:xfrm>
          <a:prstGeom prst="rect">
            <a:avLst/>
          </a:prstGeo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9" name="Text Placeholder 10">
            <a:extLst>
              <a:ext uri="{FF2B5EF4-FFF2-40B4-BE49-F238E27FC236}">
                <a16:creationId xmlns:a16="http://schemas.microsoft.com/office/drawing/2014/main" id="{E32DE8FD-6391-4094-BAEC-CC0836CC67EB}"/>
              </a:ext>
            </a:extLst>
          </p:cNvPr>
          <p:cNvSpPr>
            <a:spLocks noGrp="1"/>
          </p:cNvSpPr>
          <p:nvPr>
            <p:ph type="body" sz="quarter" idx="49" hasCustomPrompt="1"/>
          </p:nvPr>
        </p:nvSpPr>
        <p:spPr>
          <a:xfrm>
            <a:off x="7040029" y="3597398"/>
            <a:ext cx="377825" cy="201776"/>
          </a:xfrm>
          <a:prstGeom prst="rect">
            <a:avLst/>
          </a:prstGeo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0" name="Text Placeholder 10">
            <a:extLst>
              <a:ext uri="{FF2B5EF4-FFF2-40B4-BE49-F238E27FC236}">
                <a16:creationId xmlns:a16="http://schemas.microsoft.com/office/drawing/2014/main" id="{5C53C0F3-9308-422B-BC6E-1ACA5029027A}"/>
              </a:ext>
            </a:extLst>
          </p:cNvPr>
          <p:cNvSpPr>
            <a:spLocks noGrp="1"/>
          </p:cNvSpPr>
          <p:nvPr>
            <p:ph type="body" sz="quarter" idx="50" hasCustomPrompt="1"/>
          </p:nvPr>
        </p:nvSpPr>
        <p:spPr>
          <a:xfrm>
            <a:off x="7512046" y="3597398"/>
            <a:ext cx="377825" cy="201776"/>
          </a:xfrm>
          <a:prstGeom prst="rect">
            <a:avLst/>
          </a:prstGeo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1" name="Text Placeholder 10">
            <a:extLst>
              <a:ext uri="{FF2B5EF4-FFF2-40B4-BE49-F238E27FC236}">
                <a16:creationId xmlns:a16="http://schemas.microsoft.com/office/drawing/2014/main" id="{06DFFA03-9EA6-4F70-9519-AB1361BAF7CE}"/>
              </a:ext>
            </a:extLst>
          </p:cNvPr>
          <p:cNvSpPr>
            <a:spLocks noGrp="1"/>
          </p:cNvSpPr>
          <p:nvPr>
            <p:ph type="body" sz="quarter" idx="51" hasCustomPrompt="1"/>
          </p:nvPr>
        </p:nvSpPr>
        <p:spPr>
          <a:xfrm>
            <a:off x="7984063" y="3597398"/>
            <a:ext cx="377825" cy="201776"/>
          </a:xfrm>
          <a:prstGeom prst="rect">
            <a:avLst/>
          </a:prstGeo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2" name="Text Placeholder 10">
            <a:extLst>
              <a:ext uri="{FF2B5EF4-FFF2-40B4-BE49-F238E27FC236}">
                <a16:creationId xmlns:a16="http://schemas.microsoft.com/office/drawing/2014/main" id="{49CD8693-3557-4241-BB88-518160D989C4}"/>
              </a:ext>
            </a:extLst>
          </p:cNvPr>
          <p:cNvSpPr>
            <a:spLocks noGrp="1"/>
          </p:cNvSpPr>
          <p:nvPr>
            <p:ph type="body" sz="quarter" idx="52" hasCustomPrompt="1"/>
          </p:nvPr>
        </p:nvSpPr>
        <p:spPr>
          <a:xfrm>
            <a:off x="8456080" y="3597398"/>
            <a:ext cx="377825" cy="201776"/>
          </a:xfrm>
          <a:prstGeom prst="rect">
            <a:avLst/>
          </a:prstGeo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3" name="Text Placeholder 10">
            <a:extLst>
              <a:ext uri="{FF2B5EF4-FFF2-40B4-BE49-F238E27FC236}">
                <a16:creationId xmlns:a16="http://schemas.microsoft.com/office/drawing/2014/main" id="{4884DF69-4936-4F90-BFB8-ED04A228DA22}"/>
              </a:ext>
            </a:extLst>
          </p:cNvPr>
          <p:cNvSpPr>
            <a:spLocks noGrp="1"/>
          </p:cNvSpPr>
          <p:nvPr>
            <p:ph type="body" sz="quarter" idx="53" hasCustomPrompt="1"/>
          </p:nvPr>
        </p:nvSpPr>
        <p:spPr>
          <a:xfrm>
            <a:off x="8928097" y="3597398"/>
            <a:ext cx="377825" cy="201776"/>
          </a:xfrm>
          <a:prstGeom prst="rect">
            <a:avLst/>
          </a:prstGeo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4" name="Text Placeholder 10">
            <a:extLst>
              <a:ext uri="{FF2B5EF4-FFF2-40B4-BE49-F238E27FC236}">
                <a16:creationId xmlns:a16="http://schemas.microsoft.com/office/drawing/2014/main" id="{00804F61-8052-4AD8-8370-ED72B261BC29}"/>
              </a:ext>
            </a:extLst>
          </p:cNvPr>
          <p:cNvSpPr>
            <a:spLocks noGrp="1"/>
          </p:cNvSpPr>
          <p:nvPr>
            <p:ph type="body" sz="quarter" idx="54" hasCustomPrompt="1"/>
          </p:nvPr>
        </p:nvSpPr>
        <p:spPr>
          <a:xfrm>
            <a:off x="10344148" y="3597398"/>
            <a:ext cx="377825" cy="201776"/>
          </a:xfrm>
          <a:prstGeom prst="rect">
            <a:avLst/>
          </a:prstGeo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5" name="Text Placeholder 10">
            <a:extLst>
              <a:ext uri="{FF2B5EF4-FFF2-40B4-BE49-F238E27FC236}">
                <a16:creationId xmlns:a16="http://schemas.microsoft.com/office/drawing/2014/main" id="{313F370F-A9EC-477E-BED7-BF4E87527420}"/>
              </a:ext>
            </a:extLst>
          </p:cNvPr>
          <p:cNvSpPr>
            <a:spLocks noGrp="1"/>
          </p:cNvSpPr>
          <p:nvPr>
            <p:ph type="body" sz="quarter" idx="55" hasCustomPrompt="1"/>
          </p:nvPr>
        </p:nvSpPr>
        <p:spPr>
          <a:xfrm>
            <a:off x="9400114" y="3597398"/>
            <a:ext cx="377825" cy="201776"/>
          </a:xfrm>
          <a:prstGeom prst="rect">
            <a:avLst/>
          </a:prstGeo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6" name="Text Placeholder 10">
            <a:extLst>
              <a:ext uri="{FF2B5EF4-FFF2-40B4-BE49-F238E27FC236}">
                <a16:creationId xmlns:a16="http://schemas.microsoft.com/office/drawing/2014/main" id="{9E687ADD-FE6C-441E-991F-E71EA0572C32}"/>
              </a:ext>
            </a:extLst>
          </p:cNvPr>
          <p:cNvSpPr>
            <a:spLocks noGrp="1"/>
          </p:cNvSpPr>
          <p:nvPr>
            <p:ph type="body" sz="quarter" idx="56" hasCustomPrompt="1"/>
          </p:nvPr>
        </p:nvSpPr>
        <p:spPr>
          <a:xfrm>
            <a:off x="9872131" y="3597398"/>
            <a:ext cx="377825" cy="201776"/>
          </a:xfrm>
          <a:prstGeom prst="rect">
            <a:avLst/>
          </a:prstGeo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7" name="Text Placeholder 10">
            <a:extLst>
              <a:ext uri="{FF2B5EF4-FFF2-40B4-BE49-F238E27FC236}">
                <a16:creationId xmlns:a16="http://schemas.microsoft.com/office/drawing/2014/main" id="{5E0252B4-80AE-40E9-BA32-6EDAAC625211}"/>
              </a:ext>
            </a:extLst>
          </p:cNvPr>
          <p:cNvSpPr>
            <a:spLocks noGrp="1"/>
          </p:cNvSpPr>
          <p:nvPr>
            <p:ph type="body" sz="quarter" idx="57" hasCustomPrompt="1"/>
          </p:nvPr>
        </p:nvSpPr>
        <p:spPr>
          <a:xfrm>
            <a:off x="10816165" y="3597398"/>
            <a:ext cx="377825" cy="201776"/>
          </a:xfrm>
          <a:prstGeom prst="rect">
            <a:avLst/>
          </a:prstGeo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8" name="Text Placeholder 10">
            <a:extLst>
              <a:ext uri="{FF2B5EF4-FFF2-40B4-BE49-F238E27FC236}">
                <a16:creationId xmlns:a16="http://schemas.microsoft.com/office/drawing/2014/main" id="{8A807DF0-23B6-4B83-B3F6-8D0BE9A851F6}"/>
              </a:ext>
            </a:extLst>
          </p:cNvPr>
          <p:cNvSpPr>
            <a:spLocks noGrp="1"/>
          </p:cNvSpPr>
          <p:nvPr>
            <p:ph type="body" sz="quarter" idx="58" hasCustomPrompt="1"/>
          </p:nvPr>
        </p:nvSpPr>
        <p:spPr>
          <a:xfrm>
            <a:off x="11288182" y="3597398"/>
            <a:ext cx="377825" cy="201776"/>
          </a:xfrm>
          <a:prstGeom prst="rect">
            <a:avLst/>
          </a:prstGeo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9" name="Text Placeholder 3">
            <a:extLst>
              <a:ext uri="{FF2B5EF4-FFF2-40B4-BE49-F238E27FC236}">
                <a16:creationId xmlns:a16="http://schemas.microsoft.com/office/drawing/2014/main" id="{F3591345-36C8-481A-AD5B-5F69B03D1710}"/>
              </a:ext>
            </a:extLst>
          </p:cNvPr>
          <p:cNvSpPr>
            <a:spLocks noGrp="1"/>
          </p:cNvSpPr>
          <p:nvPr>
            <p:ph type="body" sz="quarter" idx="59" hasCustomPrompt="1"/>
          </p:nvPr>
        </p:nvSpPr>
        <p:spPr>
          <a:xfrm>
            <a:off x="5360988" y="2190750"/>
            <a:ext cx="1793875" cy="561975"/>
          </a:xfrm>
          <a:prstGeom prst="rect">
            <a:avLst/>
          </a:prstGeom>
          <a:noFill/>
          <a:ln>
            <a:noFill/>
          </a:ln>
        </p:spPr>
        <p:txBody>
          <a:bodyPr tIns="36000" anchor="t"/>
          <a:lstStyle>
            <a:lvl1pPr marL="0" indent="0" algn="ctr">
              <a:buNone/>
              <a:defRPr sz="1600" b="1">
                <a:solidFill>
                  <a:schemeClr val="tx1">
                    <a:lumMod val="75000"/>
                    <a:lumOff val="25000"/>
                  </a:schemeClr>
                </a:solidFill>
              </a:defRPr>
            </a:lvl1pPr>
          </a:lstStyle>
          <a:p>
            <a:pPr lvl="0"/>
            <a:r>
              <a:rPr lang="en-US" noProof="0"/>
              <a:t>Item Title</a:t>
            </a:r>
          </a:p>
        </p:txBody>
      </p:sp>
      <p:sp>
        <p:nvSpPr>
          <p:cNvPr id="50" name="Text Placeholder 36">
            <a:extLst>
              <a:ext uri="{FF2B5EF4-FFF2-40B4-BE49-F238E27FC236}">
                <a16:creationId xmlns:a16="http://schemas.microsoft.com/office/drawing/2014/main" id="{954C0732-1924-4A1B-9272-95C51D0B36FE}"/>
              </a:ext>
            </a:extLst>
          </p:cNvPr>
          <p:cNvSpPr>
            <a:spLocks noGrp="1"/>
          </p:cNvSpPr>
          <p:nvPr>
            <p:ph type="body" sz="quarter" idx="60" hasCustomPrompt="1"/>
          </p:nvPr>
        </p:nvSpPr>
        <p:spPr>
          <a:xfrm>
            <a:off x="5395728" y="2531196"/>
            <a:ext cx="1724394" cy="185808"/>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pPr lvl="0"/>
            <a:r>
              <a:rPr lang="en-US" noProof="0"/>
              <a:t>Month, Year</a:t>
            </a:r>
          </a:p>
        </p:txBody>
      </p:sp>
    </p:spTree>
    <p:extLst>
      <p:ext uri="{BB962C8B-B14F-4D97-AF65-F5344CB8AC3E}">
        <p14:creationId xmlns:p14="http://schemas.microsoft.com/office/powerpoint/2010/main" val="906707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a:xfrm>
            <a:off x="431999" y="6188628"/>
            <a:ext cx="6515799" cy="365125"/>
          </a:xfrm>
          <a:prstGeom prst="rect">
            <a:avLst/>
          </a:prstGeom>
        </p:spPr>
        <p:txBody>
          <a:bodyPr/>
          <a:lstStyle>
            <a:lvl1pPr>
              <a:defRPr>
                <a:solidFill>
                  <a:schemeClr val="bg1"/>
                </a:solidFill>
              </a:defRPr>
            </a:lvl1pPr>
          </a:lstStyle>
          <a:p>
            <a:r>
              <a:rPr lang="en-US" dirty="0"/>
              <a:t>Add a footer</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103945" y="3995705"/>
            <a:ext cx="1964171" cy="216000"/>
          </a:xfrm>
          <a:prstGeom prst="rect">
            <a:avLst/>
          </a:prstGeom>
        </p:spPr>
        <p:txBody>
          <a:bodyPr/>
          <a:lstStyle>
            <a:lvl1pPr marL="0" indent="0" algn="l">
              <a:buNone/>
              <a:defRPr sz="1600"/>
            </a:lvl1pPr>
          </a:lstStyle>
          <a:p>
            <a:pPr lvl="0"/>
            <a:r>
              <a:rPr lang="en-US" noProof="0"/>
              <a:t>Title</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955887" y="3995705"/>
            <a:ext cx="1964171" cy="216000"/>
          </a:xfrm>
          <a:prstGeom prst="rect">
            <a:avLst/>
          </a:prstGeom>
        </p:spPr>
        <p:txBody>
          <a:bodyPr/>
          <a:lstStyle>
            <a:lvl1pPr marL="0" indent="0" algn="l">
              <a:buNone/>
              <a:defRPr sz="1600"/>
            </a:lvl1pPr>
          </a:lstStyle>
          <a:p>
            <a:pPr lvl="0"/>
            <a:r>
              <a:rPr lang="en-US" noProof="0"/>
              <a:t>Title</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9807829" y="3991240"/>
            <a:ext cx="1964171" cy="216000"/>
          </a:xfrm>
          <a:prstGeom prst="rect">
            <a:avLst/>
          </a:prstGeom>
        </p:spPr>
        <p:txBody>
          <a:bodyPr/>
          <a:lstStyle>
            <a:lvl1pPr marL="0" indent="0" algn="l">
              <a:buNone/>
              <a:defRPr sz="1600"/>
            </a:lvl1pPr>
          </a:lstStyle>
          <a:p>
            <a:pPr lvl="0"/>
            <a:r>
              <a:rPr lang="en-US" noProof="0"/>
              <a:t>Title</a:t>
            </a:r>
          </a:p>
        </p:txBody>
      </p:sp>
      <p:sp>
        <p:nvSpPr>
          <p:cNvPr id="10" name="Text Placehold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103945" y="3424428"/>
            <a:ext cx="1964170" cy="504000"/>
          </a:xfrm>
          <a:prstGeom prst="rect">
            <a:avLst/>
          </a:prstGeom>
        </p:spPr>
        <p:txBody>
          <a:bodyPr/>
          <a:lstStyle>
            <a:lvl1pPr marL="0" indent="0" algn="l">
              <a:buNone/>
              <a:defRPr b="1">
                <a:latin typeface="+mj-lt"/>
              </a:defRPr>
            </a:lvl1pPr>
          </a:lstStyle>
          <a:p>
            <a:pPr lvl="0"/>
            <a:r>
              <a:rPr lang="en-US" noProof="0"/>
              <a:t>Name</a:t>
            </a:r>
          </a:p>
        </p:txBody>
      </p:sp>
      <p:sp>
        <p:nvSpPr>
          <p:cNvPr id="12" name="Text Placehold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5955887" y="3424428"/>
            <a:ext cx="1964171" cy="504000"/>
          </a:xfrm>
          <a:prstGeom prst="rect">
            <a:avLst/>
          </a:prstGeom>
        </p:spPr>
        <p:txBody>
          <a:bodyPr/>
          <a:lstStyle>
            <a:lvl1pPr marL="0" indent="0" algn="l">
              <a:buNone/>
              <a:defRPr b="1">
                <a:latin typeface="+mj-lt"/>
              </a:defRPr>
            </a:lvl1pPr>
          </a:lstStyle>
          <a:p>
            <a:pPr lvl="0"/>
            <a:r>
              <a:rPr lang="en-US" noProof="0"/>
              <a:t>Name</a:t>
            </a:r>
          </a:p>
        </p:txBody>
      </p:sp>
      <p:sp>
        <p:nvSpPr>
          <p:cNvPr id="16" name="Text Placeholder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9807830" y="3424428"/>
            <a:ext cx="1964170" cy="504000"/>
          </a:xfrm>
          <a:prstGeom prst="rect">
            <a:avLst/>
          </a:prstGeom>
        </p:spPr>
        <p:txBody>
          <a:bodyPr/>
          <a:lstStyle>
            <a:lvl1pPr marL="0" indent="0" algn="l">
              <a:buNone/>
              <a:defRPr b="1">
                <a:latin typeface="+mj-lt"/>
              </a:defRPr>
            </a:lvl1pPr>
          </a:lstStyle>
          <a:p>
            <a:pPr lvl="0"/>
            <a:r>
              <a:rPr lang="en-US" noProof="0"/>
              <a:t>Name</a:t>
            </a:r>
          </a:p>
        </p:txBody>
      </p:sp>
      <p:sp>
        <p:nvSpPr>
          <p:cNvPr id="24" name="Picture Placeholder 22">
            <a:extLst>
              <a:ext uri="{FF2B5EF4-FFF2-40B4-BE49-F238E27FC236}">
                <a16:creationId xmlns:a16="http://schemas.microsoft.com/office/drawing/2014/main" id="{806A4855-25AA-40D4-B1A4-A271486B6C9F}"/>
              </a:ext>
            </a:extLst>
          </p:cNvPr>
          <p:cNvSpPr>
            <a:spLocks noGrp="1"/>
          </p:cNvSpPr>
          <p:nvPr>
            <p:ph type="pic" sz="quarter" idx="23"/>
          </p:nvPr>
        </p:nvSpPr>
        <p:spPr>
          <a:xfrm>
            <a:off x="431800" y="2808242"/>
            <a:ext cx="1505966" cy="1505966"/>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noProof="0"/>
              <a:t>Click icon to add picture</a:t>
            </a:r>
            <a:endParaRPr lang="en-US" noProof="0" dirty="0"/>
          </a:p>
        </p:txBody>
      </p:sp>
      <p:sp>
        <p:nvSpPr>
          <p:cNvPr id="25" name="Picture Placeholder 22">
            <a:extLst>
              <a:ext uri="{FF2B5EF4-FFF2-40B4-BE49-F238E27FC236}">
                <a16:creationId xmlns:a16="http://schemas.microsoft.com/office/drawing/2014/main" id="{31E10A24-B676-4117-9507-B4B0EB406F02}"/>
              </a:ext>
            </a:extLst>
          </p:cNvPr>
          <p:cNvSpPr>
            <a:spLocks noGrp="1"/>
          </p:cNvSpPr>
          <p:nvPr>
            <p:ph type="pic" sz="quarter" idx="24"/>
          </p:nvPr>
        </p:nvSpPr>
        <p:spPr>
          <a:xfrm>
            <a:off x="4283742" y="2808242"/>
            <a:ext cx="1505966" cy="1505966"/>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noProof="0"/>
              <a:t>Click icon to add picture</a:t>
            </a:r>
            <a:endParaRPr lang="en-US" noProof="0" dirty="0"/>
          </a:p>
        </p:txBody>
      </p:sp>
      <p:sp>
        <p:nvSpPr>
          <p:cNvPr id="26" name="Picture Placeholder 22">
            <a:extLst>
              <a:ext uri="{FF2B5EF4-FFF2-40B4-BE49-F238E27FC236}">
                <a16:creationId xmlns:a16="http://schemas.microsoft.com/office/drawing/2014/main" id="{6549D851-9848-44AC-937A-9B1EF867E595}"/>
              </a:ext>
            </a:extLst>
          </p:cNvPr>
          <p:cNvSpPr>
            <a:spLocks noGrp="1"/>
          </p:cNvSpPr>
          <p:nvPr>
            <p:ph type="pic" sz="quarter" idx="25"/>
          </p:nvPr>
        </p:nvSpPr>
        <p:spPr>
          <a:xfrm>
            <a:off x="8135683" y="2808242"/>
            <a:ext cx="1505966" cy="1505966"/>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noProof="0"/>
              <a:t>Click icon to add picture</a:t>
            </a:r>
            <a:endParaRPr lang="en-US" noProof="0" dirty="0"/>
          </a:p>
        </p:txBody>
      </p:sp>
      <p:sp>
        <p:nvSpPr>
          <p:cNvPr id="9" name="Text Placeholder 8">
            <a:extLst>
              <a:ext uri="{FF2B5EF4-FFF2-40B4-BE49-F238E27FC236}">
                <a16:creationId xmlns:a16="http://schemas.microsoft.com/office/drawing/2014/main" id="{36DD16A0-27CF-480C-8ADD-7BB99E0031A4}"/>
              </a:ext>
            </a:extLst>
          </p:cNvPr>
          <p:cNvSpPr>
            <a:spLocks noGrp="1"/>
          </p:cNvSpPr>
          <p:nvPr>
            <p:ph type="body" sz="quarter" idx="26" hasCustomPrompt="1"/>
          </p:nvPr>
        </p:nvSpPr>
        <p:spPr>
          <a:xfrm>
            <a:off x="431800" y="1080000"/>
            <a:ext cx="11339513" cy="276561"/>
          </a:xfrm>
          <a:prstGeom prst="rect">
            <a:avLst/>
          </a:prstGeo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
        <p:nvSpPr>
          <p:cNvPr id="4" name="Text Placeholder 3">
            <a:extLst>
              <a:ext uri="{FF2B5EF4-FFF2-40B4-BE49-F238E27FC236}">
                <a16:creationId xmlns:a16="http://schemas.microsoft.com/office/drawing/2014/main" id="{B47CA876-2153-4136-850D-EE098BDC242E}"/>
              </a:ext>
            </a:extLst>
          </p:cNvPr>
          <p:cNvSpPr>
            <a:spLocks noGrp="1"/>
          </p:cNvSpPr>
          <p:nvPr>
            <p:ph type="body" sz="quarter" idx="27" hasCustomPrompt="1"/>
          </p:nvPr>
        </p:nvSpPr>
        <p:spPr>
          <a:xfrm>
            <a:off x="2103945" y="4311393"/>
            <a:ext cx="1964172" cy="1130300"/>
          </a:xfrm>
          <a:prstGeom prst="rect">
            <a:avLst/>
          </a:prstGeom>
        </p:spPr>
        <p:txBody>
          <a:bodyPr/>
          <a:lstStyle>
            <a:lvl1pPr marL="0" indent="0">
              <a:buFont typeface="Arial" panose="020B0604020202020204" pitchFamily="34" charse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Short Bio</a:t>
            </a:r>
          </a:p>
        </p:txBody>
      </p:sp>
      <p:sp>
        <p:nvSpPr>
          <p:cNvPr id="11" name="Text Placeholder 10">
            <a:extLst>
              <a:ext uri="{FF2B5EF4-FFF2-40B4-BE49-F238E27FC236}">
                <a16:creationId xmlns:a16="http://schemas.microsoft.com/office/drawing/2014/main" id="{969B21C2-C689-49C2-B45F-14C5C53A587B}"/>
              </a:ext>
            </a:extLst>
          </p:cNvPr>
          <p:cNvSpPr>
            <a:spLocks noGrp="1"/>
          </p:cNvSpPr>
          <p:nvPr>
            <p:ph type="body" sz="quarter" idx="28" hasCustomPrompt="1"/>
          </p:nvPr>
        </p:nvSpPr>
        <p:spPr>
          <a:xfrm>
            <a:off x="5955887" y="4311393"/>
            <a:ext cx="1963737" cy="1130300"/>
          </a:xfrm>
          <a:prstGeom prst="rect">
            <a:avLst/>
          </a:prstGeom>
        </p:spPr>
        <p:txBody>
          <a:bodyPr/>
          <a:lstStyle>
            <a:lvl1pPr marL="0" indent="0">
              <a:buNone/>
              <a:defRPr/>
            </a:lvl1pPr>
          </a:lstStyle>
          <a:p>
            <a:pPr lvl="0"/>
            <a:r>
              <a:rPr lang="en-US" noProof="0"/>
              <a:t>Short Bio</a:t>
            </a:r>
          </a:p>
        </p:txBody>
      </p:sp>
      <p:sp>
        <p:nvSpPr>
          <p:cNvPr id="17" name="Text Placeholder 16">
            <a:extLst>
              <a:ext uri="{FF2B5EF4-FFF2-40B4-BE49-F238E27FC236}">
                <a16:creationId xmlns:a16="http://schemas.microsoft.com/office/drawing/2014/main" id="{E33D8E11-F7FD-4AD9-BEC6-78C6500F8172}"/>
              </a:ext>
            </a:extLst>
          </p:cNvPr>
          <p:cNvSpPr>
            <a:spLocks noGrp="1"/>
          </p:cNvSpPr>
          <p:nvPr>
            <p:ph type="body" sz="quarter" idx="29" hasCustomPrompt="1"/>
          </p:nvPr>
        </p:nvSpPr>
        <p:spPr>
          <a:xfrm>
            <a:off x="9807829" y="4311393"/>
            <a:ext cx="1981200" cy="1138238"/>
          </a:xfrm>
          <a:prstGeom prst="rect">
            <a:avLst/>
          </a:prstGeom>
        </p:spPr>
        <p:txBody>
          <a:bodyPr/>
          <a:lstStyle>
            <a:lvl1pPr marL="0" indent="0">
              <a:buNone/>
              <a:defRPr/>
            </a:lvl1pPr>
          </a:lstStyle>
          <a:p>
            <a:pPr lvl="0"/>
            <a:r>
              <a:rPr lang="en-US" noProof="0"/>
              <a:t>Short Bio</a:t>
            </a:r>
          </a:p>
        </p:txBody>
      </p:sp>
    </p:spTree>
    <p:extLst>
      <p:ext uri="{BB962C8B-B14F-4D97-AF65-F5344CB8AC3E}">
        <p14:creationId xmlns:p14="http://schemas.microsoft.com/office/powerpoint/2010/main" val="36241199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a:xfrm>
            <a:off x="431999" y="6188628"/>
            <a:ext cx="6515799" cy="365125"/>
          </a:xfrm>
          <a:prstGeom prst="rect">
            <a:avLst/>
          </a:prstGeom>
        </p:spPr>
        <p:txBody>
          <a:bodyPr/>
          <a:lstStyle>
            <a:lvl1pPr>
              <a:defRPr>
                <a:solidFill>
                  <a:schemeClr val="bg1"/>
                </a:solidFill>
              </a:defRPr>
            </a:lvl1pPr>
          </a:lstStyle>
          <a:p>
            <a:r>
              <a:rPr lang="en-US" dirty="0"/>
              <a:t>Add a footer</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340113" y="4505325"/>
            <a:ext cx="1800000" cy="900000"/>
          </a:xfrm>
          <a:prstGeom prst="rect">
            <a:avLst/>
          </a:prstGeom>
        </p:spPr>
        <p:txBody>
          <a:bodyPr/>
          <a:lstStyle>
            <a:lvl1pPr marL="0" indent="0" algn="ctr">
              <a:buNone/>
              <a:defRPr sz="1600"/>
            </a:lvl1pPr>
          </a:lstStyle>
          <a:p>
            <a:pPr lvl="0"/>
            <a:r>
              <a:rPr lang="en-US" noProof="0"/>
              <a:t>Title</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248426" y="4505325"/>
            <a:ext cx="1800000" cy="900000"/>
          </a:xfrm>
          <a:prstGeom prst="rect">
            <a:avLst/>
          </a:prstGeom>
        </p:spPr>
        <p:txBody>
          <a:bodyPr/>
          <a:lstStyle>
            <a:lvl1pPr marL="0" indent="0" algn="ctr">
              <a:buNone/>
              <a:defRPr sz="1600"/>
            </a:lvl1pPr>
          </a:lstStyle>
          <a:p>
            <a:pPr lvl="0"/>
            <a:r>
              <a:rPr lang="en-US" noProof="0"/>
              <a:t>Title</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156739" y="4505325"/>
            <a:ext cx="1800000" cy="900000"/>
          </a:xfrm>
          <a:prstGeom prst="rect">
            <a:avLst/>
          </a:prstGeom>
        </p:spPr>
        <p:txBody>
          <a:bodyPr/>
          <a:lstStyle>
            <a:lvl1pPr marL="0" indent="0" algn="ctr">
              <a:buNone/>
              <a:defRPr sz="1600"/>
            </a:lvl1pPr>
          </a:lstStyle>
          <a:p>
            <a:pPr lvl="0"/>
            <a:r>
              <a:rPr lang="en-US" noProof="0"/>
              <a:t>Title</a:t>
            </a:r>
          </a:p>
        </p:txBody>
      </p:sp>
      <p:sp>
        <p:nvSpPr>
          <p:cNvPr id="17" name="Text Placeholder 16">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8065052" y="4505325"/>
            <a:ext cx="1800000" cy="900000"/>
          </a:xfrm>
          <a:prstGeom prst="rect">
            <a:avLst/>
          </a:prstGeom>
        </p:spPr>
        <p:txBody>
          <a:bodyPr/>
          <a:lstStyle>
            <a:lvl1pPr marL="0" indent="0" algn="ctr">
              <a:buNone/>
              <a:defRPr sz="1600"/>
            </a:lvl1pPr>
          </a:lstStyle>
          <a:p>
            <a:pPr lvl="0"/>
            <a:r>
              <a:rPr lang="en-US" noProof="0"/>
              <a:t>Title</a:t>
            </a:r>
          </a:p>
        </p:txBody>
      </p:sp>
      <p:sp>
        <p:nvSpPr>
          <p:cNvPr id="6" name="Text Placeholder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431800" y="3926334"/>
            <a:ext cx="1800000" cy="504000"/>
          </a:xfrm>
          <a:prstGeom prst="rect">
            <a:avLst/>
          </a:prstGeom>
        </p:spPr>
        <p:txBody>
          <a:bodyPr/>
          <a:lstStyle>
            <a:lvl1pPr marL="0" indent="0" algn="ctr">
              <a:buNone/>
              <a:defRPr b="1">
                <a:latin typeface="+mj-lt"/>
              </a:defRPr>
            </a:lvl1pPr>
          </a:lstStyle>
          <a:p>
            <a:pPr lvl="0"/>
            <a:r>
              <a:rPr lang="en-US" noProof="0"/>
              <a:t>Full Name</a:t>
            </a:r>
          </a:p>
        </p:txBody>
      </p:sp>
      <p:sp>
        <p:nvSpPr>
          <p:cNvPr id="10" name="Text Placehold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340113" y="3926335"/>
            <a:ext cx="1800000" cy="504000"/>
          </a:xfrm>
          <a:prstGeom prst="rect">
            <a:avLst/>
          </a:prstGeom>
        </p:spPr>
        <p:txBody>
          <a:bodyPr/>
          <a:lstStyle>
            <a:lvl1pPr marL="0" indent="0" algn="ctr">
              <a:buNone/>
              <a:defRPr b="1">
                <a:latin typeface="+mj-lt"/>
              </a:defRPr>
            </a:lvl1pPr>
          </a:lstStyle>
          <a:p>
            <a:pPr lvl="0"/>
            <a:r>
              <a:rPr lang="en-US" noProof="0"/>
              <a:t>Full Name</a:t>
            </a:r>
          </a:p>
        </p:txBody>
      </p:sp>
      <p:sp>
        <p:nvSpPr>
          <p:cNvPr id="12" name="Text Placehold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4248426" y="3926335"/>
            <a:ext cx="1800000" cy="504000"/>
          </a:xfrm>
          <a:prstGeom prst="rect">
            <a:avLst/>
          </a:prstGeom>
        </p:spPr>
        <p:txBody>
          <a:bodyPr/>
          <a:lstStyle>
            <a:lvl1pPr marL="0" indent="0" algn="ctr">
              <a:buNone/>
              <a:defRPr b="1">
                <a:latin typeface="+mj-lt"/>
              </a:defRPr>
            </a:lvl1pPr>
          </a:lstStyle>
          <a:p>
            <a:pPr lvl="0"/>
            <a:r>
              <a:rPr lang="en-US" noProof="0"/>
              <a:t>Full Name</a:t>
            </a:r>
          </a:p>
        </p:txBody>
      </p:sp>
      <p:sp>
        <p:nvSpPr>
          <p:cNvPr id="16" name="Text Placeholder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6156739" y="3926335"/>
            <a:ext cx="1800000" cy="504000"/>
          </a:xfrm>
          <a:prstGeom prst="rect">
            <a:avLst/>
          </a:prstGeom>
        </p:spPr>
        <p:txBody>
          <a:bodyPr/>
          <a:lstStyle>
            <a:lvl1pPr marL="0" indent="0" algn="ctr">
              <a:buNone/>
              <a:defRPr b="1">
                <a:latin typeface="+mj-lt"/>
              </a:defRPr>
            </a:lvl1pPr>
          </a:lstStyle>
          <a:p>
            <a:pPr lvl="0"/>
            <a:r>
              <a:rPr lang="en-US" noProof="0"/>
              <a:t>Full Name</a:t>
            </a:r>
          </a:p>
        </p:txBody>
      </p:sp>
      <p:sp>
        <p:nvSpPr>
          <p:cNvPr id="19" name="Text Placeholder 18">
            <a:extLst>
              <a:ext uri="{FF2B5EF4-FFF2-40B4-BE49-F238E27FC236}">
                <a16:creationId xmlns:a16="http://schemas.microsoft.com/office/drawing/2014/main" id="{B01E9EA3-8BD6-4531-812C-663C75428B76}"/>
              </a:ext>
            </a:extLst>
          </p:cNvPr>
          <p:cNvSpPr>
            <a:spLocks noGrp="1"/>
          </p:cNvSpPr>
          <p:nvPr>
            <p:ph type="body" sz="quarter" idx="20" hasCustomPrompt="1"/>
          </p:nvPr>
        </p:nvSpPr>
        <p:spPr>
          <a:xfrm>
            <a:off x="8065052" y="3926335"/>
            <a:ext cx="1800000" cy="504000"/>
          </a:xfrm>
          <a:prstGeom prst="rect">
            <a:avLst/>
          </a:prstGeom>
        </p:spPr>
        <p:txBody>
          <a:bodyPr/>
          <a:lstStyle>
            <a:lvl1pPr marL="0" indent="0" algn="ctr">
              <a:buNone/>
              <a:defRPr b="1">
                <a:latin typeface="+mj-lt"/>
              </a:defRPr>
            </a:lvl1pPr>
          </a:lstStyle>
          <a:p>
            <a:pPr lvl="0"/>
            <a:r>
              <a:rPr lang="en-US" noProof="0"/>
              <a:t>Full Name</a:t>
            </a:r>
          </a:p>
        </p:txBody>
      </p:sp>
      <p:sp>
        <p:nvSpPr>
          <p:cNvPr id="21" name="Text Placeholder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431800" y="4505325"/>
            <a:ext cx="1800000" cy="900000"/>
          </a:xfrm>
          <a:prstGeom prst="rect">
            <a:avLst/>
          </a:prstGeom>
        </p:spPr>
        <p:txBody>
          <a:bodyPr/>
          <a:lstStyle>
            <a:lvl1pPr marL="0" indent="0" algn="ctr">
              <a:buNone/>
              <a:defRPr sz="1600"/>
            </a:lvl1pPr>
          </a:lstStyle>
          <a:p>
            <a:pPr lvl="0"/>
            <a:r>
              <a:rPr lang="en-US" noProof="0"/>
              <a:t>Title</a:t>
            </a:r>
          </a:p>
        </p:txBody>
      </p:sp>
      <p:sp>
        <p:nvSpPr>
          <p:cNvPr id="23" name="Picture Placeholder 22">
            <a:extLst>
              <a:ext uri="{FF2B5EF4-FFF2-40B4-BE49-F238E27FC236}">
                <a16:creationId xmlns:a16="http://schemas.microsoft.com/office/drawing/2014/main" id="{4089E01F-0C47-4C6A-A9A8-A1A7E470F31A}"/>
              </a:ext>
            </a:extLst>
          </p:cNvPr>
          <p:cNvSpPr>
            <a:spLocks noGrp="1"/>
          </p:cNvSpPr>
          <p:nvPr>
            <p:ph type="pic" sz="quarter" idx="22"/>
          </p:nvPr>
        </p:nvSpPr>
        <p:spPr>
          <a:xfrm>
            <a:off x="717088"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4" name="Picture Placeholder 22">
            <a:extLst>
              <a:ext uri="{FF2B5EF4-FFF2-40B4-BE49-F238E27FC236}">
                <a16:creationId xmlns:a16="http://schemas.microsoft.com/office/drawing/2014/main" id="{806A4855-25AA-40D4-B1A4-A271486B6C9F}"/>
              </a:ext>
            </a:extLst>
          </p:cNvPr>
          <p:cNvSpPr>
            <a:spLocks noGrp="1"/>
          </p:cNvSpPr>
          <p:nvPr>
            <p:ph type="pic" sz="quarter" idx="23"/>
          </p:nvPr>
        </p:nvSpPr>
        <p:spPr>
          <a:xfrm>
            <a:off x="2625401"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5" name="Picture Placeholder 22">
            <a:extLst>
              <a:ext uri="{FF2B5EF4-FFF2-40B4-BE49-F238E27FC236}">
                <a16:creationId xmlns:a16="http://schemas.microsoft.com/office/drawing/2014/main" id="{31E10A24-B676-4117-9507-B4B0EB406F02}"/>
              </a:ext>
            </a:extLst>
          </p:cNvPr>
          <p:cNvSpPr>
            <a:spLocks noGrp="1"/>
          </p:cNvSpPr>
          <p:nvPr>
            <p:ph type="pic" sz="quarter" idx="24"/>
          </p:nvPr>
        </p:nvSpPr>
        <p:spPr>
          <a:xfrm>
            <a:off x="4533714"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6" name="Picture Placeholder 22">
            <a:extLst>
              <a:ext uri="{FF2B5EF4-FFF2-40B4-BE49-F238E27FC236}">
                <a16:creationId xmlns:a16="http://schemas.microsoft.com/office/drawing/2014/main" id="{6549D851-9848-44AC-937A-9B1EF867E595}"/>
              </a:ext>
            </a:extLst>
          </p:cNvPr>
          <p:cNvSpPr>
            <a:spLocks noGrp="1"/>
          </p:cNvSpPr>
          <p:nvPr>
            <p:ph type="pic" sz="quarter" idx="25"/>
          </p:nvPr>
        </p:nvSpPr>
        <p:spPr>
          <a:xfrm>
            <a:off x="6442027"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7" name="Picture Placeholder 22">
            <a:extLst>
              <a:ext uri="{FF2B5EF4-FFF2-40B4-BE49-F238E27FC236}">
                <a16:creationId xmlns:a16="http://schemas.microsoft.com/office/drawing/2014/main" id="{B765F5D3-7CB7-4E55-8217-E9EEA9F2945A}"/>
              </a:ext>
            </a:extLst>
          </p:cNvPr>
          <p:cNvSpPr>
            <a:spLocks noGrp="1"/>
          </p:cNvSpPr>
          <p:nvPr>
            <p:ph type="pic" sz="quarter" idx="26"/>
          </p:nvPr>
        </p:nvSpPr>
        <p:spPr>
          <a:xfrm>
            <a:off x="8350340"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0" name="Picture Placeholder 22">
            <a:extLst>
              <a:ext uri="{FF2B5EF4-FFF2-40B4-BE49-F238E27FC236}">
                <a16:creationId xmlns:a16="http://schemas.microsoft.com/office/drawing/2014/main" id="{8CB2CA38-4C7F-4D6B-9B34-606F1A007A17}"/>
              </a:ext>
            </a:extLst>
          </p:cNvPr>
          <p:cNvSpPr>
            <a:spLocks noGrp="1"/>
          </p:cNvSpPr>
          <p:nvPr>
            <p:ph type="pic" sz="quarter" idx="27"/>
          </p:nvPr>
        </p:nvSpPr>
        <p:spPr>
          <a:xfrm>
            <a:off x="10258651"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4" name="Text Placeholder 3">
            <a:extLst>
              <a:ext uri="{FF2B5EF4-FFF2-40B4-BE49-F238E27FC236}">
                <a16:creationId xmlns:a16="http://schemas.microsoft.com/office/drawing/2014/main" id="{F5DA42CA-D117-4AF7-9FEC-03EB2BBB7566}"/>
              </a:ext>
            </a:extLst>
          </p:cNvPr>
          <p:cNvSpPr>
            <a:spLocks noGrp="1"/>
          </p:cNvSpPr>
          <p:nvPr>
            <p:ph type="body" sz="quarter" idx="28" hasCustomPrompt="1"/>
          </p:nvPr>
        </p:nvSpPr>
        <p:spPr>
          <a:xfrm>
            <a:off x="9973363" y="3925888"/>
            <a:ext cx="1800000" cy="504825"/>
          </a:xfrm>
          <a:prstGeom prst="rect">
            <a:avLst/>
          </a:prstGeom>
        </p:spPr>
        <p:txBody>
          <a:bodyPr/>
          <a:lstStyle>
            <a:lvl1pPr marL="0" indent="0" algn="ctr">
              <a:buNone/>
              <a:defRPr b="1">
                <a:latin typeface="+mj-lt"/>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a:r>
              <a:rPr lang="en-US" noProof="0"/>
              <a:t>Full Name</a:t>
            </a:r>
          </a:p>
        </p:txBody>
      </p:sp>
      <p:sp>
        <p:nvSpPr>
          <p:cNvPr id="11" name="Text Placeholder 10">
            <a:extLst>
              <a:ext uri="{FF2B5EF4-FFF2-40B4-BE49-F238E27FC236}">
                <a16:creationId xmlns:a16="http://schemas.microsoft.com/office/drawing/2014/main" id="{5F9CEF5A-8DCE-4156-9138-C113C0D3A79D}"/>
              </a:ext>
            </a:extLst>
          </p:cNvPr>
          <p:cNvSpPr>
            <a:spLocks noGrp="1"/>
          </p:cNvSpPr>
          <p:nvPr>
            <p:ph type="body" sz="quarter" idx="29" hasCustomPrompt="1"/>
          </p:nvPr>
        </p:nvSpPr>
        <p:spPr>
          <a:xfrm>
            <a:off x="9973363" y="4505325"/>
            <a:ext cx="1800000" cy="900113"/>
          </a:xfrm>
          <a:prstGeom prst="rect">
            <a:avLst/>
          </a:prstGeom>
        </p:spPr>
        <p:txBody>
          <a:bodyPr/>
          <a:lstStyle>
            <a:lvl1pPr marL="0" indent="0" algn="ctr">
              <a:buNone/>
              <a:defRPr/>
            </a:lvl1pPr>
          </a:lstStyle>
          <a:p>
            <a:pPr lvl="0"/>
            <a:r>
              <a:rPr lang="en-US" noProof="0"/>
              <a:t>Title</a:t>
            </a:r>
          </a:p>
        </p:txBody>
      </p:sp>
    </p:spTree>
    <p:extLst>
      <p:ext uri="{BB962C8B-B14F-4D97-AF65-F5344CB8AC3E}">
        <p14:creationId xmlns:p14="http://schemas.microsoft.com/office/powerpoint/2010/main" val="15035105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a:xfrm>
            <a:off x="431999" y="6188628"/>
            <a:ext cx="6515799" cy="365125"/>
          </a:xfrm>
          <a:prstGeom prst="rect">
            <a:avLst/>
          </a:prstGeom>
        </p:spPr>
        <p:txBody>
          <a:bodyPr/>
          <a:lstStyle>
            <a:lvl1pPr>
              <a:defRPr>
                <a:solidFill>
                  <a:schemeClr val="bg1"/>
                </a:solidFill>
              </a:defRPr>
            </a:lvl1pPr>
          </a:lstStyle>
          <a:p>
            <a:r>
              <a:rPr lang="en-US" dirty="0"/>
              <a:t>Add a footer</a:t>
            </a:r>
          </a:p>
        </p:txBody>
      </p:sp>
      <p:sp>
        <p:nvSpPr>
          <p:cNvPr id="15" name="Freeform: Shape 4">
            <a:extLst>
              <a:ext uri="{FF2B5EF4-FFF2-40B4-BE49-F238E27FC236}">
                <a16:creationId xmlns:a16="http://schemas.microsoft.com/office/drawing/2014/main" id="{11B88211-08F4-2248-BD30-E3071C33BB76}"/>
              </a:ext>
            </a:extLst>
          </p:cNvPr>
          <p:cNvSpPr/>
          <p:nvPr userDrawn="1"/>
        </p:nvSpPr>
        <p:spPr>
          <a:xfrm rot="4308689">
            <a:off x="8212261" y="-226885"/>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5">
            <a:extLst>
              <a:ext uri="{FF2B5EF4-FFF2-40B4-BE49-F238E27FC236}">
                <a16:creationId xmlns:a16="http://schemas.microsoft.com/office/drawing/2014/main" id="{032608C4-ED48-7B45-A7A6-23B9F73E20D5}"/>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6">
            <a:extLst>
              <a:ext uri="{FF2B5EF4-FFF2-40B4-BE49-F238E27FC236}">
                <a16:creationId xmlns:a16="http://schemas.microsoft.com/office/drawing/2014/main" id="{9ED27A69-3A98-3D4F-A0EE-BE43CE1445EC}"/>
              </a:ext>
            </a:extLst>
          </p:cNvPr>
          <p:cNvSpPr/>
          <p:nvPr userDrawn="1"/>
        </p:nvSpPr>
        <p:spPr>
          <a:xfrm rot="2952863">
            <a:off x="8935201" y="2704022"/>
            <a:ext cx="5454669"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9">
            <a:extLst>
              <a:ext uri="{FF2B5EF4-FFF2-40B4-BE49-F238E27FC236}">
                <a16:creationId xmlns:a16="http://schemas.microsoft.com/office/drawing/2014/main" id="{095835B3-0997-134E-8F31-7C5647937916}"/>
              </a:ext>
            </a:extLst>
          </p:cNvPr>
          <p:cNvSpPr/>
          <p:nvPr userDrawn="1"/>
        </p:nvSpPr>
        <p:spPr>
          <a:xfrm rot="4897581">
            <a:off x="9790392" y="657396"/>
            <a:ext cx="1899971" cy="338352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Title 1">
            <a:extLst>
              <a:ext uri="{FF2B5EF4-FFF2-40B4-BE49-F238E27FC236}">
                <a16:creationId xmlns:a16="http://schemas.microsoft.com/office/drawing/2014/main" id="{07CBA23F-2CD0-4740-BDB7-BC769D814FBE}"/>
              </a:ext>
            </a:extLst>
          </p:cNvPr>
          <p:cNvSpPr>
            <a:spLocks noGrp="1"/>
          </p:cNvSpPr>
          <p:nvPr>
            <p:ph type="title"/>
          </p:nvPr>
        </p:nvSpPr>
        <p:spPr>
          <a:xfrm>
            <a:off x="432000" y="432000"/>
            <a:ext cx="11254032" cy="4320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25" name="Text Placeholder 8">
            <a:extLst>
              <a:ext uri="{FF2B5EF4-FFF2-40B4-BE49-F238E27FC236}">
                <a16:creationId xmlns:a16="http://schemas.microsoft.com/office/drawing/2014/main" id="{5C3761DF-4391-324A-BB38-9A6F028B4E6D}"/>
              </a:ext>
            </a:extLst>
          </p:cNvPr>
          <p:cNvSpPr>
            <a:spLocks noGrp="1"/>
          </p:cNvSpPr>
          <p:nvPr>
            <p:ph type="body" sz="quarter" idx="26" hasCustomPrompt="1"/>
          </p:nvPr>
        </p:nvSpPr>
        <p:spPr>
          <a:xfrm>
            <a:off x="431801" y="1080000"/>
            <a:ext cx="11254354" cy="276561"/>
          </a:xfrm>
          <a:prstGeom prst="rect">
            <a:avLst/>
          </a:prstGeo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Tree>
    <p:extLst>
      <p:ext uri="{BB962C8B-B14F-4D97-AF65-F5344CB8AC3E}">
        <p14:creationId xmlns:p14="http://schemas.microsoft.com/office/powerpoint/2010/main" val="15058552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a:xfrm>
            <a:off x="431999" y="6188628"/>
            <a:ext cx="6515799" cy="365125"/>
          </a:xfrm>
          <a:prstGeom prst="rect">
            <a:avLst/>
          </a:prstGeom>
        </p:spPr>
        <p:txBody>
          <a:bodyPr/>
          <a:lstStyle>
            <a:lvl1pPr>
              <a:defRPr>
                <a:solidFill>
                  <a:schemeClr val="bg1"/>
                </a:solidFill>
              </a:defRPr>
            </a:lvl1pPr>
          </a:lstStyle>
          <a:p>
            <a:r>
              <a:rPr lang="en-US" dirty="0"/>
              <a:t>Add a footer</a:t>
            </a:r>
          </a:p>
        </p:txBody>
      </p:sp>
      <p:sp>
        <p:nvSpPr>
          <p:cNvPr id="11" name="Freeform: Shape 4">
            <a:extLst>
              <a:ext uri="{FF2B5EF4-FFF2-40B4-BE49-F238E27FC236}">
                <a16:creationId xmlns:a16="http://schemas.microsoft.com/office/drawing/2014/main" id="{3C37A7F8-5811-584F-8AB5-5AD685F32E02}"/>
              </a:ext>
            </a:extLst>
          </p:cNvPr>
          <p:cNvSpPr/>
          <p:nvPr userDrawn="1"/>
        </p:nvSpPr>
        <p:spPr>
          <a:xfrm rot="4308689">
            <a:off x="8212261" y="-226885"/>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5">
            <a:extLst>
              <a:ext uri="{FF2B5EF4-FFF2-40B4-BE49-F238E27FC236}">
                <a16:creationId xmlns:a16="http://schemas.microsoft.com/office/drawing/2014/main" id="{0F7EEDB0-3F56-FD43-9E62-256D4D847F29}"/>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Freeform: Shape 6">
            <a:extLst>
              <a:ext uri="{FF2B5EF4-FFF2-40B4-BE49-F238E27FC236}">
                <a16:creationId xmlns:a16="http://schemas.microsoft.com/office/drawing/2014/main" id="{9A5CC428-669D-F04C-94A1-0CB5A0947D6B}"/>
              </a:ext>
            </a:extLst>
          </p:cNvPr>
          <p:cNvSpPr/>
          <p:nvPr userDrawn="1"/>
        </p:nvSpPr>
        <p:spPr>
          <a:xfrm rot="2952863">
            <a:off x="8935201" y="2704022"/>
            <a:ext cx="5454669"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9">
            <a:extLst>
              <a:ext uri="{FF2B5EF4-FFF2-40B4-BE49-F238E27FC236}">
                <a16:creationId xmlns:a16="http://schemas.microsoft.com/office/drawing/2014/main" id="{FC67E346-8988-B545-B4C0-810BEE025F52}"/>
              </a:ext>
            </a:extLst>
          </p:cNvPr>
          <p:cNvSpPr/>
          <p:nvPr userDrawn="1"/>
        </p:nvSpPr>
        <p:spPr>
          <a:xfrm rot="4897581">
            <a:off x="9790392" y="657396"/>
            <a:ext cx="1899971" cy="338352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Title 1">
            <a:extLst>
              <a:ext uri="{FF2B5EF4-FFF2-40B4-BE49-F238E27FC236}">
                <a16:creationId xmlns:a16="http://schemas.microsoft.com/office/drawing/2014/main" id="{11201E45-CDCC-6F4E-BB22-87A24721DFC0}"/>
              </a:ext>
            </a:extLst>
          </p:cNvPr>
          <p:cNvSpPr>
            <a:spLocks noGrp="1"/>
          </p:cNvSpPr>
          <p:nvPr>
            <p:ph type="title"/>
          </p:nvPr>
        </p:nvSpPr>
        <p:spPr>
          <a:xfrm>
            <a:off x="432000" y="432000"/>
            <a:ext cx="11340000" cy="432000"/>
          </a:xfrm>
          <a:prstGeom prst="rect">
            <a:avLst/>
          </a:prstGeom>
        </p:spPr>
        <p:txBody>
          <a:bodyPr/>
          <a:lstStyle>
            <a:lvl1pPr>
              <a:defRPr>
                <a:solidFill>
                  <a:schemeClr val="tx1">
                    <a:lumMod val="75000"/>
                    <a:lumOff val="25000"/>
                  </a:schemeClr>
                </a:solidFill>
              </a:defRPr>
            </a:lvl1pPr>
          </a:lstStyle>
          <a:p>
            <a:r>
              <a:rPr lang="en-US" noProof="0" dirty="0"/>
              <a:t>Click to edit Master title style</a:t>
            </a:r>
          </a:p>
        </p:txBody>
      </p:sp>
    </p:spTree>
    <p:extLst>
      <p:ext uri="{BB962C8B-B14F-4D97-AF65-F5344CB8AC3E}">
        <p14:creationId xmlns:p14="http://schemas.microsoft.com/office/powerpoint/2010/main" val="11989658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No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a:xfrm>
            <a:off x="432000" y="432000"/>
            <a:ext cx="11340000" cy="4320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a:xfrm>
            <a:off x="431999" y="6188628"/>
            <a:ext cx="6515799" cy="365125"/>
          </a:xfrm>
          <a:prstGeom prst="rect">
            <a:avLst/>
          </a:prstGeom>
        </p:spPr>
        <p:txBody>
          <a:bodyPr/>
          <a:lstStyle>
            <a:lvl1pPr>
              <a:defRPr>
                <a:solidFill>
                  <a:schemeClr val="bg1"/>
                </a:solidFill>
              </a:defRPr>
            </a:lvl1pPr>
          </a:lstStyle>
          <a:p>
            <a:r>
              <a:rPr lang="en-US" dirty="0"/>
              <a:t>Add a footer</a:t>
            </a:r>
          </a:p>
        </p:txBody>
      </p:sp>
    </p:spTree>
    <p:extLst>
      <p:ext uri="{BB962C8B-B14F-4D97-AF65-F5344CB8AC3E}">
        <p14:creationId xmlns:p14="http://schemas.microsoft.com/office/powerpoint/2010/main" val="310335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Half Im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74E1F0E-A827-4F38-BAAB-5D5831E0813A}"/>
              </a:ext>
            </a:extLst>
          </p:cNvPr>
          <p:cNvSpPr/>
          <p:nvPr userDrawn="1"/>
        </p:nvSpPr>
        <p:spPr>
          <a:xfrm>
            <a:off x="0" y="6771286"/>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1B7D9229-CE8B-44FD-B1E6-2FE619F40B4F}"/>
              </a:ext>
            </a:extLst>
          </p:cNvPr>
          <p:cNvSpPr/>
          <p:nvPr userDrawn="1"/>
        </p:nvSpPr>
        <p:spPr>
          <a:xfrm>
            <a:off x="0" y="0"/>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4683AF15-88E9-4D75-9D5E-7E4924887E91}"/>
              </a:ext>
            </a:extLst>
          </p:cNvPr>
          <p:cNvSpPr/>
          <p:nvPr userDrawn="1"/>
        </p:nvSpPr>
        <p:spPr>
          <a:xfrm rot="5400000">
            <a:off x="-3385643" y="3385642"/>
            <a:ext cx="6858001"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D3B18E46-480F-48E8-9675-259D3D06A00D}"/>
              </a:ext>
            </a:extLst>
          </p:cNvPr>
          <p:cNvSpPr/>
          <p:nvPr userDrawn="1"/>
        </p:nvSpPr>
        <p:spPr>
          <a:xfrm rot="5400000">
            <a:off x="8719643" y="3385643"/>
            <a:ext cx="6858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095999" y="86714"/>
            <a:ext cx="6009287" cy="4068402"/>
          </a:xfrm>
          <a:prstGeom prst="rect">
            <a:avLst/>
          </a:prstGeom>
          <a:solidFill>
            <a:schemeClr val="tx1">
              <a:alpha val="80000"/>
            </a:schemeClr>
          </a:solidFill>
        </p:spPr>
        <p:txBody>
          <a:bodyPr lIns="288000" rIns="432000" bIns="144000" anchor="b"/>
          <a:lstStyle>
            <a:lvl1pPr algn="r">
              <a:defRPr sz="4200" spc="-150">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6095999" y="4152672"/>
            <a:ext cx="6009287" cy="1818422"/>
          </a:xfrm>
          <a:prstGeom prst="rect">
            <a:avLst/>
          </a:prstGeom>
          <a:solidFill>
            <a:schemeClr val="bg1">
              <a:lumMod val="95000"/>
              <a:alpha val="80000"/>
            </a:schemeClr>
          </a:solidFill>
        </p:spPr>
        <p:txBody>
          <a:bodyPr lIns="288000" tIns="144000" rIns="432000"/>
          <a:lstStyle>
            <a:lvl1pPr marL="0" indent="0" algn="r">
              <a:buNone/>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TextBox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a:endParaRPr lang="en-US" sz="1200" noProof="0" dirty="0">
              <a:solidFill>
                <a:schemeClr val="tx1">
                  <a:lumMod val="75000"/>
                  <a:lumOff val="25000"/>
                </a:schemeClr>
              </a:solidFill>
              <a:latin typeface="+mn-lt"/>
            </a:endParaRPr>
          </a:p>
        </p:txBody>
      </p:sp>
      <p:sp>
        <p:nvSpPr>
          <p:cNvPr id="12" name="Picture Placeholder 31">
            <a:extLst>
              <a:ext uri="{FF2B5EF4-FFF2-40B4-BE49-F238E27FC236}">
                <a16:creationId xmlns:a16="http://schemas.microsoft.com/office/drawing/2014/main" id="{1DCE51CF-BC55-E048-A62A-F20B28B485B3}"/>
              </a:ext>
            </a:extLst>
          </p:cNvPr>
          <p:cNvSpPr>
            <a:spLocks noGrp="1"/>
          </p:cNvSpPr>
          <p:nvPr>
            <p:ph type="pic" sz="quarter" idx="12" hasCustomPrompt="1"/>
          </p:nvPr>
        </p:nvSpPr>
        <p:spPr>
          <a:xfrm>
            <a:off x="84000" y="86714"/>
            <a:ext cx="6009285" cy="6684572"/>
          </a:xfrm>
          <a:prstGeom prst="rect">
            <a:avLst/>
          </a:prstGeom>
          <a:solidFill>
            <a:srgbClr val="333333"/>
          </a:solidFill>
        </p:spPr>
        <p:txBody>
          <a:bodyPr lIns="0" tIns="0" anchor="ctr"/>
          <a:lstStyle>
            <a:lvl1pPr marL="0" indent="0" algn="ctr">
              <a:buNone/>
              <a:defRPr sz="1100" i="1">
                <a:solidFill>
                  <a:schemeClr val="bg1">
                    <a:lumMod val="85000"/>
                  </a:schemeClr>
                </a:solidFill>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Tree>
    <p:extLst>
      <p:ext uri="{BB962C8B-B14F-4D97-AF65-F5344CB8AC3E}">
        <p14:creationId xmlns:p14="http://schemas.microsoft.com/office/powerpoint/2010/main" val="9047435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bg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688AEDF-1396-4322-8818-9D1C7976FCDF}"/>
              </a:ext>
            </a:extLst>
          </p:cNvPr>
          <p:cNvCxnSpPr>
            <a:cxnSpLocks/>
          </p:cNvCxnSpPr>
          <p:nvPr userDrawn="1"/>
        </p:nvCxnSpPr>
        <p:spPr>
          <a:xfrm>
            <a:off x="7777113" y="2412127"/>
            <a:ext cx="0" cy="1100190"/>
          </a:xfrm>
          <a:prstGeom prst="line">
            <a:avLst/>
          </a:prstGeom>
        </p:spPr>
        <p:style>
          <a:lnRef idx="1">
            <a:schemeClr val="accent1"/>
          </a:lnRef>
          <a:fillRef idx="0">
            <a:schemeClr val="accent1"/>
          </a:fillRef>
          <a:effectRef idx="0">
            <a:schemeClr val="accent1"/>
          </a:effectRef>
          <a:fontRef idx="minor">
            <a:schemeClr val="tx1"/>
          </a:fontRef>
        </p:style>
      </p:cxnSp>
      <p:sp>
        <p:nvSpPr>
          <p:cNvPr id="8" name="Picture Placeholder 5">
            <a:extLst>
              <a:ext uri="{FF2B5EF4-FFF2-40B4-BE49-F238E27FC236}">
                <a16:creationId xmlns:a16="http://schemas.microsoft.com/office/drawing/2014/main" id="{61EA5FFD-797F-43FF-B13A-5DA8C820EE22}"/>
              </a:ext>
            </a:extLst>
          </p:cNvPr>
          <p:cNvSpPr>
            <a:spLocks noGrp="1"/>
          </p:cNvSpPr>
          <p:nvPr>
            <p:ph type="pic" sz="quarter" idx="15" hasCustomPrompt="1"/>
          </p:nvPr>
        </p:nvSpPr>
        <p:spPr>
          <a:xfrm>
            <a:off x="8065008" y="2587752"/>
            <a:ext cx="1344168" cy="704088"/>
          </a:xfrm>
          <a:prstGeom prst="rect">
            <a:avLst/>
          </a:prstGeom>
        </p:spPr>
        <p:txBody>
          <a:bodyPr/>
          <a:lstStyle>
            <a:lvl1pPr marL="0" indent="0">
              <a:buNone/>
              <a:defRPr>
                <a:solidFill>
                  <a:schemeClr val="bg1"/>
                </a:solidFill>
              </a:defRPr>
            </a:lvl1pPr>
          </a:lstStyle>
          <a:p>
            <a:r>
              <a:rPr lang="en-US" noProof="0" dirty="0"/>
              <a:t>Logo</a:t>
            </a:r>
          </a:p>
        </p:txBody>
      </p:sp>
      <p:pic>
        <p:nvPicPr>
          <p:cNvPr id="7" name="Picture 6">
            <a:extLst>
              <a:ext uri="{FF2B5EF4-FFF2-40B4-BE49-F238E27FC236}">
                <a16:creationId xmlns:a16="http://schemas.microsoft.com/office/drawing/2014/main" id="{94F5844D-1DF9-5E4C-93B4-F59A2E275554}"/>
              </a:ext>
            </a:extLst>
          </p:cNvPr>
          <p:cNvPicPr>
            <a:picLocks noChangeAspect="1"/>
          </p:cNvPicPr>
          <p:nvPr userDrawn="1"/>
        </p:nvPicPr>
        <p:blipFill rotWithShape="1">
          <a:blip r:embed="rId2"/>
          <a:srcRect t="14044"/>
          <a:stretch/>
        </p:blipFill>
        <p:spPr>
          <a:xfrm>
            <a:off x="86714" y="86714"/>
            <a:ext cx="12018572" cy="6684572"/>
          </a:xfrm>
          <a:prstGeom prst="rect">
            <a:avLst/>
          </a:prstGeom>
        </p:spPr>
      </p:pic>
      <p:sp>
        <p:nvSpPr>
          <p:cNvPr id="12" name="Title 1">
            <a:extLst>
              <a:ext uri="{FF2B5EF4-FFF2-40B4-BE49-F238E27FC236}">
                <a16:creationId xmlns:a16="http://schemas.microsoft.com/office/drawing/2014/main" id="{36EA76F9-AD96-1448-8C65-FAE541D7E7F1}"/>
              </a:ext>
            </a:extLst>
          </p:cNvPr>
          <p:cNvSpPr>
            <a:spLocks noGrp="1"/>
          </p:cNvSpPr>
          <p:nvPr>
            <p:ph type="ctrTitle" hasCustomPrompt="1"/>
          </p:nvPr>
        </p:nvSpPr>
        <p:spPr>
          <a:xfrm>
            <a:off x="2494607" y="1664208"/>
            <a:ext cx="7202786" cy="2022908"/>
          </a:xfrm>
          <a:prstGeom prst="rect">
            <a:avLst/>
          </a:prstGeom>
          <a:solidFill>
            <a:schemeClr val="tx1">
              <a:alpha val="80000"/>
            </a:schemeClr>
          </a:solidFill>
        </p:spPr>
        <p:txBody>
          <a:bodyPr lIns="288000" rIns="2160000" bIns="144000" anchor="b" anchorCtr="0"/>
          <a:lstStyle>
            <a:lvl1pPr algn="r">
              <a:defRPr sz="6600" spc="-150">
                <a:solidFill>
                  <a:schemeClr val="bg1"/>
                </a:solidFill>
              </a:defRPr>
            </a:lvl1pPr>
          </a:lstStyle>
          <a:p>
            <a:r>
              <a:rPr lang="en-US" noProof="0" dirty="0"/>
              <a:t>Thank You</a:t>
            </a:r>
          </a:p>
        </p:txBody>
      </p:sp>
      <p:sp>
        <p:nvSpPr>
          <p:cNvPr id="13" name="Subtitle 2">
            <a:extLst>
              <a:ext uri="{FF2B5EF4-FFF2-40B4-BE49-F238E27FC236}">
                <a16:creationId xmlns:a16="http://schemas.microsoft.com/office/drawing/2014/main" id="{A7273647-4427-3844-8115-3E4CCEC16582}"/>
              </a:ext>
            </a:extLst>
          </p:cNvPr>
          <p:cNvSpPr>
            <a:spLocks noGrp="1"/>
          </p:cNvSpPr>
          <p:nvPr>
            <p:ph type="subTitle" idx="1"/>
          </p:nvPr>
        </p:nvSpPr>
        <p:spPr>
          <a:xfrm>
            <a:off x="2494607" y="3712104"/>
            <a:ext cx="5282503" cy="1604172"/>
          </a:xfrm>
          <a:prstGeom prst="rect">
            <a:avLst/>
          </a:prstGeom>
          <a:solidFill>
            <a:schemeClr val="tx1">
              <a:alpha val="90000"/>
            </a:schemeClr>
          </a:solidFill>
        </p:spPr>
        <p:txBody>
          <a:bodyPr lIns="216000" tIns="144000" rIns="576000"/>
          <a:lstStyle>
            <a:lvl1pPr marL="0" indent="0" algn="r">
              <a:buNone/>
              <a:defRPr sz="21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
        <p:nvSpPr>
          <p:cNvPr id="14" name="Text Placeholder 5">
            <a:extLst>
              <a:ext uri="{FF2B5EF4-FFF2-40B4-BE49-F238E27FC236}">
                <a16:creationId xmlns:a16="http://schemas.microsoft.com/office/drawing/2014/main" id="{437945B6-CE65-AE43-86AD-6736C3EB93E4}"/>
              </a:ext>
            </a:extLst>
          </p:cNvPr>
          <p:cNvSpPr>
            <a:spLocks noGrp="1"/>
          </p:cNvSpPr>
          <p:nvPr>
            <p:ph type="body" sz="quarter" idx="13" hasCustomPrompt="1"/>
          </p:nvPr>
        </p:nvSpPr>
        <p:spPr>
          <a:xfrm>
            <a:off x="2667000" y="4169690"/>
            <a:ext cx="4508500" cy="277342"/>
          </a:xfrm>
          <a:prstGeom prst="rect">
            <a:avLst/>
          </a:prstGeo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noProof="0"/>
              <a:t>Contact Number</a:t>
            </a:r>
          </a:p>
        </p:txBody>
      </p:sp>
      <p:sp>
        <p:nvSpPr>
          <p:cNvPr id="15" name="Text Placeholder 5">
            <a:extLst>
              <a:ext uri="{FF2B5EF4-FFF2-40B4-BE49-F238E27FC236}">
                <a16:creationId xmlns:a16="http://schemas.microsoft.com/office/drawing/2014/main" id="{72C0312A-98D0-BC44-B23D-C4C729A34556}"/>
              </a:ext>
            </a:extLst>
          </p:cNvPr>
          <p:cNvSpPr>
            <a:spLocks noGrp="1"/>
          </p:cNvSpPr>
          <p:nvPr>
            <p:ph type="body" sz="quarter" idx="14" hasCustomPrompt="1"/>
          </p:nvPr>
        </p:nvSpPr>
        <p:spPr>
          <a:xfrm>
            <a:off x="2667000" y="4475472"/>
            <a:ext cx="4508500" cy="277342"/>
          </a:xfrm>
          <a:prstGeom prst="rect">
            <a:avLst/>
          </a:prstGeo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noProof="0" dirty="0"/>
              <a:t>Email or Social Media Handle</a:t>
            </a:r>
          </a:p>
        </p:txBody>
      </p:sp>
      <p:sp>
        <p:nvSpPr>
          <p:cNvPr id="16" name="Text Placeholder 5">
            <a:extLst>
              <a:ext uri="{FF2B5EF4-FFF2-40B4-BE49-F238E27FC236}">
                <a16:creationId xmlns:a16="http://schemas.microsoft.com/office/drawing/2014/main" id="{43C06FE3-5E33-7846-AEE2-BBB3B8068C46}"/>
              </a:ext>
            </a:extLst>
          </p:cNvPr>
          <p:cNvSpPr>
            <a:spLocks noGrp="1"/>
          </p:cNvSpPr>
          <p:nvPr>
            <p:ph type="body" sz="quarter" idx="16" hasCustomPrompt="1"/>
          </p:nvPr>
        </p:nvSpPr>
        <p:spPr>
          <a:xfrm>
            <a:off x="2667000" y="4781253"/>
            <a:ext cx="4508500" cy="277342"/>
          </a:xfrm>
          <a:prstGeom prst="rect">
            <a:avLst/>
          </a:prstGeo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noProof="0"/>
              <a:t>Website Address</a:t>
            </a:r>
          </a:p>
        </p:txBody>
      </p:sp>
      <p:pic>
        <p:nvPicPr>
          <p:cNvPr id="17" name="Picture 16">
            <a:extLst>
              <a:ext uri="{FF2B5EF4-FFF2-40B4-BE49-F238E27FC236}">
                <a16:creationId xmlns:a16="http://schemas.microsoft.com/office/drawing/2014/main" id="{F47D4603-BDE8-734B-A6E1-EE1314E0C5E6}"/>
              </a:ext>
            </a:extLst>
          </p:cNvPr>
          <p:cNvPicPr>
            <a:picLocks noChangeAspect="1"/>
          </p:cNvPicPr>
          <p:nvPr userDrawn="1"/>
        </p:nvPicPr>
        <p:blipFill>
          <a:blip r:embed="rId3"/>
          <a:stretch>
            <a:fillRect/>
          </a:stretch>
        </p:blipFill>
        <p:spPr>
          <a:xfrm>
            <a:off x="2667000" y="693272"/>
            <a:ext cx="2779250" cy="742143"/>
          </a:xfrm>
          <a:prstGeom prst="rect">
            <a:avLst/>
          </a:prstGeom>
        </p:spPr>
      </p:pic>
      <p:pic>
        <p:nvPicPr>
          <p:cNvPr id="18" name="Picture 17">
            <a:extLst>
              <a:ext uri="{FF2B5EF4-FFF2-40B4-BE49-F238E27FC236}">
                <a16:creationId xmlns:a16="http://schemas.microsoft.com/office/drawing/2014/main" id="{C103F242-C821-3647-955E-5BDA5B397DC2}"/>
              </a:ext>
            </a:extLst>
          </p:cNvPr>
          <p:cNvPicPr>
            <a:picLocks noChangeAspect="1"/>
          </p:cNvPicPr>
          <p:nvPr userDrawn="1"/>
        </p:nvPicPr>
        <p:blipFill>
          <a:blip r:embed="rId4">
            <a:alphaModFix amt="35000"/>
          </a:blip>
          <a:stretch>
            <a:fillRect/>
          </a:stretch>
        </p:blipFill>
        <p:spPr>
          <a:xfrm>
            <a:off x="11201401" y="5674916"/>
            <a:ext cx="570902" cy="870328"/>
          </a:xfrm>
          <a:prstGeom prst="rect">
            <a:avLst/>
          </a:prstGeom>
        </p:spPr>
      </p:pic>
    </p:spTree>
    <p:extLst>
      <p:ext uri="{BB962C8B-B14F-4D97-AF65-F5344CB8AC3E}">
        <p14:creationId xmlns:p14="http://schemas.microsoft.com/office/powerpoint/2010/main" val="34759506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0" y="1768422"/>
            <a:ext cx="6840000" cy="2387600"/>
          </a:xfrm>
          <a:prstGeom prst="rect">
            <a:avLst/>
          </a:prstGeom>
          <a:solidFill>
            <a:schemeClr val="tx1">
              <a:alpha val="80000"/>
            </a:schemeClr>
          </a:solidFill>
        </p:spPr>
        <p:txBody>
          <a:bodyPr lIns="432000" rIns="432000" bIns="144000" anchor="b"/>
          <a:lstStyle>
            <a:lvl1pPr algn="l">
              <a:defRPr sz="4200" spc="-150">
                <a:solidFill>
                  <a:schemeClr val="bg1"/>
                </a:solidFill>
              </a:defRPr>
            </a:lvl1pPr>
          </a:lstStyle>
          <a:p>
            <a:r>
              <a:rPr lang="en-US" noProof="0"/>
              <a:t>Click to edit Master </a:t>
            </a:r>
            <a:br>
              <a:rPr lang="en-US" noProof="0"/>
            </a:br>
            <a:r>
              <a:rPr lang="en-US" noProof="0"/>
              <a:t>title style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0" y="4153578"/>
            <a:ext cx="6840000" cy="936000"/>
          </a:xfrm>
          <a:prstGeom prst="rect">
            <a:avLst/>
          </a:prstGeom>
          <a:solidFill>
            <a:schemeClr val="tx1">
              <a:alpha val="90000"/>
            </a:schemeClr>
          </a:solidFill>
        </p:spPr>
        <p:txBody>
          <a:bodyPr lIns="432000" tIns="144000"/>
          <a:lstStyle>
            <a:lvl1pPr marL="0" indent="0" algn="l">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Freeform: Shape 4">
            <a:extLst>
              <a:ext uri="{FF2B5EF4-FFF2-40B4-BE49-F238E27FC236}">
                <a16:creationId xmlns:a16="http://schemas.microsoft.com/office/drawing/2014/main" id="{13A733F0-30A3-4125-9B9B-2A07E1461F1B}"/>
              </a:ext>
            </a:extLst>
          </p:cNvPr>
          <p:cNvSpPr/>
          <p:nvPr userDrawn="1"/>
        </p:nvSpPr>
        <p:spPr>
          <a:xfrm rot="4308689">
            <a:off x="8212261" y="-226885"/>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Freeform: Shape 5">
            <a:extLst>
              <a:ext uri="{FF2B5EF4-FFF2-40B4-BE49-F238E27FC236}">
                <a16:creationId xmlns:a16="http://schemas.microsoft.com/office/drawing/2014/main" id="{9E236A80-227E-4FE4-AA47-7802636969A0}"/>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Freeform: Shape 6">
            <a:extLst>
              <a:ext uri="{FF2B5EF4-FFF2-40B4-BE49-F238E27FC236}">
                <a16:creationId xmlns:a16="http://schemas.microsoft.com/office/drawing/2014/main" id="{AAF58058-47D7-451D-B2D5-713873CFA06B}"/>
              </a:ext>
            </a:extLst>
          </p:cNvPr>
          <p:cNvSpPr/>
          <p:nvPr userDrawn="1"/>
        </p:nvSpPr>
        <p:spPr>
          <a:xfrm rot="2952863">
            <a:off x="8935201" y="2704022"/>
            <a:ext cx="5454669"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320D0EA4-6C0E-4F3B-B209-84132CF9DCEE}"/>
              </a:ext>
            </a:extLst>
          </p:cNvPr>
          <p:cNvSpPr/>
          <p:nvPr userDrawn="1"/>
        </p:nvSpPr>
        <p:spPr>
          <a:xfrm rot="4897581">
            <a:off x="9790392" y="657396"/>
            <a:ext cx="1899971" cy="338352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3" name="Picture 12">
            <a:extLst>
              <a:ext uri="{FF2B5EF4-FFF2-40B4-BE49-F238E27FC236}">
                <a16:creationId xmlns:a16="http://schemas.microsoft.com/office/drawing/2014/main" id="{07ADE90E-4AF1-714E-AF29-9B77D78328A5}"/>
              </a:ext>
            </a:extLst>
          </p:cNvPr>
          <p:cNvPicPr>
            <a:picLocks noChangeAspect="1"/>
          </p:cNvPicPr>
          <p:nvPr userDrawn="1"/>
        </p:nvPicPr>
        <p:blipFill>
          <a:blip r:embed="rId2"/>
          <a:stretch>
            <a:fillRect/>
          </a:stretch>
        </p:blipFill>
        <p:spPr>
          <a:xfrm>
            <a:off x="410350" y="1993100"/>
            <a:ext cx="2779250" cy="742143"/>
          </a:xfrm>
          <a:prstGeom prst="rect">
            <a:avLst/>
          </a:prstGeom>
        </p:spPr>
      </p:pic>
      <p:pic>
        <p:nvPicPr>
          <p:cNvPr id="14" name="Picture 13">
            <a:extLst>
              <a:ext uri="{FF2B5EF4-FFF2-40B4-BE49-F238E27FC236}">
                <a16:creationId xmlns:a16="http://schemas.microsoft.com/office/drawing/2014/main" id="{EC3E960B-309C-5D44-86CC-83A9F54D88C5}"/>
              </a:ext>
            </a:extLst>
          </p:cNvPr>
          <p:cNvPicPr>
            <a:picLocks noChangeAspect="1"/>
          </p:cNvPicPr>
          <p:nvPr userDrawn="1"/>
        </p:nvPicPr>
        <p:blipFill>
          <a:blip r:embed="rId3">
            <a:alphaModFix amt="35000"/>
          </a:blip>
          <a:stretch>
            <a:fillRect/>
          </a:stretch>
        </p:blipFill>
        <p:spPr>
          <a:xfrm>
            <a:off x="11201401" y="5674916"/>
            <a:ext cx="570902" cy="870328"/>
          </a:xfrm>
          <a:prstGeom prst="rect">
            <a:avLst/>
          </a:prstGeom>
        </p:spPr>
      </p:pic>
    </p:spTree>
    <p:extLst>
      <p:ext uri="{BB962C8B-B14F-4D97-AF65-F5344CB8AC3E}">
        <p14:creationId xmlns:p14="http://schemas.microsoft.com/office/powerpoint/2010/main" val="15157165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7D9229-CE8B-44FD-B1E6-2FE619F40B4F}"/>
              </a:ext>
            </a:extLst>
          </p:cNvPr>
          <p:cNvSpPr/>
          <p:nvPr userDrawn="1"/>
        </p:nvSpPr>
        <p:spPr>
          <a:xfrm>
            <a:off x="0" y="0"/>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095999" y="86714"/>
            <a:ext cx="6009287" cy="4068402"/>
          </a:xfrm>
          <a:prstGeom prst="rect">
            <a:avLst/>
          </a:prstGeom>
          <a:solidFill>
            <a:schemeClr val="tx1">
              <a:alpha val="80000"/>
            </a:schemeClr>
          </a:solidFill>
        </p:spPr>
        <p:txBody>
          <a:bodyPr lIns="288000" rIns="432000" bIns="144000" anchor="b"/>
          <a:lstStyle>
            <a:lvl1pPr algn="r">
              <a:defRPr sz="4200" spc="-150">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6095999" y="4152672"/>
            <a:ext cx="6009287" cy="1818422"/>
          </a:xfrm>
          <a:prstGeom prst="rect">
            <a:avLst/>
          </a:prstGeom>
          <a:solidFill>
            <a:schemeClr val="bg1">
              <a:lumMod val="95000"/>
              <a:alpha val="80000"/>
            </a:schemeClr>
          </a:solidFill>
        </p:spPr>
        <p:txBody>
          <a:bodyPr lIns="288000" tIns="144000" rIns="432000"/>
          <a:lstStyle>
            <a:lvl1pPr marL="0" indent="0" algn="r">
              <a:buNone/>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TextBox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a:endParaRPr lang="en-US" sz="1200" noProof="0" dirty="0">
              <a:solidFill>
                <a:schemeClr val="tx1">
                  <a:lumMod val="75000"/>
                  <a:lumOff val="25000"/>
                </a:schemeClr>
              </a:solidFill>
              <a:latin typeface="+mn-lt"/>
            </a:endParaRPr>
          </a:p>
        </p:txBody>
      </p:sp>
      <p:pic>
        <p:nvPicPr>
          <p:cNvPr id="12" name="Picture 11">
            <a:extLst>
              <a:ext uri="{FF2B5EF4-FFF2-40B4-BE49-F238E27FC236}">
                <a16:creationId xmlns:a16="http://schemas.microsoft.com/office/drawing/2014/main" id="{95B07F5F-3425-C94F-B2F8-2C50AE08BC1C}"/>
              </a:ext>
            </a:extLst>
          </p:cNvPr>
          <p:cNvPicPr>
            <a:picLocks noChangeAspect="1"/>
          </p:cNvPicPr>
          <p:nvPr userDrawn="1"/>
        </p:nvPicPr>
        <p:blipFill rotWithShape="1">
          <a:blip r:embed="rId2"/>
          <a:srcRect t="14044" r="50000"/>
          <a:stretch/>
        </p:blipFill>
        <p:spPr>
          <a:xfrm>
            <a:off x="0" y="-9744"/>
            <a:ext cx="6173953" cy="6867744"/>
          </a:xfrm>
          <a:prstGeom prst="rect">
            <a:avLst/>
          </a:prstGeom>
        </p:spPr>
      </p:pic>
    </p:spTree>
    <p:extLst>
      <p:ext uri="{BB962C8B-B14F-4D97-AF65-F5344CB8AC3E}">
        <p14:creationId xmlns:p14="http://schemas.microsoft.com/office/powerpoint/2010/main" val="3500252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a:xfrm>
            <a:off x="431999" y="6188628"/>
            <a:ext cx="6515799" cy="365125"/>
          </a:xfrm>
          <a:prstGeom prst="rect">
            <a:avLst/>
          </a:prstGeom>
        </p:spPr>
        <p:txBody>
          <a:bodyPr/>
          <a:lstStyle>
            <a:lvl1pPr>
              <a:defRPr>
                <a:solidFill>
                  <a:schemeClr val="bg1"/>
                </a:solidFill>
              </a:defRPr>
            </a:lvl1pPr>
          </a:lstStyle>
          <a:p>
            <a:r>
              <a:rPr lang="en-US" dirty="0"/>
              <a:t>Add a footer</a:t>
            </a:r>
          </a:p>
        </p:txBody>
      </p:sp>
      <p:sp>
        <p:nvSpPr>
          <p:cNvPr id="15" name="Title 1">
            <a:extLst>
              <a:ext uri="{FF2B5EF4-FFF2-40B4-BE49-F238E27FC236}">
                <a16:creationId xmlns:a16="http://schemas.microsoft.com/office/drawing/2014/main" id="{E73E47D5-BDE7-46E7-8C4E-6111A41AF8D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noProof="0"/>
              <a:t>Click to edit Master title style</a:t>
            </a:r>
          </a:p>
        </p:txBody>
      </p:sp>
      <p:sp>
        <p:nvSpPr>
          <p:cNvPr id="16" name="Text Placeholder 3">
            <a:extLst>
              <a:ext uri="{FF2B5EF4-FFF2-40B4-BE49-F238E27FC236}">
                <a16:creationId xmlns:a16="http://schemas.microsoft.com/office/drawing/2014/main" id="{4D90A547-C01D-42BC-98ED-831FDD76F30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7" name="Content Placeholder 2">
            <a:extLst>
              <a:ext uri="{FF2B5EF4-FFF2-40B4-BE49-F238E27FC236}">
                <a16:creationId xmlns:a16="http://schemas.microsoft.com/office/drawing/2014/main" id="{AEBF3BE3-47D8-4511-B598-743DF88DF915}"/>
              </a:ext>
            </a:extLst>
          </p:cNvPr>
          <p:cNvSpPr>
            <a:spLocks noGrp="1"/>
          </p:cNvSpPr>
          <p:nvPr>
            <p:ph idx="1"/>
          </p:nvPr>
        </p:nvSpPr>
        <p:spPr>
          <a:xfrm>
            <a:off x="5183188" y="457201"/>
            <a:ext cx="6009068" cy="54038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1" name="Freeform: Shape 4">
            <a:extLst>
              <a:ext uri="{FF2B5EF4-FFF2-40B4-BE49-F238E27FC236}">
                <a16:creationId xmlns:a16="http://schemas.microsoft.com/office/drawing/2014/main" id="{FD57EF75-74F4-E348-8E99-0693F96AC1D4}"/>
              </a:ext>
            </a:extLst>
          </p:cNvPr>
          <p:cNvSpPr/>
          <p:nvPr userDrawn="1"/>
        </p:nvSpPr>
        <p:spPr>
          <a:xfrm rot="4308689">
            <a:off x="8212261" y="-226885"/>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5">
            <a:extLst>
              <a:ext uri="{FF2B5EF4-FFF2-40B4-BE49-F238E27FC236}">
                <a16:creationId xmlns:a16="http://schemas.microsoft.com/office/drawing/2014/main" id="{570EE862-044C-E24E-8071-17C89CC72B5F}"/>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6">
            <a:extLst>
              <a:ext uri="{FF2B5EF4-FFF2-40B4-BE49-F238E27FC236}">
                <a16:creationId xmlns:a16="http://schemas.microsoft.com/office/drawing/2014/main" id="{BAD688BF-74AD-DF49-98F7-4E6AC76E2D0E}"/>
              </a:ext>
            </a:extLst>
          </p:cNvPr>
          <p:cNvSpPr/>
          <p:nvPr userDrawn="1"/>
        </p:nvSpPr>
        <p:spPr>
          <a:xfrm rot="2952863">
            <a:off x="8935201" y="2704022"/>
            <a:ext cx="5454669"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Freeform: Shape 9">
            <a:extLst>
              <a:ext uri="{FF2B5EF4-FFF2-40B4-BE49-F238E27FC236}">
                <a16:creationId xmlns:a16="http://schemas.microsoft.com/office/drawing/2014/main" id="{30D1BB0E-F557-E644-A912-2C1F082ECBEF}"/>
              </a:ext>
            </a:extLst>
          </p:cNvPr>
          <p:cNvSpPr/>
          <p:nvPr userDrawn="1"/>
        </p:nvSpPr>
        <p:spPr>
          <a:xfrm rot="4897581">
            <a:off x="9790392" y="657396"/>
            <a:ext cx="1899971" cy="338352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6623311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a:xfrm>
            <a:off x="431999" y="6188628"/>
            <a:ext cx="6515799" cy="365125"/>
          </a:xfrm>
          <a:prstGeom prst="rect">
            <a:avLst/>
          </a:prstGeom>
        </p:spPr>
        <p:txBody>
          <a:bodyPr/>
          <a:lstStyle>
            <a:lvl1pPr>
              <a:defRPr>
                <a:solidFill>
                  <a:schemeClr val="bg1"/>
                </a:solidFill>
              </a:defRPr>
            </a:lvl1pPr>
          </a:lstStyle>
          <a:p>
            <a:r>
              <a:rPr lang="en-US" dirty="0"/>
              <a:t>Add a footer</a:t>
            </a:r>
          </a:p>
        </p:txBody>
      </p:sp>
      <p:sp>
        <p:nvSpPr>
          <p:cNvPr id="15" name="Title 1">
            <a:extLst>
              <a:ext uri="{FF2B5EF4-FFF2-40B4-BE49-F238E27FC236}">
                <a16:creationId xmlns:a16="http://schemas.microsoft.com/office/drawing/2014/main" id="{91434632-BEE5-428E-872A-794325BA80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noProof="0"/>
              <a:t>Click to edit Master title style</a:t>
            </a:r>
          </a:p>
        </p:txBody>
      </p:sp>
      <p:sp>
        <p:nvSpPr>
          <p:cNvPr id="16" name="Text Placeholder 3">
            <a:extLst>
              <a:ext uri="{FF2B5EF4-FFF2-40B4-BE49-F238E27FC236}">
                <a16:creationId xmlns:a16="http://schemas.microsoft.com/office/drawing/2014/main" id="{7CB95FD3-7DAC-4417-8633-7EFA4852E016}"/>
              </a:ext>
            </a:extLst>
          </p:cNvPr>
          <p:cNvSpPr>
            <a:spLocks noGrp="1"/>
          </p:cNvSpPr>
          <p:nvPr>
            <p:ph type="body" sz="half" idx="2"/>
          </p:nvPr>
        </p:nvSpPr>
        <p:spPr>
          <a:xfrm>
            <a:off x="839788" y="2057400"/>
            <a:ext cx="3932237" cy="327355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7" name="Picture Placeholder 2">
            <a:extLst>
              <a:ext uri="{FF2B5EF4-FFF2-40B4-BE49-F238E27FC236}">
                <a16:creationId xmlns:a16="http://schemas.microsoft.com/office/drawing/2014/main" id="{94CDAD6C-9665-443F-B344-147513A6C144}"/>
              </a:ext>
            </a:extLst>
          </p:cNvPr>
          <p:cNvSpPr>
            <a:spLocks noGrp="1"/>
          </p:cNvSpPr>
          <p:nvPr>
            <p:ph type="pic" idx="1"/>
          </p:nvPr>
        </p:nvSpPr>
        <p:spPr>
          <a:xfrm>
            <a:off x="5183188" y="457201"/>
            <a:ext cx="6411404" cy="487375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icon to add picture</a:t>
            </a:r>
          </a:p>
        </p:txBody>
      </p:sp>
      <p:sp>
        <p:nvSpPr>
          <p:cNvPr id="21" name="Freeform: Shape 4">
            <a:extLst>
              <a:ext uri="{FF2B5EF4-FFF2-40B4-BE49-F238E27FC236}">
                <a16:creationId xmlns:a16="http://schemas.microsoft.com/office/drawing/2014/main" id="{ACDF6254-24B3-0946-A5EC-3B92320AE7A9}"/>
              </a:ext>
            </a:extLst>
          </p:cNvPr>
          <p:cNvSpPr/>
          <p:nvPr userDrawn="1"/>
        </p:nvSpPr>
        <p:spPr>
          <a:xfrm rot="4308689">
            <a:off x="8212261" y="-226885"/>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5">
            <a:extLst>
              <a:ext uri="{FF2B5EF4-FFF2-40B4-BE49-F238E27FC236}">
                <a16:creationId xmlns:a16="http://schemas.microsoft.com/office/drawing/2014/main" id="{4D453C0A-C50C-8D4E-B9C7-E6F08E725189}"/>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6">
            <a:extLst>
              <a:ext uri="{FF2B5EF4-FFF2-40B4-BE49-F238E27FC236}">
                <a16:creationId xmlns:a16="http://schemas.microsoft.com/office/drawing/2014/main" id="{57C7B274-52C3-B445-8AA6-F882CEC397D1}"/>
              </a:ext>
            </a:extLst>
          </p:cNvPr>
          <p:cNvSpPr/>
          <p:nvPr userDrawn="1"/>
        </p:nvSpPr>
        <p:spPr>
          <a:xfrm rot="2952863">
            <a:off x="8935201" y="2704022"/>
            <a:ext cx="5454669"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Freeform: Shape 9">
            <a:extLst>
              <a:ext uri="{FF2B5EF4-FFF2-40B4-BE49-F238E27FC236}">
                <a16:creationId xmlns:a16="http://schemas.microsoft.com/office/drawing/2014/main" id="{F86E9EE3-1BE3-A445-A0CC-B3491CB1042C}"/>
              </a:ext>
            </a:extLst>
          </p:cNvPr>
          <p:cNvSpPr/>
          <p:nvPr userDrawn="1"/>
        </p:nvSpPr>
        <p:spPr>
          <a:xfrm rot="4897581">
            <a:off x="9790392" y="657396"/>
            <a:ext cx="1899971" cy="338352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9947631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a:xfrm>
            <a:off x="431999" y="6188628"/>
            <a:ext cx="6515799" cy="365125"/>
          </a:xfrm>
          <a:prstGeom prst="rect">
            <a:avLst/>
          </a:prstGeom>
        </p:spPr>
        <p:txBody>
          <a:bodyPr/>
          <a:lstStyle>
            <a:lvl1pPr>
              <a:defRPr>
                <a:solidFill>
                  <a:schemeClr val="bg1"/>
                </a:solidFill>
              </a:defRPr>
            </a:lvl1pPr>
          </a:lstStyle>
          <a:p>
            <a:r>
              <a:rPr lang="en-US" dirty="0"/>
              <a:t>Add a footer</a:t>
            </a:r>
          </a:p>
        </p:txBody>
      </p:sp>
      <p:sp>
        <p:nvSpPr>
          <p:cNvPr id="13" name="Freeform: Shape 4">
            <a:extLst>
              <a:ext uri="{FF2B5EF4-FFF2-40B4-BE49-F238E27FC236}">
                <a16:creationId xmlns:a16="http://schemas.microsoft.com/office/drawing/2014/main" id="{699AF5CD-B042-5144-BE63-8E9928B59DA0}"/>
              </a:ext>
            </a:extLst>
          </p:cNvPr>
          <p:cNvSpPr/>
          <p:nvPr userDrawn="1"/>
        </p:nvSpPr>
        <p:spPr>
          <a:xfrm rot="4308689">
            <a:off x="8212261" y="-226885"/>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5">
            <a:extLst>
              <a:ext uri="{FF2B5EF4-FFF2-40B4-BE49-F238E27FC236}">
                <a16:creationId xmlns:a16="http://schemas.microsoft.com/office/drawing/2014/main" id="{6E236C27-401F-0C41-B313-B8AE2B669970}"/>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6">
            <a:extLst>
              <a:ext uri="{FF2B5EF4-FFF2-40B4-BE49-F238E27FC236}">
                <a16:creationId xmlns:a16="http://schemas.microsoft.com/office/drawing/2014/main" id="{2814E1C9-6246-FD49-ADDA-7B6D41FDC318}"/>
              </a:ext>
            </a:extLst>
          </p:cNvPr>
          <p:cNvSpPr/>
          <p:nvPr userDrawn="1"/>
        </p:nvSpPr>
        <p:spPr>
          <a:xfrm rot="2952863">
            <a:off x="8935201" y="2704022"/>
            <a:ext cx="5454669"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9">
            <a:extLst>
              <a:ext uri="{FF2B5EF4-FFF2-40B4-BE49-F238E27FC236}">
                <a16:creationId xmlns:a16="http://schemas.microsoft.com/office/drawing/2014/main" id="{65EBF06F-54C9-214A-BAE5-41DC37EF83CF}"/>
              </a:ext>
            </a:extLst>
          </p:cNvPr>
          <p:cNvSpPr/>
          <p:nvPr userDrawn="1"/>
        </p:nvSpPr>
        <p:spPr>
          <a:xfrm rot="4897581">
            <a:off x="9790392" y="657396"/>
            <a:ext cx="1899971" cy="338352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764878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Image and Text">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a:endParaRPr lang="en-US" sz="1200" noProof="0" dirty="0">
              <a:solidFill>
                <a:schemeClr val="tx1">
                  <a:lumMod val="75000"/>
                  <a:lumOff val="25000"/>
                </a:schemeClr>
              </a:solidFill>
              <a:latin typeface="+mn-lt"/>
            </a:endParaRPr>
          </a:p>
        </p:txBody>
      </p:sp>
      <p:sp>
        <p:nvSpPr>
          <p:cNvPr id="32" name="Picture Placehold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4000" y="86714"/>
            <a:ext cx="6009285" cy="3431187"/>
          </a:xfrm>
          <a:prstGeom prst="rect">
            <a:avLst/>
          </a:prstGeom>
          <a:solidFill>
            <a:srgbClr val="333333"/>
          </a:solidFill>
        </p:spPr>
        <p:txBody>
          <a:bodyPr lIns="0" tIns="0" anchor="ctr"/>
          <a:lstStyle>
            <a:lvl1pPr marL="0" indent="0" algn="ctr">
              <a:buNone/>
              <a:defRPr sz="1100" i="1">
                <a:solidFill>
                  <a:schemeClr val="bg1">
                    <a:lumMod val="85000"/>
                  </a:schemeClr>
                </a:solidFill>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16" name="Content Placeholder 2">
            <a:extLst>
              <a:ext uri="{FF2B5EF4-FFF2-40B4-BE49-F238E27FC236}">
                <a16:creationId xmlns:a16="http://schemas.microsoft.com/office/drawing/2014/main" id="{ED5F0C9D-A08F-4539-BA26-61D24BBE6E9A}"/>
              </a:ext>
            </a:extLst>
          </p:cNvPr>
          <p:cNvSpPr>
            <a:spLocks noGrp="1"/>
          </p:cNvSpPr>
          <p:nvPr>
            <p:ph idx="15"/>
          </p:nvPr>
        </p:nvSpPr>
        <p:spPr>
          <a:xfrm>
            <a:off x="6464300" y="649080"/>
            <a:ext cx="5307700" cy="4680000"/>
          </a:xfrm>
          <a:prstGeom prst="rect">
            <a:avLst/>
          </a:prstGeo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itle 1">
            <a:extLst>
              <a:ext uri="{FF2B5EF4-FFF2-40B4-BE49-F238E27FC236}">
                <a16:creationId xmlns:a16="http://schemas.microsoft.com/office/drawing/2014/main" id="{465FDF82-F318-2341-B41F-568641F666CB}"/>
              </a:ext>
            </a:extLst>
          </p:cNvPr>
          <p:cNvSpPr>
            <a:spLocks noGrp="1"/>
          </p:cNvSpPr>
          <p:nvPr>
            <p:ph type="ctrTitle" hasCustomPrompt="1"/>
          </p:nvPr>
        </p:nvSpPr>
        <p:spPr>
          <a:xfrm>
            <a:off x="84000" y="3517901"/>
            <a:ext cx="6012000" cy="1409700"/>
          </a:xfrm>
          <a:prstGeom prst="rect">
            <a:avLst/>
          </a:prstGeom>
          <a:solidFill>
            <a:schemeClr val="tx1"/>
          </a:solidFill>
        </p:spPr>
        <p:txBody>
          <a:bodyPr lIns="288000" rIns="432000" bIns="144000" anchor="b"/>
          <a:lstStyle>
            <a:lvl1pPr algn="r">
              <a:defRPr sz="4200" spc="-150">
                <a:solidFill>
                  <a:schemeClr val="bg1"/>
                </a:solidFill>
              </a:defRPr>
            </a:lvl1pPr>
          </a:lstStyle>
          <a:p>
            <a:r>
              <a:rPr lang="en-US" noProof="0" dirty="0"/>
              <a:t>Click to edit </a:t>
            </a:r>
            <a:br>
              <a:rPr lang="en-US" noProof="0" dirty="0"/>
            </a:br>
            <a:r>
              <a:rPr lang="en-US" noProof="0" dirty="0"/>
              <a:t>Master title style</a:t>
            </a:r>
          </a:p>
        </p:txBody>
      </p:sp>
      <p:sp>
        <p:nvSpPr>
          <p:cNvPr id="10" name="Subtitle 2">
            <a:extLst>
              <a:ext uri="{FF2B5EF4-FFF2-40B4-BE49-F238E27FC236}">
                <a16:creationId xmlns:a16="http://schemas.microsoft.com/office/drawing/2014/main" id="{18BBB99C-FC3D-984B-A109-C5BE8CCC996F}"/>
              </a:ext>
            </a:extLst>
          </p:cNvPr>
          <p:cNvSpPr>
            <a:spLocks noGrp="1"/>
          </p:cNvSpPr>
          <p:nvPr>
            <p:ph type="subTitle" idx="1"/>
          </p:nvPr>
        </p:nvSpPr>
        <p:spPr>
          <a:xfrm>
            <a:off x="84000" y="4927600"/>
            <a:ext cx="6012000" cy="1845743"/>
          </a:xfrm>
          <a:prstGeom prst="rect">
            <a:avLst/>
          </a:prstGeom>
          <a:solidFill>
            <a:schemeClr val="tx1">
              <a:lumMod val="85000"/>
              <a:lumOff val="15000"/>
            </a:schemeClr>
          </a:solidFill>
        </p:spPr>
        <p:txBody>
          <a:bodyPr lIns="288000" tIns="144000" rIns="432000"/>
          <a:lstStyle>
            <a:lvl1pPr marL="0" indent="0" algn="r">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607283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152000"/>
            <a:ext cx="11207227" cy="4087512"/>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207227" cy="4320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a:xfrm>
            <a:off x="431999" y="6188628"/>
            <a:ext cx="6515799" cy="365125"/>
          </a:xfrm>
          <a:prstGeom prst="rect">
            <a:avLst/>
          </a:prstGeom>
        </p:spPr>
        <p:txBody>
          <a:bodyPr/>
          <a:lstStyle>
            <a:lvl1pPr>
              <a:defRPr>
                <a:solidFill>
                  <a:schemeClr val="bg1"/>
                </a:solidFill>
              </a:defRPr>
            </a:lvl1pPr>
          </a:lstStyle>
          <a:p>
            <a:r>
              <a:rPr lang="en-US" dirty="0"/>
              <a:t>Add a footer</a:t>
            </a:r>
          </a:p>
        </p:txBody>
      </p:sp>
      <p:sp>
        <p:nvSpPr>
          <p:cNvPr id="19" name="Freeform: Shape 4">
            <a:extLst>
              <a:ext uri="{FF2B5EF4-FFF2-40B4-BE49-F238E27FC236}">
                <a16:creationId xmlns:a16="http://schemas.microsoft.com/office/drawing/2014/main" id="{8B95810D-9D74-DD4D-938A-A3311E0208E0}"/>
              </a:ext>
            </a:extLst>
          </p:cNvPr>
          <p:cNvSpPr/>
          <p:nvPr userDrawn="1"/>
        </p:nvSpPr>
        <p:spPr>
          <a:xfrm rot="4308689">
            <a:off x="8212261" y="-226885"/>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5">
            <a:extLst>
              <a:ext uri="{FF2B5EF4-FFF2-40B4-BE49-F238E27FC236}">
                <a16:creationId xmlns:a16="http://schemas.microsoft.com/office/drawing/2014/main" id="{5ECD422B-7179-A84E-AEA1-F23991AAE004}"/>
              </a:ext>
            </a:extLst>
          </p:cNvPr>
          <p:cNvSpPr/>
          <p:nvPr userDrawn="1"/>
        </p:nvSpPr>
        <p:spPr>
          <a:xfrm rot="4308689">
            <a:off x="8936617" y="-545704"/>
            <a:ext cx="3571215" cy="377530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6">
            <a:extLst>
              <a:ext uri="{FF2B5EF4-FFF2-40B4-BE49-F238E27FC236}">
                <a16:creationId xmlns:a16="http://schemas.microsoft.com/office/drawing/2014/main" id="{2E5371F6-49C2-9D4F-8DDB-3B1EB8FA0853}"/>
              </a:ext>
            </a:extLst>
          </p:cNvPr>
          <p:cNvSpPr/>
          <p:nvPr userDrawn="1"/>
        </p:nvSpPr>
        <p:spPr>
          <a:xfrm rot="2952863">
            <a:off x="8935201" y="2704022"/>
            <a:ext cx="5454669"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9">
            <a:extLst>
              <a:ext uri="{FF2B5EF4-FFF2-40B4-BE49-F238E27FC236}">
                <a16:creationId xmlns:a16="http://schemas.microsoft.com/office/drawing/2014/main" id="{906E7CA1-5C45-B744-B49A-10399D4B0250}"/>
              </a:ext>
            </a:extLst>
          </p:cNvPr>
          <p:cNvSpPr/>
          <p:nvPr userDrawn="1"/>
        </p:nvSpPr>
        <p:spPr>
          <a:xfrm rot="4897581">
            <a:off x="9790392" y="657396"/>
            <a:ext cx="1899971" cy="338352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734501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p:nvPr>
        </p:nvSpPr>
        <p:spPr>
          <a:xfrm>
            <a:off x="431999" y="432000"/>
            <a:ext cx="10223085" cy="4320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152000"/>
            <a:ext cx="5472000" cy="4340474"/>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C9E47D86-FD0D-44D0-9B7F-9EDEBD11F9D6}"/>
              </a:ext>
            </a:extLst>
          </p:cNvPr>
          <p:cNvSpPr>
            <a:spLocks noGrp="1"/>
          </p:cNvSpPr>
          <p:nvPr>
            <p:ph type="ftr" sz="quarter" idx="10"/>
          </p:nvPr>
        </p:nvSpPr>
        <p:spPr>
          <a:xfrm>
            <a:off x="431999" y="6188628"/>
            <a:ext cx="6515799" cy="365125"/>
          </a:xfrm>
          <a:prstGeom prst="rect">
            <a:avLst/>
          </a:prstGeom>
        </p:spPr>
        <p:txBody>
          <a:bodyPr/>
          <a:lstStyle>
            <a:lvl1pPr>
              <a:defRPr>
                <a:solidFill>
                  <a:schemeClr val="bg1"/>
                </a:solidFill>
              </a:defRPr>
            </a:lvl1pPr>
          </a:lstStyle>
          <a:p>
            <a:r>
              <a:rPr lang="en-US" dirty="0"/>
              <a:t>Add a footer</a:t>
            </a:r>
          </a:p>
        </p:txBody>
      </p:sp>
      <p:sp>
        <p:nvSpPr>
          <p:cNvPr id="23" name="Content Placeholder 3">
            <a:extLst>
              <a:ext uri="{FF2B5EF4-FFF2-40B4-BE49-F238E27FC236}">
                <a16:creationId xmlns:a16="http://schemas.microsoft.com/office/drawing/2014/main" id="{94AA1D0D-4A88-48E6-9F92-152A70F621DA}"/>
              </a:ext>
            </a:extLst>
          </p:cNvPr>
          <p:cNvSpPr>
            <a:spLocks noGrp="1"/>
          </p:cNvSpPr>
          <p:nvPr>
            <p:ph sz="half" idx="2"/>
          </p:nvPr>
        </p:nvSpPr>
        <p:spPr>
          <a:xfrm>
            <a:off x="6300383" y="1140847"/>
            <a:ext cx="5028877" cy="4351627"/>
          </a:xfrm>
          <a:prstGeom prst="rect">
            <a:avLst/>
          </a:prstGeom>
        </p:spPr>
        <p:txBody>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4" name="Freeform: Shape 4">
            <a:extLst>
              <a:ext uri="{FF2B5EF4-FFF2-40B4-BE49-F238E27FC236}">
                <a16:creationId xmlns:a16="http://schemas.microsoft.com/office/drawing/2014/main" id="{989F3257-D222-1D46-80BC-FAD626FDDFD9}"/>
              </a:ext>
            </a:extLst>
          </p:cNvPr>
          <p:cNvSpPr/>
          <p:nvPr userDrawn="1"/>
        </p:nvSpPr>
        <p:spPr>
          <a:xfrm rot="4308689">
            <a:off x="8212261" y="-226885"/>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5">
            <a:extLst>
              <a:ext uri="{FF2B5EF4-FFF2-40B4-BE49-F238E27FC236}">
                <a16:creationId xmlns:a16="http://schemas.microsoft.com/office/drawing/2014/main" id="{1710C76D-4DD8-B140-A545-C7BA5706B6A8}"/>
              </a:ext>
            </a:extLst>
          </p:cNvPr>
          <p:cNvSpPr/>
          <p:nvPr userDrawn="1"/>
        </p:nvSpPr>
        <p:spPr>
          <a:xfrm rot="4308689">
            <a:off x="8936617" y="-545704"/>
            <a:ext cx="3571215" cy="377530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Freeform: Shape 6">
            <a:extLst>
              <a:ext uri="{FF2B5EF4-FFF2-40B4-BE49-F238E27FC236}">
                <a16:creationId xmlns:a16="http://schemas.microsoft.com/office/drawing/2014/main" id="{75395F21-32F1-0A41-88FA-07B7B05CE73E}"/>
              </a:ext>
            </a:extLst>
          </p:cNvPr>
          <p:cNvSpPr/>
          <p:nvPr userDrawn="1"/>
        </p:nvSpPr>
        <p:spPr>
          <a:xfrm rot="2952863">
            <a:off x="8935201" y="2704022"/>
            <a:ext cx="5454669"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Freeform: Shape 9">
            <a:extLst>
              <a:ext uri="{FF2B5EF4-FFF2-40B4-BE49-F238E27FC236}">
                <a16:creationId xmlns:a16="http://schemas.microsoft.com/office/drawing/2014/main" id="{99EBB40D-F843-E64E-ACAF-B5D95A8494BB}"/>
              </a:ext>
            </a:extLst>
          </p:cNvPr>
          <p:cNvSpPr/>
          <p:nvPr userDrawn="1"/>
        </p:nvSpPr>
        <p:spPr>
          <a:xfrm rot="4897581">
            <a:off x="9790392" y="657396"/>
            <a:ext cx="1899971" cy="338352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891552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23464" cy="4320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152000"/>
            <a:ext cx="3600000" cy="4252104"/>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a:xfrm>
            <a:off x="431999" y="6188628"/>
            <a:ext cx="6515799" cy="365125"/>
          </a:xfrm>
          <a:prstGeom prst="rect">
            <a:avLst/>
          </a:prstGeom>
        </p:spPr>
        <p:txBody>
          <a:bodyPr/>
          <a:lstStyle>
            <a:lvl1pPr>
              <a:defRPr>
                <a:solidFill>
                  <a:schemeClr val="bg1"/>
                </a:solidFill>
              </a:defRPr>
            </a:lvl1pPr>
          </a:lstStyle>
          <a:p>
            <a:r>
              <a:rPr lang="en-US" dirty="0"/>
              <a:t>Add a footer</a:t>
            </a: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152001"/>
            <a:ext cx="3600450" cy="4252104"/>
          </a:xfrm>
          <a:prstGeom prst="rect">
            <a:avLst/>
          </a:prstGeo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10">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152001"/>
            <a:ext cx="3583914" cy="4252104"/>
          </a:xfrm>
          <a:prstGeom prst="rect">
            <a:avLst/>
          </a:prstGeom>
        </p:spPr>
        <p:txBody>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4" name="Freeform: Shape 4">
            <a:extLst>
              <a:ext uri="{FF2B5EF4-FFF2-40B4-BE49-F238E27FC236}">
                <a16:creationId xmlns:a16="http://schemas.microsoft.com/office/drawing/2014/main" id="{ABC2F415-9AC8-CD48-9615-506010E66C37}"/>
              </a:ext>
            </a:extLst>
          </p:cNvPr>
          <p:cNvSpPr/>
          <p:nvPr userDrawn="1"/>
        </p:nvSpPr>
        <p:spPr>
          <a:xfrm rot="4308689">
            <a:off x="8212261" y="-226885"/>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5">
            <a:extLst>
              <a:ext uri="{FF2B5EF4-FFF2-40B4-BE49-F238E27FC236}">
                <a16:creationId xmlns:a16="http://schemas.microsoft.com/office/drawing/2014/main" id="{FA0CE2B9-42ED-C449-8F08-17AA921D9E37}"/>
              </a:ext>
            </a:extLst>
          </p:cNvPr>
          <p:cNvSpPr/>
          <p:nvPr userDrawn="1"/>
        </p:nvSpPr>
        <p:spPr>
          <a:xfrm rot="4308689">
            <a:off x="8936617" y="-545704"/>
            <a:ext cx="3571215" cy="377530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Freeform: Shape 6">
            <a:extLst>
              <a:ext uri="{FF2B5EF4-FFF2-40B4-BE49-F238E27FC236}">
                <a16:creationId xmlns:a16="http://schemas.microsoft.com/office/drawing/2014/main" id="{128A9F07-C356-F24C-9D81-4755C24786F8}"/>
              </a:ext>
            </a:extLst>
          </p:cNvPr>
          <p:cNvSpPr/>
          <p:nvPr userDrawn="1"/>
        </p:nvSpPr>
        <p:spPr>
          <a:xfrm rot="2952863">
            <a:off x="8935201" y="2704022"/>
            <a:ext cx="5454669"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Freeform: Shape 9">
            <a:extLst>
              <a:ext uri="{FF2B5EF4-FFF2-40B4-BE49-F238E27FC236}">
                <a16:creationId xmlns:a16="http://schemas.microsoft.com/office/drawing/2014/main" id="{4E401134-8563-604B-9B89-BD90ADB74A31}"/>
              </a:ext>
            </a:extLst>
          </p:cNvPr>
          <p:cNvSpPr/>
          <p:nvPr userDrawn="1"/>
        </p:nvSpPr>
        <p:spPr>
          <a:xfrm rot="4897581">
            <a:off x="9790392" y="657396"/>
            <a:ext cx="1899971" cy="338352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654388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a:prstGeom prst="rect">
            <a:avLst/>
          </a:prstGeom>
        </p:spPr>
        <p:txBody>
          <a:bodyPr/>
          <a:lstStyle>
            <a:lvl1pPr>
              <a:defRPr>
                <a:solidFill>
                  <a:schemeClr val="tx1">
                    <a:lumMod val="75000"/>
                    <a:lumOff val="25000"/>
                  </a:schemeClr>
                </a:solidFill>
              </a:defRPr>
            </a:lvl1pPr>
          </a:lstStyle>
          <a:p>
            <a:r>
              <a:rPr lang="en-US" noProof="0" dirty="0"/>
              <a:t>Click to edit Master title style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152000"/>
            <a:ext cx="2160000" cy="4270392"/>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a:xfrm>
            <a:off x="431999" y="6188628"/>
            <a:ext cx="6515799" cy="365125"/>
          </a:xfrm>
          <a:prstGeom prst="rect">
            <a:avLst/>
          </a:prstGeom>
        </p:spPr>
        <p:txBody>
          <a:bodyPr/>
          <a:lstStyle>
            <a:lvl1pPr>
              <a:defRPr>
                <a:solidFill>
                  <a:schemeClr val="bg1"/>
                </a:solidFill>
              </a:defRPr>
            </a:lvl1pPr>
          </a:lstStyle>
          <a:p>
            <a:r>
              <a:rPr lang="en-US" dirty="0"/>
              <a:t>Add a footer</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152525"/>
            <a:ext cx="2160588" cy="4269867"/>
          </a:xfrm>
          <a:prstGeom prst="rect">
            <a:avLst/>
          </a:prstGeo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152525"/>
            <a:ext cx="2160588" cy="4269867"/>
          </a:xfrm>
          <a:prstGeom prst="rect">
            <a:avLst/>
          </a:prstGeo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148061"/>
            <a:ext cx="2160588" cy="4274332"/>
          </a:xfrm>
          <a:prstGeom prst="rect">
            <a:avLst/>
          </a:prstGeo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16">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152525"/>
            <a:ext cx="2160588" cy="4269867"/>
          </a:xfrm>
          <a:prstGeom prst="rect">
            <a:avLst/>
          </a:prstGeo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Freeform: Shape 4">
            <a:extLst>
              <a:ext uri="{FF2B5EF4-FFF2-40B4-BE49-F238E27FC236}">
                <a16:creationId xmlns:a16="http://schemas.microsoft.com/office/drawing/2014/main" id="{FC95F09A-611F-A847-A3A8-838AE8748BF6}"/>
              </a:ext>
            </a:extLst>
          </p:cNvPr>
          <p:cNvSpPr/>
          <p:nvPr userDrawn="1"/>
        </p:nvSpPr>
        <p:spPr>
          <a:xfrm rot="4308689">
            <a:off x="8212261" y="-226885"/>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5">
            <a:extLst>
              <a:ext uri="{FF2B5EF4-FFF2-40B4-BE49-F238E27FC236}">
                <a16:creationId xmlns:a16="http://schemas.microsoft.com/office/drawing/2014/main" id="{DF6B80E0-EB5A-0242-AEE3-9D600C203184}"/>
              </a:ext>
            </a:extLst>
          </p:cNvPr>
          <p:cNvSpPr/>
          <p:nvPr userDrawn="1"/>
        </p:nvSpPr>
        <p:spPr>
          <a:xfrm rot="4308689">
            <a:off x="8936617" y="-545704"/>
            <a:ext cx="3571215" cy="377530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Freeform: Shape 6">
            <a:extLst>
              <a:ext uri="{FF2B5EF4-FFF2-40B4-BE49-F238E27FC236}">
                <a16:creationId xmlns:a16="http://schemas.microsoft.com/office/drawing/2014/main" id="{7749D979-A2A0-504A-87CE-CBE1E189CCAA}"/>
              </a:ext>
            </a:extLst>
          </p:cNvPr>
          <p:cNvSpPr/>
          <p:nvPr userDrawn="1"/>
        </p:nvSpPr>
        <p:spPr>
          <a:xfrm rot="2952863">
            <a:off x="8935201" y="2704022"/>
            <a:ext cx="5454669"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9">
            <a:extLst>
              <a:ext uri="{FF2B5EF4-FFF2-40B4-BE49-F238E27FC236}">
                <a16:creationId xmlns:a16="http://schemas.microsoft.com/office/drawing/2014/main" id="{47D24CA8-1CAE-AC48-A385-E61D81696F12}"/>
              </a:ext>
            </a:extLst>
          </p:cNvPr>
          <p:cNvSpPr/>
          <p:nvPr userDrawn="1"/>
        </p:nvSpPr>
        <p:spPr>
          <a:xfrm rot="4897581">
            <a:off x="9790392" y="657396"/>
            <a:ext cx="1899971" cy="338352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974837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Image Bullets">
    <p:spTree>
      <p:nvGrpSpPr>
        <p:cNvPr id="1" name=""/>
        <p:cNvGrpSpPr/>
        <p:nvPr/>
      </p:nvGrpSpPr>
      <p:grpSpPr>
        <a:xfrm>
          <a:off x="0" y="0"/>
          <a:ext cx="0" cy="0"/>
          <a:chOff x="0" y="0"/>
          <a:chExt cx="0" cy="0"/>
        </a:xfrm>
      </p:grpSpPr>
      <p:sp>
        <p:nvSpPr>
          <p:cNvPr id="28" name="Oval 27">
            <a:extLst>
              <a:ext uri="{FF2B5EF4-FFF2-40B4-BE49-F238E27FC236}">
                <a16:creationId xmlns:a16="http://schemas.microsoft.com/office/drawing/2014/main" id="{2041BFF2-BC3B-3145-940D-004809E5A80A}"/>
              </a:ext>
            </a:extLst>
          </p:cNvPr>
          <p:cNvSpPr>
            <a:spLocks noChangeAspect="1"/>
          </p:cNvSpPr>
          <p:nvPr userDrawn="1"/>
        </p:nvSpPr>
        <p:spPr>
          <a:xfrm>
            <a:off x="3050592" y="1747632"/>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Oval 28">
            <a:extLst>
              <a:ext uri="{FF2B5EF4-FFF2-40B4-BE49-F238E27FC236}">
                <a16:creationId xmlns:a16="http://schemas.microsoft.com/office/drawing/2014/main" id="{A9906F5C-A183-DF45-AE48-C1D611CDC98D}"/>
              </a:ext>
            </a:extLst>
          </p:cNvPr>
          <p:cNvSpPr>
            <a:spLocks noChangeAspect="1"/>
          </p:cNvSpPr>
          <p:nvPr userDrawn="1"/>
        </p:nvSpPr>
        <p:spPr>
          <a:xfrm>
            <a:off x="5345060" y="1747632"/>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Oval 29">
            <a:extLst>
              <a:ext uri="{FF2B5EF4-FFF2-40B4-BE49-F238E27FC236}">
                <a16:creationId xmlns:a16="http://schemas.microsoft.com/office/drawing/2014/main" id="{C9CFF2EB-CD95-EA4D-810E-C9F8127071FE}"/>
              </a:ext>
            </a:extLst>
          </p:cNvPr>
          <p:cNvSpPr>
            <a:spLocks noChangeAspect="1"/>
          </p:cNvSpPr>
          <p:nvPr userDrawn="1"/>
        </p:nvSpPr>
        <p:spPr>
          <a:xfrm>
            <a:off x="7639529" y="1747632"/>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Oval 30">
            <a:extLst>
              <a:ext uri="{FF2B5EF4-FFF2-40B4-BE49-F238E27FC236}">
                <a16:creationId xmlns:a16="http://schemas.microsoft.com/office/drawing/2014/main" id="{EE120266-68E0-504A-B1C8-F3369F5AF7C0}"/>
              </a:ext>
            </a:extLst>
          </p:cNvPr>
          <p:cNvSpPr>
            <a:spLocks noChangeAspect="1"/>
          </p:cNvSpPr>
          <p:nvPr userDrawn="1"/>
        </p:nvSpPr>
        <p:spPr>
          <a:xfrm>
            <a:off x="9933998" y="1747632"/>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Oval 8">
            <a:extLst>
              <a:ext uri="{FF2B5EF4-FFF2-40B4-BE49-F238E27FC236}">
                <a16:creationId xmlns:a16="http://schemas.microsoft.com/office/drawing/2014/main" id="{4FB4A810-8614-AD44-B362-CE45C8C679CE}"/>
              </a:ext>
            </a:extLst>
          </p:cNvPr>
          <p:cNvSpPr>
            <a:spLocks noChangeAspect="1"/>
          </p:cNvSpPr>
          <p:nvPr userDrawn="1"/>
        </p:nvSpPr>
        <p:spPr>
          <a:xfrm>
            <a:off x="759111" y="1747632"/>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a:xfrm>
            <a:off x="431999" y="6188628"/>
            <a:ext cx="6515799" cy="365125"/>
          </a:xfrm>
          <a:prstGeom prst="rect">
            <a:avLst/>
          </a:prstGeom>
        </p:spPr>
        <p:txBody>
          <a:bodyPr/>
          <a:lstStyle>
            <a:lvl1pPr>
              <a:defRPr>
                <a:solidFill>
                  <a:schemeClr val="bg1"/>
                </a:solidFill>
              </a:defRPr>
            </a:lvl1pPr>
          </a:lstStyle>
          <a:p>
            <a:r>
              <a:rPr lang="en-US" dirty="0"/>
              <a:t>Add a footer</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726075" y="4404996"/>
            <a:ext cx="2160588" cy="900000"/>
          </a:xfrm>
          <a:prstGeom prst="rect">
            <a:avLst/>
          </a:prstGeom>
        </p:spPr>
        <p:txBody>
          <a:bodyPr/>
          <a:lstStyle>
            <a:lvl1pPr marL="0" indent="0" algn="ctr">
              <a:buNone/>
              <a:defRPr sz="1600"/>
            </a:lvl1pPr>
          </a:lstStyle>
          <a:p>
            <a:pPr lvl="0"/>
            <a:r>
              <a:rPr lang="en-US" noProof="0"/>
              <a:t>Bullet Description</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020543" y="4404996"/>
            <a:ext cx="2160588" cy="900000"/>
          </a:xfrm>
          <a:prstGeom prst="rect">
            <a:avLst/>
          </a:prstGeom>
        </p:spPr>
        <p:txBody>
          <a:bodyPr/>
          <a:lstStyle>
            <a:lvl1pPr marL="0" indent="0" algn="ctr">
              <a:buNone/>
              <a:defRPr sz="1600"/>
            </a:lvl1pPr>
          </a:lstStyle>
          <a:p>
            <a:pPr lvl="0"/>
            <a:r>
              <a:rPr lang="en-US" noProof="0"/>
              <a:t>Bullet Description</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7315012" y="4400531"/>
            <a:ext cx="2160588" cy="900000"/>
          </a:xfrm>
          <a:prstGeom prst="rect">
            <a:avLst/>
          </a:prstGeom>
        </p:spPr>
        <p:txBody>
          <a:bodyPr/>
          <a:lstStyle>
            <a:lvl1pPr marL="0" indent="0" algn="ctr">
              <a:buNone/>
              <a:defRPr sz="1600"/>
            </a:lvl1pPr>
          </a:lstStyle>
          <a:p>
            <a:pPr lvl="0"/>
            <a:r>
              <a:rPr lang="en-US" noProof="0"/>
              <a:t>Bullet Description</a:t>
            </a:r>
          </a:p>
        </p:txBody>
      </p:sp>
      <p:sp>
        <p:nvSpPr>
          <p:cNvPr id="17" name="Text Placeholder 16">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9609481" y="4404996"/>
            <a:ext cx="2160588" cy="900000"/>
          </a:xfrm>
          <a:prstGeom prst="rect">
            <a:avLst/>
          </a:prstGeom>
        </p:spPr>
        <p:txBody>
          <a:bodyPr/>
          <a:lstStyle>
            <a:lvl1pPr marL="0" indent="0" algn="ctr">
              <a:buNone/>
              <a:defRPr sz="1600"/>
            </a:lvl1pPr>
          </a:lstStyle>
          <a:p>
            <a:pPr lvl="0"/>
            <a:r>
              <a:rPr lang="en-US" noProof="0"/>
              <a:t>Bullet Description</a:t>
            </a:r>
          </a:p>
        </p:txBody>
      </p:sp>
      <p:sp>
        <p:nvSpPr>
          <p:cNvPr id="6" name="Text Placeholder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431800" y="3643218"/>
            <a:ext cx="2160000" cy="504000"/>
          </a:xfrm>
          <a:prstGeom prst="rect">
            <a:avLst/>
          </a:prstGeom>
        </p:spPr>
        <p:txBody>
          <a:bodyPr/>
          <a:lstStyle>
            <a:lvl1pPr marL="0" indent="0" algn="ctr">
              <a:buNone/>
              <a:defRPr b="1">
                <a:latin typeface="+mj-lt"/>
              </a:defRPr>
            </a:lvl1pPr>
          </a:lstStyle>
          <a:p>
            <a:pPr lvl="0"/>
            <a:r>
              <a:rPr lang="en-US" noProof="0"/>
              <a:t>Bullet 1</a:t>
            </a:r>
          </a:p>
        </p:txBody>
      </p:sp>
      <p:sp>
        <p:nvSpPr>
          <p:cNvPr id="10" name="Text Placehold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726076" y="3643219"/>
            <a:ext cx="2160587" cy="504000"/>
          </a:xfrm>
          <a:prstGeom prst="rect">
            <a:avLst/>
          </a:prstGeom>
        </p:spPr>
        <p:txBody>
          <a:bodyPr/>
          <a:lstStyle>
            <a:lvl1pPr marL="0" indent="0" algn="ctr">
              <a:buNone/>
              <a:defRPr b="1">
                <a:latin typeface="+mj-lt"/>
              </a:defRPr>
            </a:lvl1pPr>
          </a:lstStyle>
          <a:p>
            <a:pPr lvl="0"/>
            <a:r>
              <a:rPr lang="en-US" noProof="0"/>
              <a:t>Bullet 2</a:t>
            </a:r>
          </a:p>
        </p:txBody>
      </p:sp>
      <p:sp>
        <p:nvSpPr>
          <p:cNvPr id="12" name="Text Placehold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5020543" y="3643219"/>
            <a:ext cx="2160588" cy="504000"/>
          </a:xfrm>
          <a:prstGeom prst="rect">
            <a:avLst/>
          </a:prstGeom>
        </p:spPr>
        <p:txBody>
          <a:bodyPr/>
          <a:lstStyle>
            <a:lvl1pPr marL="0" indent="0" algn="ctr">
              <a:buNone/>
              <a:defRPr b="1">
                <a:latin typeface="+mj-lt"/>
              </a:defRPr>
            </a:lvl1pPr>
          </a:lstStyle>
          <a:p>
            <a:pPr lvl="0"/>
            <a:r>
              <a:rPr lang="en-US" noProof="0"/>
              <a:t>Bullet 3</a:t>
            </a:r>
          </a:p>
        </p:txBody>
      </p:sp>
      <p:sp>
        <p:nvSpPr>
          <p:cNvPr id="16" name="Text Placeholder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7315013" y="3643219"/>
            <a:ext cx="2160587" cy="504000"/>
          </a:xfrm>
          <a:prstGeom prst="rect">
            <a:avLst/>
          </a:prstGeom>
        </p:spPr>
        <p:txBody>
          <a:bodyPr/>
          <a:lstStyle>
            <a:lvl1pPr marL="0" indent="0" algn="ctr">
              <a:buNone/>
              <a:defRPr b="1">
                <a:latin typeface="+mj-lt"/>
              </a:defRPr>
            </a:lvl1pPr>
          </a:lstStyle>
          <a:p>
            <a:pPr lvl="0"/>
            <a:r>
              <a:rPr lang="en-US" noProof="0"/>
              <a:t>Bullet 4</a:t>
            </a:r>
          </a:p>
        </p:txBody>
      </p:sp>
      <p:sp>
        <p:nvSpPr>
          <p:cNvPr id="19" name="Text Placeholder 18">
            <a:extLst>
              <a:ext uri="{FF2B5EF4-FFF2-40B4-BE49-F238E27FC236}">
                <a16:creationId xmlns:a16="http://schemas.microsoft.com/office/drawing/2014/main" id="{B01E9EA3-8BD6-4531-812C-663C75428B76}"/>
              </a:ext>
            </a:extLst>
          </p:cNvPr>
          <p:cNvSpPr>
            <a:spLocks noGrp="1"/>
          </p:cNvSpPr>
          <p:nvPr>
            <p:ph type="body" sz="quarter" idx="20" hasCustomPrompt="1"/>
          </p:nvPr>
        </p:nvSpPr>
        <p:spPr>
          <a:xfrm>
            <a:off x="9609481" y="3643219"/>
            <a:ext cx="2160588" cy="504000"/>
          </a:xfrm>
          <a:prstGeom prst="rect">
            <a:avLst/>
          </a:prstGeom>
        </p:spPr>
        <p:txBody>
          <a:bodyPr/>
          <a:lstStyle>
            <a:lvl1pPr marL="0" indent="0" algn="ctr">
              <a:buNone/>
              <a:defRPr b="1">
                <a:latin typeface="+mj-lt"/>
              </a:defRPr>
            </a:lvl1pPr>
          </a:lstStyle>
          <a:p>
            <a:pPr lvl="0"/>
            <a:r>
              <a:rPr lang="en-US" noProof="0"/>
              <a:t>Bullet 5</a:t>
            </a:r>
          </a:p>
        </p:txBody>
      </p:sp>
      <p:sp>
        <p:nvSpPr>
          <p:cNvPr id="21" name="Text Placeholder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432094" y="4400234"/>
            <a:ext cx="2160000" cy="900000"/>
          </a:xfrm>
          <a:prstGeom prst="rect">
            <a:avLst/>
          </a:prstGeom>
        </p:spPr>
        <p:txBody>
          <a:bodyPr/>
          <a:lstStyle>
            <a:lvl1pPr marL="0" indent="0" algn="ctr">
              <a:buNone/>
              <a:defRPr sz="1600"/>
            </a:lvl1pPr>
          </a:lstStyle>
          <a:p>
            <a:pPr lvl="0"/>
            <a:r>
              <a:rPr lang="en-US" noProof="0"/>
              <a:t>Bullet Description</a:t>
            </a:r>
          </a:p>
        </p:txBody>
      </p:sp>
      <p:sp>
        <p:nvSpPr>
          <p:cNvPr id="4" name="Picture Placeholder 3">
            <a:extLst>
              <a:ext uri="{FF2B5EF4-FFF2-40B4-BE49-F238E27FC236}">
                <a16:creationId xmlns:a16="http://schemas.microsoft.com/office/drawing/2014/main" id="{B0B1F8F6-73A5-F142-8A28-094DA998B5F5}"/>
              </a:ext>
            </a:extLst>
          </p:cNvPr>
          <p:cNvSpPr>
            <a:spLocks noGrp="1"/>
          </p:cNvSpPr>
          <p:nvPr>
            <p:ph type="pic" sz="quarter" idx="27"/>
          </p:nvPr>
        </p:nvSpPr>
        <p:spPr>
          <a:xfrm>
            <a:off x="1086454" y="2074975"/>
            <a:ext cx="854075" cy="854075"/>
          </a:xfrm>
          <a:prstGeom prst="rect">
            <a:avLst/>
          </a:prstGeom>
        </p:spPr>
        <p:txBody>
          <a:bodyPr/>
          <a:lstStyle>
            <a:lvl1pPr marL="0" indent="0">
              <a:buNone/>
              <a:defRPr/>
            </a:lvl1pPr>
          </a:lstStyle>
          <a:p>
            <a:r>
              <a:rPr lang="en-US" noProof="0"/>
              <a:t>Click icon to add picture</a:t>
            </a:r>
            <a:endParaRPr lang="en-US" noProof="0" dirty="0"/>
          </a:p>
        </p:txBody>
      </p:sp>
      <p:sp>
        <p:nvSpPr>
          <p:cNvPr id="32" name="Picture Placeholder 3">
            <a:extLst>
              <a:ext uri="{FF2B5EF4-FFF2-40B4-BE49-F238E27FC236}">
                <a16:creationId xmlns:a16="http://schemas.microsoft.com/office/drawing/2014/main" id="{F78A887E-89A6-244C-8AA4-484FE5358768}"/>
              </a:ext>
            </a:extLst>
          </p:cNvPr>
          <p:cNvSpPr>
            <a:spLocks noGrp="1"/>
          </p:cNvSpPr>
          <p:nvPr>
            <p:ph type="pic" sz="quarter" idx="28"/>
          </p:nvPr>
        </p:nvSpPr>
        <p:spPr>
          <a:xfrm>
            <a:off x="3380176" y="2074975"/>
            <a:ext cx="854075" cy="854075"/>
          </a:xfrm>
          <a:prstGeom prst="rect">
            <a:avLst/>
          </a:prstGeom>
        </p:spPr>
        <p:txBody>
          <a:bodyPr/>
          <a:lstStyle>
            <a:lvl1pPr marL="0" indent="0">
              <a:buNone/>
              <a:defRPr/>
            </a:lvl1pPr>
          </a:lstStyle>
          <a:p>
            <a:r>
              <a:rPr lang="en-US" noProof="0"/>
              <a:t>Click icon to add picture</a:t>
            </a:r>
            <a:endParaRPr lang="en-US" noProof="0" dirty="0"/>
          </a:p>
        </p:txBody>
      </p:sp>
      <p:sp>
        <p:nvSpPr>
          <p:cNvPr id="33" name="Picture Placeholder 3">
            <a:extLst>
              <a:ext uri="{FF2B5EF4-FFF2-40B4-BE49-F238E27FC236}">
                <a16:creationId xmlns:a16="http://schemas.microsoft.com/office/drawing/2014/main" id="{52B18661-99A8-214A-A089-09F11F1EB5C4}"/>
              </a:ext>
            </a:extLst>
          </p:cNvPr>
          <p:cNvSpPr>
            <a:spLocks noGrp="1"/>
          </p:cNvSpPr>
          <p:nvPr>
            <p:ph type="pic" sz="quarter" idx="29"/>
          </p:nvPr>
        </p:nvSpPr>
        <p:spPr>
          <a:xfrm>
            <a:off x="5673898" y="2074975"/>
            <a:ext cx="854075" cy="854075"/>
          </a:xfrm>
          <a:prstGeom prst="rect">
            <a:avLst/>
          </a:prstGeom>
        </p:spPr>
        <p:txBody>
          <a:bodyPr/>
          <a:lstStyle>
            <a:lvl1pPr marL="0" indent="0">
              <a:buNone/>
              <a:defRPr/>
            </a:lvl1pPr>
          </a:lstStyle>
          <a:p>
            <a:r>
              <a:rPr lang="en-US" noProof="0"/>
              <a:t>Click icon to add picture</a:t>
            </a:r>
            <a:endParaRPr lang="en-US" noProof="0" dirty="0"/>
          </a:p>
        </p:txBody>
      </p:sp>
      <p:sp>
        <p:nvSpPr>
          <p:cNvPr id="34" name="Picture Placeholder 3">
            <a:extLst>
              <a:ext uri="{FF2B5EF4-FFF2-40B4-BE49-F238E27FC236}">
                <a16:creationId xmlns:a16="http://schemas.microsoft.com/office/drawing/2014/main" id="{69D5F0B5-DE10-D646-9244-6B4289E7793E}"/>
              </a:ext>
            </a:extLst>
          </p:cNvPr>
          <p:cNvSpPr>
            <a:spLocks noGrp="1"/>
          </p:cNvSpPr>
          <p:nvPr>
            <p:ph type="pic" sz="quarter" idx="30"/>
          </p:nvPr>
        </p:nvSpPr>
        <p:spPr>
          <a:xfrm>
            <a:off x="7967620" y="2074975"/>
            <a:ext cx="854075" cy="854075"/>
          </a:xfrm>
          <a:prstGeom prst="rect">
            <a:avLst/>
          </a:prstGeom>
        </p:spPr>
        <p:txBody>
          <a:bodyPr/>
          <a:lstStyle>
            <a:lvl1pPr marL="0" indent="0">
              <a:buNone/>
              <a:defRPr/>
            </a:lvl1pPr>
          </a:lstStyle>
          <a:p>
            <a:r>
              <a:rPr lang="en-US" noProof="0"/>
              <a:t>Click icon to add picture</a:t>
            </a:r>
            <a:endParaRPr lang="en-US" noProof="0" dirty="0"/>
          </a:p>
        </p:txBody>
      </p:sp>
      <p:sp>
        <p:nvSpPr>
          <p:cNvPr id="35" name="Picture Placeholder 3">
            <a:extLst>
              <a:ext uri="{FF2B5EF4-FFF2-40B4-BE49-F238E27FC236}">
                <a16:creationId xmlns:a16="http://schemas.microsoft.com/office/drawing/2014/main" id="{72B87CCD-6D17-844B-87EF-F8BC69D79B06}"/>
              </a:ext>
            </a:extLst>
          </p:cNvPr>
          <p:cNvSpPr>
            <a:spLocks noGrp="1"/>
          </p:cNvSpPr>
          <p:nvPr>
            <p:ph type="pic" sz="quarter" idx="31"/>
          </p:nvPr>
        </p:nvSpPr>
        <p:spPr>
          <a:xfrm>
            <a:off x="10261341" y="2074975"/>
            <a:ext cx="854075" cy="854075"/>
          </a:xfrm>
          <a:prstGeom prst="rect">
            <a:avLst/>
          </a:prstGeom>
        </p:spPr>
        <p:txBody>
          <a:bodyPr/>
          <a:lstStyle>
            <a:lvl1pPr marL="0" indent="0">
              <a:buNone/>
              <a:defRPr/>
            </a:lvl1pPr>
          </a:lstStyle>
          <a:p>
            <a:r>
              <a:rPr lang="en-US" noProof="0"/>
              <a:t>Click icon to add picture</a:t>
            </a:r>
            <a:endParaRPr lang="en-US" noProof="0" dirty="0"/>
          </a:p>
        </p:txBody>
      </p:sp>
      <p:cxnSp>
        <p:nvCxnSpPr>
          <p:cNvPr id="25" name="Straight Connector 24" descr="First divider line on slide">
            <a:extLst>
              <a:ext uri="{FF2B5EF4-FFF2-40B4-BE49-F238E27FC236}">
                <a16:creationId xmlns:a16="http://schemas.microsoft.com/office/drawing/2014/main" id="{402BCAE3-72EC-4098-A211-3555BFDE9329}"/>
              </a:ext>
              <a:ext uri="{C183D7F6-B498-43B3-948B-1728B52AA6E4}">
                <adec:decorative xmlns:adec="http://schemas.microsoft.com/office/drawing/2017/decorative" val="1"/>
              </a:ext>
            </a:extLst>
          </p:cNvPr>
          <p:cNvCxnSpPr>
            <a:cxnSpLocks/>
          </p:cNvCxnSpPr>
          <p:nvPr userDrawn="1"/>
        </p:nvCxnSpPr>
        <p:spPr>
          <a:xfrm>
            <a:off x="2659047" y="1768897"/>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descr="Second divider line on slide">
            <a:extLst>
              <a:ext uri="{FF2B5EF4-FFF2-40B4-BE49-F238E27FC236}">
                <a16:creationId xmlns:a16="http://schemas.microsoft.com/office/drawing/2014/main" id="{94A08494-9C0E-4AAF-BE9A-166FE994DABC}"/>
              </a:ext>
              <a:ext uri="{C183D7F6-B498-43B3-948B-1728B52AA6E4}">
                <adec:decorative xmlns:adec="http://schemas.microsoft.com/office/drawing/2017/decorative" val="1"/>
              </a:ext>
            </a:extLst>
          </p:cNvPr>
          <p:cNvCxnSpPr>
            <a:cxnSpLocks/>
          </p:cNvCxnSpPr>
          <p:nvPr userDrawn="1"/>
        </p:nvCxnSpPr>
        <p:spPr>
          <a:xfrm>
            <a:off x="4953541" y="1768897"/>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descr="Third divider line on slide">
            <a:extLst>
              <a:ext uri="{FF2B5EF4-FFF2-40B4-BE49-F238E27FC236}">
                <a16:creationId xmlns:a16="http://schemas.microsoft.com/office/drawing/2014/main" id="{698FE6A1-AEF7-4FD7-A689-908A6B9CC06E}"/>
              </a:ext>
              <a:ext uri="{C183D7F6-B498-43B3-948B-1728B52AA6E4}">
                <adec:decorative xmlns:adec="http://schemas.microsoft.com/office/drawing/2017/decorative" val="1"/>
              </a:ext>
            </a:extLst>
          </p:cNvPr>
          <p:cNvCxnSpPr>
            <a:cxnSpLocks/>
          </p:cNvCxnSpPr>
          <p:nvPr userDrawn="1"/>
        </p:nvCxnSpPr>
        <p:spPr>
          <a:xfrm>
            <a:off x="7248035" y="1768897"/>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descr="Fourth divider line on slide">
            <a:extLst>
              <a:ext uri="{FF2B5EF4-FFF2-40B4-BE49-F238E27FC236}">
                <a16:creationId xmlns:a16="http://schemas.microsoft.com/office/drawing/2014/main" id="{636DD6E3-6313-40D8-B03E-60E2E5A6979D}"/>
              </a:ext>
              <a:ext uri="{C183D7F6-B498-43B3-948B-1728B52AA6E4}">
                <adec:decorative xmlns:adec="http://schemas.microsoft.com/office/drawing/2017/decorative" val="1"/>
              </a:ext>
            </a:extLst>
          </p:cNvPr>
          <p:cNvCxnSpPr>
            <a:cxnSpLocks/>
          </p:cNvCxnSpPr>
          <p:nvPr userDrawn="1"/>
        </p:nvCxnSpPr>
        <p:spPr>
          <a:xfrm>
            <a:off x="9542529" y="1768897"/>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8026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152000"/>
            <a:ext cx="2951603" cy="2196235"/>
          </a:xfrm>
          <a:prstGeom prst="rect">
            <a:avLst/>
          </a:prstGeom>
        </p:spPr>
        <p:txBody>
          <a:bodyPr anchor="b"/>
          <a:lstStyle>
            <a:lvl1pPr marL="0" indent="0">
              <a:buNone/>
              <a:defRPr sz="2800">
                <a:solidFill>
                  <a:schemeClr val="tx1">
                    <a:lumMod val="75000"/>
                    <a:lumOff val="25000"/>
                  </a:schemeClr>
                </a:solidFill>
              </a:defRPr>
            </a:lvl1pPr>
            <a:lvl2pPr marL="266700" indent="0">
              <a:buNone/>
              <a:defRPr sz="2400">
                <a:solidFill>
                  <a:schemeClr val="tx1">
                    <a:lumMod val="75000"/>
                    <a:lumOff val="25000"/>
                  </a:schemeClr>
                </a:solidFill>
              </a:defRPr>
            </a:lvl2pPr>
            <a:lvl3pPr marL="542925" indent="0">
              <a:buNone/>
              <a:defRPr sz="2000">
                <a:solidFill>
                  <a:schemeClr val="tx1">
                    <a:lumMod val="75000"/>
                    <a:lumOff val="25000"/>
                  </a:schemeClr>
                </a:solidFill>
              </a:defRPr>
            </a:lvl3pPr>
            <a:lvl4pPr marL="809625" indent="0">
              <a:buNone/>
              <a:defRPr sz="2000">
                <a:solidFill>
                  <a:schemeClr val="tx1">
                    <a:lumMod val="75000"/>
                    <a:lumOff val="25000"/>
                  </a:schemeClr>
                </a:solidFill>
              </a:defRPr>
            </a:lvl4pPr>
            <a:lvl5pPr marL="1076325" indent="0">
              <a:buNone/>
              <a:defRPr sz="2000">
                <a:solidFill>
                  <a:schemeClr val="tx1">
                    <a:lumMod val="75000"/>
                    <a:lumOff val="25000"/>
                  </a:schemeClr>
                </a:solidFill>
              </a:defRPr>
            </a:lvl5pPr>
          </a:lstStyle>
          <a:p>
            <a:pPr lvl="0"/>
            <a:r>
              <a:rPr lang="en-US" noProof="0"/>
              <a:t>Emphasized text can go here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a:xfrm>
            <a:off x="431999" y="6188628"/>
            <a:ext cx="6515799" cy="365125"/>
          </a:xfrm>
          <a:prstGeom prst="rect">
            <a:avLst/>
          </a:prstGeom>
        </p:spPr>
        <p:txBody>
          <a:bodyPr/>
          <a:lstStyle>
            <a:lvl1pPr>
              <a:defRPr>
                <a:solidFill>
                  <a:schemeClr val="bg1"/>
                </a:solidFill>
              </a:defRPr>
            </a:lvl1pPr>
          </a:lstStyle>
          <a:p>
            <a:r>
              <a:rPr lang="en-US" dirty="0"/>
              <a:t>Add a footer</a:t>
            </a:r>
          </a:p>
        </p:txBody>
      </p:sp>
      <p:sp>
        <p:nvSpPr>
          <p:cNvPr id="9" name="Text Placeholder 8">
            <a:extLst>
              <a:ext uri="{FF2B5EF4-FFF2-40B4-BE49-F238E27FC236}">
                <a16:creationId xmlns:a16="http://schemas.microsoft.com/office/drawing/2014/main" id="{35FD3B7C-17C6-4327-986C-A8A6D6EC1B52}"/>
              </a:ext>
            </a:extLst>
          </p:cNvPr>
          <p:cNvSpPr>
            <a:spLocks noGrp="1"/>
          </p:cNvSpPr>
          <p:nvPr>
            <p:ph type="body" sz="quarter" idx="13"/>
          </p:nvPr>
        </p:nvSpPr>
        <p:spPr>
          <a:xfrm>
            <a:off x="431800" y="3509767"/>
            <a:ext cx="2951163" cy="1857762"/>
          </a:xfrm>
          <a:prstGeom prst="rect">
            <a:avLst/>
          </a:prstGeo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8" name="Freeform: Shape 4">
            <a:extLst>
              <a:ext uri="{FF2B5EF4-FFF2-40B4-BE49-F238E27FC236}">
                <a16:creationId xmlns:a16="http://schemas.microsoft.com/office/drawing/2014/main" id="{E074261D-70A2-C543-8B1B-FDB3EF0AC9B6}"/>
              </a:ext>
            </a:extLst>
          </p:cNvPr>
          <p:cNvSpPr/>
          <p:nvPr userDrawn="1"/>
        </p:nvSpPr>
        <p:spPr>
          <a:xfrm rot="4308689">
            <a:off x="8212261" y="-226885"/>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9" name="Freeform: Shape 5">
            <a:extLst>
              <a:ext uri="{FF2B5EF4-FFF2-40B4-BE49-F238E27FC236}">
                <a16:creationId xmlns:a16="http://schemas.microsoft.com/office/drawing/2014/main" id="{A08DE27E-92FF-AE41-B650-94547F4E32A6}"/>
              </a:ext>
            </a:extLst>
          </p:cNvPr>
          <p:cNvSpPr/>
          <p:nvPr userDrawn="1"/>
        </p:nvSpPr>
        <p:spPr>
          <a:xfrm rot="4308689">
            <a:off x="8936617" y="-545704"/>
            <a:ext cx="3571215" cy="377530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0" name="Freeform: Shape 6">
            <a:extLst>
              <a:ext uri="{FF2B5EF4-FFF2-40B4-BE49-F238E27FC236}">
                <a16:creationId xmlns:a16="http://schemas.microsoft.com/office/drawing/2014/main" id="{B3011BE3-BF79-E744-B94F-3B20B3E42093}"/>
              </a:ext>
            </a:extLst>
          </p:cNvPr>
          <p:cNvSpPr/>
          <p:nvPr userDrawn="1"/>
        </p:nvSpPr>
        <p:spPr>
          <a:xfrm rot="2952863">
            <a:off x="8935201" y="2704022"/>
            <a:ext cx="5454669"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1" name="Freeform: Shape 9">
            <a:extLst>
              <a:ext uri="{FF2B5EF4-FFF2-40B4-BE49-F238E27FC236}">
                <a16:creationId xmlns:a16="http://schemas.microsoft.com/office/drawing/2014/main" id="{2A673FE1-FE01-B846-810A-D96C9AFB96F7}"/>
              </a:ext>
            </a:extLst>
          </p:cNvPr>
          <p:cNvSpPr/>
          <p:nvPr userDrawn="1"/>
        </p:nvSpPr>
        <p:spPr>
          <a:xfrm rot="4897581">
            <a:off x="9790392" y="657396"/>
            <a:ext cx="1899971" cy="338352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42" name="Group 41">
            <a:extLst>
              <a:ext uri="{FF2B5EF4-FFF2-40B4-BE49-F238E27FC236}">
                <a16:creationId xmlns:a16="http://schemas.microsoft.com/office/drawing/2014/main" id="{38A8D0A3-3371-5E40-ADD9-D5BC75C1EFC6}"/>
              </a:ext>
            </a:extLst>
          </p:cNvPr>
          <p:cNvGrpSpPr/>
          <p:nvPr userDrawn="1"/>
        </p:nvGrpSpPr>
        <p:grpSpPr>
          <a:xfrm>
            <a:off x="2371871" y="1013721"/>
            <a:ext cx="6323824" cy="4162109"/>
            <a:chOff x="510812" y="938373"/>
            <a:chExt cx="8073393" cy="5313612"/>
          </a:xfrm>
        </p:grpSpPr>
        <p:sp>
          <p:nvSpPr>
            <p:cNvPr id="52" name="Rounded Rectangle 15">
              <a:extLst>
                <a:ext uri="{FF2B5EF4-FFF2-40B4-BE49-F238E27FC236}">
                  <a16:creationId xmlns:a16="http://schemas.microsoft.com/office/drawing/2014/main" id="{D29B760C-4B4E-4547-BDB2-4C5E0501BDDD}"/>
                </a:ext>
              </a:extLst>
            </p:cNvPr>
            <p:cNvSpPr/>
            <p:nvPr/>
          </p:nvSpPr>
          <p:spPr>
            <a:xfrm>
              <a:off x="877709" y="938373"/>
              <a:ext cx="7339600" cy="5234482"/>
            </a:xfrm>
            <a:prstGeom prst="round2SameRect">
              <a:avLst>
                <a:gd name="adj1" fmla="val 5601"/>
                <a:gd name="adj2" fmla="val 0"/>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53" name="Rounded Rectangle 15">
              <a:extLst>
                <a:ext uri="{FF2B5EF4-FFF2-40B4-BE49-F238E27FC236}">
                  <a16:creationId xmlns:a16="http://schemas.microsoft.com/office/drawing/2014/main" id="{2A40670B-2D35-9C44-9E52-8ADF8B0E1B15}"/>
                </a:ext>
              </a:extLst>
            </p:cNvPr>
            <p:cNvSpPr/>
            <p:nvPr/>
          </p:nvSpPr>
          <p:spPr>
            <a:xfrm>
              <a:off x="930758" y="995668"/>
              <a:ext cx="7233502" cy="5177187"/>
            </a:xfrm>
            <a:prstGeom prst="round2SameRect">
              <a:avLst>
                <a:gd name="adj1" fmla="val 4499"/>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4" name="Rectangle: Rounded Corners 45">
              <a:extLst>
                <a:ext uri="{FF2B5EF4-FFF2-40B4-BE49-F238E27FC236}">
                  <a16:creationId xmlns:a16="http://schemas.microsoft.com/office/drawing/2014/main" id="{5171970D-8B5F-1449-9774-6595650AA70B}"/>
                </a:ext>
              </a:extLst>
            </p:cNvPr>
            <p:cNvSpPr/>
            <p:nvPr/>
          </p:nvSpPr>
          <p:spPr>
            <a:xfrm rot="16200000">
              <a:off x="2264894" y="295974"/>
              <a:ext cx="4565229" cy="6599909"/>
            </a:xfrm>
            <a:prstGeom prst="roundRect">
              <a:avLst>
                <a:gd name="adj" fmla="val 1476"/>
              </a:avLst>
            </a:prstGeom>
            <a:solidFill>
              <a:schemeClr val="bg1"/>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5" name="Rounded Rectangle 15">
              <a:extLst>
                <a:ext uri="{FF2B5EF4-FFF2-40B4-BE49-F238E27FC236}">
                  <a16:creationId xmlns:a16="http://schemas.microsoft.com/office/drawing/2014/main" id="{0BB67D6D-0AA6-F44F-AB24-D14BED661B6F}"/>
                </a:ext>
              </a:extLst>
            </p:cNvPr>
            <p:cNvSpPr/>
            <p:nvPr/>
          </p:nvSpPr>
          <p:spPr>
            <a:xfrm rot="10800000">
              <a:off x="510812" y="5998253"/>
              <a:ext cx="8073393" cy="248975"/>
            </a:xfrm>
            <a:prstGeom prst="round2SameRect">
              <a:avLst>
                <a:gd name="adj1" fmla="val 50000"/>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6" name="Rounded Rectangle 15">
              <a:extLst>
                <a:ext uri="{FF2B5EF4-FFF2-40B4-BE49-F238E27FC236}">
                  <a16:creationId xmlns:a16="http://schemas.microsoft.com/office/drawing/2014/main" id="{CEDE5040-4AB6-C74E-AEEF-6B468726B2DC}"/>
                </a:ext>
              </a:extLst>
            </p:cNvPr>
            <p:cNvSpPr/>
            <p:nvPr userDrawn="1"/>
          </p:nvSpPr>
          <p:spPr>
            <a:xfrm>
              <a:off x="3668019" y="6206338"/>
              <a:ext cx="1758981" cy="45647"/>
            </a:xfrm>
            <a:prstGeom prst="round2SameRect">
              <a:avLst>
                <a:gd name="adj1" fmla="val 50000"/>
                <a:gd name="adj2" fmla="val 0"/>
              </a:avLst>
            </a:prstGeom>
            <a:gradFill>
              <a:gsLst>
                <a:gs pos="0">
                  <a:schemeClr val="tx1">
                    <a:alpha val="0"/>
                  </a:schemeClr>
                </a:gs>
                <a:gs pos="100000">
                  <a:schemeClr val="tx1">
                    <a:alpha val="31000"/>
                  </a:schemeClr>
                </a:gs>
              </a:gsLst>
              <a:lin ang="16200000" scaled="0"/>
            </a:gra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57" name="Oval 56">
              <a:extLst>
                <a:ext uri="{FF2B5EF4-FFF2-40B4-BE49-F238E27FC236}">
                  <a16:creationId xmlns:a16="http://schemas.microsoft.com/office/drawing/2014/main" id="{54E7B2D2-8318-514C-B1CE-1A623513A049}"/>
                </a:ext>
              </a:extLst>
            </p:cNvPr>
            <p:cNvSpPr/>
            <p:nvPr/>
          </p:nvSpPr>
          <p:spPr>
            <a:xfrm rot="16200000">
              <a:off x="4660498" y="1119143"/>
              <a:ext cx="48680" cy="48680"/>
            </a:xfrm>
            <a:prstGeom prst="ellipse">
              <a:avLst/>
            </a:prstGeom>
            <a:solidFill>
              <a:schemeClr val="bg1">
                <a:lumMod val="85000"/>
              </a:schemeClr>
            </a:solidFill>
            <a:ln w="0">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58" name="Oval 57">
              <a:extLst>
                <a:ext uri="{FF2B5EF4-FFF2-40B4-BE49-F238E27FC236}">
                  <a16:creationId xmlns:a16="http://schemas.microsoft.com/office/drawing/2014/main" id="{52086F82-3577-5440-858B-BBA34BDA266C}"/>
                </a:ext>
              </a:extLst>
            </p:cNvPr>
            <p:cNvSpPr/>
            <p:nvPr/>
          </p:nvSpPr>
          <p:spPr>
            <a:xfrm rot="16200000">
              <a:off x="4505961" y="1106017"/>
              <a:ext cx="83096" cy="83096"/>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59" name="Oval 58">
              <a:extLst>
                <a:ext uri="{FF2B5EF4-FFF2-40B4-BE49-F238E27FC236}">
                  <a16:creationId xmlns:a16="http://schemas.microsoft.com/office/drawing/2014/main" id="{1E6A1F3A-820D-B34A-94F7-6886B78314F4}"/>
                </a:ext>
              </a:extLst>
            </p:cNvPr>
            <p:cNvSpPr/>
            <p:nvPr/>
          </p:nvSpPr>
          <p:spPr>
            <a:xfrm rot="16200000">
              <a:off x="4524686" y="1124741"/>
              <a:ext cx="45647" cy="45647"/>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grpSp>
      <p:sp>
        <p:nvSpPr>
          <p:cNvPr id="60" name="Picture Placeholder 4">
            <a:extLst>
              <a:ext uri="{FF2B5EF4-FFF2-40B4-BE49-F238E27FC236}">
                <a16:creationId xmlns:a16="http://schemas.microsoft.com/office/drawing/2014/main" id="{5C430675-EA43-8C48-962F-8F29ED2B3D72}"/>
              </a:ext>
            </a:extLst>
          </p:cNvPr>
          <p:cNvSpPr>
            <a:spLocks noGrp="1"/>
          </p:cNvSpPr>
          <p:nvPr>
            <p:ph type="pic" sz="quarter" idx="12" hasCustomPrompt="1"/>
          </p:nvPr>
        </p:nvSpPr>
        <p:spPr>
          <a:xfrm>
            <a:off x="2950560" y="1314456"/>
            <a:ext cx="5168052" cy="3573691"/>
          </a:xfrm>
          <a:prstGeom prst="roundRect">
            <a:avLst>
              <a:gd name="adj" fmla="val 1356"/>
            </a:avLst>
          </a:prstGeom>
          <a:solidFill>
            <a:schemeClr val="bg1">
              <a:lumMod val="95000"/>
            </a:schemeClr>
          </a:solidFill>
          <a:ln>
            <a:noFill/>
          </a:ln>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Insert or Drag and Drop Image Here</a:t>
            </a:r>
          </a:p>
        </p:txBody>
      </p:sp>
      <p:sp>
        <p:nvSpPr>
          <p:cNvPr id="61" name="Title 1">
            <a:extLst>
              <a:ext uri="{FF2B5EF4-FFF2-40B4-BE49-F238E27FC236}">
                <a16:creationId xmlns:a16="http://schemas.microsoft.com/office/drawing/2014/main" id="{0132C789-1CC1-3D43-B6DF-6699C95DB919}"/>
              </a:ext>
            </a:extLst>
          </p:cNvPr>
          <p:cNvSpPr>
            <a:spLocks noGrp="1"/>
          </p:cNvSpPr>
          <p:nvPr>
            <p:ph type="title"/>
          </p:nvPr>
        </p:nvSpPr>
        <p:spPr>
          <a:xfrm>
            <a:off x="432000" y="432000"/>
            <a:ext cx="7557534" cy="432000"/>
          </a:xfrm>
          <a:prstGeom prst="rect">
            <a:avLst/>
          </a:prstGeom>
        </p:spPr>
        <p:txBody>
          <a:bodyPr/>
          <a:lstStyle>
            <a:lvl1pPr>
              <a:defRPr>
                <a:solidFill>
                  <a:schemeClr val="tx1">
                    <a:lumMod val="75000"/>
                    <a:lumOff val="25000"/>
                  </a:schemeClr>
                </a:solidFill>
              </a:defRPr>
            </a:lvl1pPr>
          </a:lstStyle>
          <a:p>
            <a:r>
              <a:rPr lang="en-US" noProof="0" dirty="0"/>
              <a:t>Click to edit Master title style</a:t>
            </a:r>
          </a:p>
        </p:txBody>
      </p:sp>
    </p:spTree>
    <p:extLst>
      <p:ext uri="{BB962C8B-B14F-4D97-AF65-F5344CB8AC3E}">
        <p14:creationId xmlns:p14="http://schemas.microsoft.com/office/powerpoint/2010/main" val="3336286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E3C8C5B-6356-4B7C-887C-A436D7DB4059}"/>
              </a:ext>
            </a:extLst>
          </p:cNvPr>
          <p:cNvSpPr/>
          <p:nvPr userDrawn="1"/>
        </p:nvSpPr>
        <p:spPr>
          <a:xfrm>
            <a:off x="0" y="6771286"/>
            <a:ext cx="12192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ectangle 18">
            <a:extLst>
              <a:ext uri="{FF2B5EF4-FFF2-40B4-BE49-F238E27FC236}">
                <a16:creationId xmlns:a16="http://schemas.microsoft.com/office/drawing/2014/main" id="{13120C00-0FF6-411F-B2D6-C625ED6BD241}"/>
              </a:ext>
            </a:extLst>
          </p:cNvPr>
          <p:cNvSpPr/>
          <p:nvPr userDrawn="1"/>
        </p:nvSpPr>
        <p:spPr>
          <a:xfrm>
            <a:off x="0" y="0"/>
            <a:ext cx="12192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Rectangle 19">
            <a:extLst>
              <a:ext uri="{FF2B5EF4-FFF2-40B4-BE49-F238E27FC236}">
                <a16:creationId xmlns:a16="http://schemas.microsoft.com/office/drawing/2014/main" id="{2D142C1D-78E5-4AD5-BEF3-C015D6E3FEBD}"/>
              </a:ext>
            </a:extLst>
          </p:cNvPr>
          <p:cNvSpPr/>
          <p:nvPr userDrawn="1"/>
        </p:nvSpPr>
        <p:spPr>
          <a:xfrm rot="5400000">
            <a:off x="-3385643" y="3385642"/>
            <a:ext cx="6858001"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Rectangle 20">
            <a:extLst>
              <a:ext uri="{FF2B5EF4-FFF2-40B4-BE49-F238E27FC236}">
                <a16:creationId xmlns:a16="http://schemas.microsoft.com/office/drawing/2014/main" id="{300D9306-2240-47FF-AA2F-DC7C26A008A4}"/>
              </a:ext>
            </a:extLst>
          </p:cNvPr>
          <p:cNvSpPr/>
          <p:nvPr userDrawn="1"/>
        </p:nvSpPr>
        <p:spPr>
          <a:xfrm rot="5400000">
            <a:off x="8719643" y="3385643"/>
            <a:ext cx="6858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6" name="Picture 5">
            <a:extLst>
              <a:ext uri="{FF2B5EF4-FFF2-40B4-BE49-F238E27FC236}">
                <a16:creationId xmlns:a16="http://schemas.microsoft.com/office/drawing/2014/main" id="{F5A5840D-4965-0045-9B0A-77C86926C42F}"/>
              </a:ext>
            </a:extLst>
          </p:cNvPr>
          <p:cNvPicPr>
            <a:picLocks noChangeAspect="1"/>
          </p:cNvPicPr>
          <p:nvPr userDrawn="1"/>
        </p:nvPicPr>
        <p:blipFill rotWithShape="1">
          <a:blip r:embed="rId27"/>
          <a:srcRect b="26370"/>
          <a:stretch/>
        </p:blipFill>
        <p:spPr>
          <a:xfrm>
            <a:off x="0" y="5311766"/>
            <a:ext cx="12192000" cy="1546234"/>
          </a:xfrm>
          <a:prstGeom prst="rect">
            <a:avLst/>
          </a:prstGeom>
        </p:spPr>
      </p:pic>
      <p:sp>
        <p:nvSpPr>
          <p:cNvPr id="12" name="Title Placeholder 1">
            <a:extLst>
              <a:ext uri="{FF2B5EF4-FFF2-40B4-BE49-F238E27FC236}">
                <a16:creationId xmlns:a16="http://schemas.microsoft.com/office/drawing/2014/main" id="{26344FDC-3824-C340-B30D-0F59F5889A22}"/>
              </a:ext>
            </a:extLst>
          </p:cNvPr>
          <p:cNvSpPr>
            <a:spLocks noGrp="1"/>
          </p:cNvSpPr>
          <p:nvPr>
            <p:ph type="title"/>
          </p:nvPr>
        </p:nvSpPr>
        <p:spPr>
          <a:xfrm>
            <a:off x="432000" y="432000"/>
            <a:ext cx="11340000" cy="432000"/>
          </a:xfrm>
          <a:prstGeom prst="rect">
            <a:avLst/>
          </a:prstGeom>
        </p:spPr>
        <p:txBody>
          <a:bodyPr vert="horz" lIns="0" tIns="0" rIns="0" bIns="0" rtlCol="0" anchor="ctr">
            <a:noAutofit/>
          </a:bodyPr>
          <a:lstStyle/>
          <a:p>
            <a:r>
              <a:rPr lang="en-US" noProof="0"/>
              <a:t>Click to edit Master title style</a:t>
            </a:r>
          </a:p>
        </p:txBody>
      </p:sp>
      <p:sp>
        <p:nvSpPr>
          <p:cNvPr id="13" name="Text Placeholder 2">
            <a:extLst>
              <a:ext uri="{FF2B5EF4-FFF2-40B4-BE49-F238E27FC236}">
                <a16:creationId xmlns:a16="http://schemas.microsoft.com/office/drawing/2014/main" id="{CDC48A38-9698-4649-A301-EE242DB66565}"/>
              </a:ext>
            </a:extLst>
          </p:cNvPr>
          <p:cNvSpPr>
            <a:spLocks noGrp="1"/>
          </p:cNvSpPr>
          <p:nvPr>
            <p:ph type="body" idx="1"/>
          </p:nvPr>
        </p:nvSpPr>
        <p:spPr>
          <a:xfrm>
            <a:off x="432000" y="1152000"/>
            <a:ext cx="11340000" cy="4159766"/>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Footer Placeholder 4">
            <a:extLst>
              <a:ext uri="{FF2B5EF4-FFF2-40B4-BE49-F238E27FC236}">
                <a16:creationId xmlns:a16="http://schemas.microsoft.com/office/drawing/2014/main" id="{A221AA0B-93F2-A546-8952-0132102A50CF}"/>
              </a:ext>
            </a:extLst>
          </p:cNvPr>
          <p:cNvSpPr>
            <a:spLocks noGrp="1"/>
          </p:cNvSpPr>
          <p:nvPr>
            <p:ph type="ftr" sz="quarter" idx="3"/>
          </p:nvPr>
        </p:nvSpPr>
        <p:spPr>
          <a:xfrm>
            <a:off x="431999" y="6188628"/>
            <a:ext cx="6515799" cy="365125"/>
          </a:xfrm>
          <a:prstGeom prst="rect">
            <a:avLst/>
          </a:prstGeom>
        </p:spPr>
        <p:txBody>
          <a:bodyPr vert="horz" lIns="0" tIns="0" rIns="0" bIns="0" rtlCol="0" anchor="ctr"/>
          <a:lstStyle>
            <a:lvl1pPr algn="l">
              <a:defRPr sz="1200">
                <a:solidFill>
                  <a:schemeClr val="bg1"/>
                </a:solidFill>
              </a:defRPr>
            </a:lvl1pPr>
          </a:lstStyle>
          <a:p>
            <a:r>
              <a:rPr lang="en-US" dirty="0"/>
              <a:t>Add a footer</a:t>
            </a:r>
          </a:p>
        </p:txBody>
      </p:sp>
      <p:pic>
        <p:nvPicPr>
          <p:cNvPr id="8" name="Picture 7">
            <a:extLst>
              <a:ext uri="{FF2B5EF4-FFF2-40B4-BE49-F238E27FC236}">
                <a16:creationId xmlns:a16="http://schemas.microsoft.com/office/drawing/2014/main" id="{E836725D-0254-9D4F-A978-92374D23594E}"/>
              </a:ext>
            </a:extLst>
          </p:cNvPr>
          <p:cNvPicPr>
            <a:picLocks noChangeAspect="1"/>
          </p:cNvPicPr>
          <p:nvPr userDrawn="1"/>
        </p:nvPicPr>
        <p:blipFill>
          <a:blip r:embed="rId28"/>
          <a:stretch>
            <a:fillRect/>
          </a:stretch>
        </p:blipFill>
        <p:spPr>
          <a:xfrm>
            <a:off x="8527003" y="6088109"/>
            <a:ext cx="2558426" cy="683177"/>
          </a:xfrm>
          <a:prstGeom prst="rect">
            <a:avLst/>
          </a:prstGeom>
        </p:spPr>
      </p:pic>
      <p:pic>
        <p:nvPicPr>
          <p:cNvPr id="10" name="Picture 9">
            <a:extLst>
              <a:ext uri="{FF2B5EF4-FFF2-40B4-BE49-F238E27FC236}">
                <a16:creationId xmlns:a16="http://schemas.microsoft.com/office/drawing/2014/main" id="{A1C8109A-92A7-DA4A-A5C1-3AFE086C3620}"/>
              </a:ext>
            </a:extLst>
          </p:cNvPr>
          <p:cNvPicPr>
            <a:picLocks noChangeAspect="1"/>
          </p:cNvPicPr>
          <p:nvPr userDrawn="1"/>
        </p:nvPicPr>
        <p:blipFill>
          <a:blip r:embed="rId29">
            <a:alphaModFix amt="35000"/>
          </a:blip>
          <a:stretch>
            <a:fillRect/>
          </a:stretch>
        </p:blipFill>
        <p:spPr>
          <a:xfrm>
            <a:off x="11418413" y="6188628"/>
            <a:ext cx="353889" cy="539496"/>
          </a:xfrm>
          <a:prstGeom prst="rect">
            <a:avLst/>
          </a:prstGeom>
        </p:spPr>
      </p:pic>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4" r:id="rId3"/>
    <p:sldLayoutId id="2147483650" r:id="rId4"/>
    <p:sldLayoutId id="2147483652" r:id="rId5"/>
    <p:sldLayoutId id="2147483656" r:id="rId6"/>
    <p:sldLayoutId id="2147483657" r:id="rId7"/>
    <p:sldLayoutId id="2147483685" r:id="rId8"/>
    <p:sldLayoutId id="2147483668" r:id="rId9"/>
    <p:sldLayoutId id="2147483682" r:id="rId10"/>
    <p:sldLayoutId id="2147483670" r:id="rId11"/>
    <p:sldLayoutId id="2147483653" r:id="rId12"/>
    <p:sldLayoutId id="2147483673" r:id="rId13"/>
    <p:sldLayoutId id="2147483674" r:id="rId14"/>
    <p:sldLayoutId id="2147483676" r:id="rId15"/>
    <p:sldLayoutId id="2147483677" r:id="rId16"/>
    <p:sldLayoutId id="2147483654" r:id="rId17"/>
    <p:sldLayoutId id="2147483660" r:id="rId18"/>
    <p:sldLayoutId id="2147483661" r:id="rId19"/>
    <p:sldLayoutId id="2147483678" r:id="rId20"/>
    <p:sldLayoutId id="2147483686" r:id="rId21"/>
    <p:sldLayoutId id="2147483687" r:id="rId22"/>
    <p:sldLayoutId id="2147483689" r:id="rId23"/>
    <p:sldLayoutId id="2147483690" r:id="rId24"/>
    <p:sldLayoutId id="2147483688" r:id="rId25"/>
  </p:sldLayoutIdLst>
  <p:hf hdr="0" ftr="0" dt="0"/>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hyperlink" Target="https://www.peoplematters.in/article/diversity/harnessing-the-power-of-women-building-high-performance-teams-27822"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hyperlink" Target="http://brewminate.com/political-ideologies-and-isms/"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1FF24-387F-5341-A435-F0C134C8EFBE}"/>
              </a:ext>
            </a:extLst>
          </p:cNvPr>
          <p:cNvSpPr>
            <a:spLocks noGrp="1"/>
          </p:cNvSpPr>
          <p:nvPr>
            <p:ph type="ctrTitle"/>
          </p:nvPr>
        </p:nvSpPr>
        <p:spPr>
          <a:xfrm>
            <a:off x="6096000" y="0"/>
            <a:ext cx="6096001" cy="4068402"/>
          </a:xfrm>
        </p:spPr>
        <p:txBody>
          <a:bodyPr/>
          <a:lstStyle/>
          <a:p>
            <a:r>
              <a:rPr lang="en-US" dirty="0"/>
              <a:t>The Impact of Women </a:t>
            </a:r>
            <a:br>
              <a:rPr lang="en-US" dirty="0"/>
            </a:br>
            <a:r>
              <a:rPr lang="en-US" dirty="0"/>
              <a:t>and Intersectionality </a:t>
            </a:r>
            <a:br>
              <a:rPr lang="en-US" dirty="0"/>
            </a:br>
            <a:r>
              <a:rPr lang="en-US" dirty="0"/>
              <a:t>on Bill Success</a:t>
            </a:r>
          </a:p>
        </p:txBody>
      </p:sp>
      <p:sp>
        <p:nvSpPr>
          <p:cNvPr id="3" name="Subtitle 2">
            <a:extLst>
              <a:ext uri="{FF2B5EF4-FFF2-40B4-BE49-F238E27FC236}">
                <a16:creationId xmlns:a16="http://schemas.microsoft.com/office/drawing/2014/main" id="{22F98814-AF43-564D-832A-661DA4F8CEDF}"/>
              </a:ext>
            </a:extLst>
          </p:cNvPr>
          <p:cNvSpPr>
            <a:spLocks noGrp="1"/>
          </p:cNvSpPr>
          <p:nvPr>
            <p:ph type="subTitle" idx="1"/>
          </p:nvPr>
        </p:nvSpPr>
        <p:spPr>
          <a:xfrm>
            <a:off x="6182713" y="4068402"/>
            <a:ext cx="6009287" cy="1818422"/>
          </a:xfrm>
        </p:spPr>
        <p:txBody>
          <a:bodyPr/>
          <a:lstStyle/>
          <a:p>
            <a:r>
              <a:rPr lang="en-US" dirty="0"/>
              <a:t>Maggie Lowrey</a:t>
            </a:r>
          </a:p>
          <a:p>
            <a:r>
              <a:rPr lang="en-US" dirty="0"/>
              <a:t>Bemidji State University</a:t>
            </a:r>
          </a:p>
          <a:p>
            <a:r>
              <a:rPr lang="en-US" dirty="0"/>
              <a:t>Thesis Advisor: Dr. Patrick Donnay</a:t>
            </a:r>
          </a:p>
          <a:p>
            <a:r>
              <a:rPr lang="en-US" dirty="0"/>
              <a:t>Senior Thesis</a:t>
            </a:r>
          </a:p>
        </p:txBody>
      </p:sp>
    </p:spTree>
    <p:extLst>
      <p:ext uri="{BB962C8B-B14F-4D97-AF65-F5344CB8AC3E}">
        <p14:creationId xmlns:p14="http://schemas.microsoft.com/office/powerpoint/2010/main" val="3083288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68C30D-423F-4655-B1D1-0AB682CDB7DF}"/>
              </a:ext>
            </a:extLst>
          </p:cNvPr>
          <p:cNvSpPr>
            <a:spLocks noGrp="1"/>
          </p:cNvSpPr>
          <p:nvPr>
            <p:ph type="title"/>
          </p:nvPr>
        </p:nvSpPr>
        <p:spPr/>
        <p:txBody>
          <a:bodyPr/>
          <a:lstStyle/>
          <a:p>
            <a:r>
              <a:rPr lang="en-US" dirty="0"/>
              <a:t>Results</a:t>
            </a:r>
          </a:p>
        </p:txBody>
      </p:sp>
      <p:pic>
        <p:nvPicPr>
          <p:cNvPr id="6" name="Content Placeholder 5" descr="Table&#10;&#10;Description automatically generated">
            <a:extLst>
              <a:ext uri="{FF2B5EF4-FFF2-40B4-BE49-F238E27FC236}">
                <a16:creationId xmlns:a16="http://schemas.microsoft.com/office/drawing/2014/main" id="{EEB54A88-D28E-45FD-8E3C-BB4B37B6BB0B}"/>
              </a:ext>
            </a:extLst>
          </p:cNvPr>
          <p:cNvPicPr>
            <a:picLocks noGrp="1" noChangeAspect="1"/>
          </p:cNvPicPr>
          <p:nvPr>
            <p:ph idx="1"/>
          </p:nvPr>
        </p:nvPicPr>
        <p:blipFill>
          <a:blip r:embed="rId3"/>
          <a:stretch>
            <a:fillRect/>
          </a:stretch>
        </p:blipFill>
        <p:spPr>
          <a:xfrm>
            <a:off x="1876426" y="336750"/>
            <a:ext cx="6356386" cy="4892677"/>
          </a:xfrm>
        </p:spPr>
      </p:pic>
      <p:sp>
        <p:nvSpPr>
          <p:cNvPr id="9" name="Oval 8">
            <a:extLst>
              <a:ext uri="{FF2B5EF4-FFF2-40B4-BE49-F238E27FC236}">
                <a16:creationId xmlns:a16="http://schemas.microsoft.com/office/drawing/2014/main" id="{9969BC7A-6664-4139-935C-3EC00387344B}"/>
              </a:ext>
            </a:extLst>
          </p:cNvPr>
          <p:cNvSpPr/>
          <p:nvPr/>
        </p:nvSpPr>
        <p:spPr>
          <a:xfrm>
            <a:off x="5189655" y="2223503"/>
            <a:ext cx="676275" cy="2285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D885E15-5153-42B7-849D-7966F95607C7}"/>
              </a:ext>
            </a:extLst>
          </p:cNvPr>
          <p:cNvSpPr/>
          <p:nvPr/>
        </p:nvSpPr>
        <p:spPr>
          <a:xfrm>
            <a:off x="7068152" y="2223503"/>
            <a:ext cx="676275" cy="2285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74178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68C30D-423F-4655-B1D1-0AB682CDB7DF}"/>
              </a:ext>
            </a:extLst>
          </p:cNvPr>
          <p:cNvSpPr>
            <a:spLocks noGrp="1"/>
          </p:cNvSpPr>
          <p:nvPr>
            <p:ph type="title"/>
          </p:nvPr>
        </p:nvSpPr>
        <p:spPr/>
        <p:txBody>
          <a:bodyPr/>
          <a:lstStyle/>
          <a:p>
            <a:r>
              <a:rPr lang="en-US" dirty="0"/>
              <a:t>Results</a:t>
            </a:r>
          </a:p>
        </p:txBody>
      </p:sp>
      <p:pic>
        <p:nvPicPr>
          <p:cNvPr id="6" name="Content Placeholder 5" descr="Table&#10;&#10;Description automatically generated">
            <a:extLst>
              <a:ext uri="{FF2B5EF4-FFF2-40B4-BE49-F238E27FC236}">
                <a16:creationId xmlns:a16="http://schemas.microsoft.com/office/drawing/2014/main" id="{EEB54A88-D28E-45FD-8E3C-BB4B37B6BB0B}"/>
              </a:ext>
            </a:extLst>
          </p:cNvPr>
          <p:cNvPicPr>
            <a:picLocks noGrp="1" noChangeAspect="1"/>
          </p:cNvPicPr>
          <p:nvPr>
            <p:ph idx="1"/>
          </p:nvPr>
        </p:nvPicPr>
        <p:blipFill>
          <a:blip r:embed="rId3"/>
          <a:stretch>
            <a:fillRect/>
          </a:stretch>
        </p:blipFill>
        <p:spPr>
          <a:xfrm>
            <a:off x="1855160" y="304409"/>
            <a:ext cx="6356386" cy="4892677"/>
          </a:xfrm>
        </p:spPr>
      </p:pic>
      <p:sp>
        <p:nvSpPr>
          <p:cNvPr id="7" name="Oval 6">
            <a:extLst>
              <a:ext uri="{FF2B5EF4-FFF2-40B4-BE49-F238E27FC236}">
                <a16:creationId xmlns:a16="http://schemas.microsoft.com/office/drawing/2014/main" id="{56CBAD6C-08EB-4CF2-AA92-96523C1DC0C2}"/>
              </a:ext>
            </a:extLst>
          </p:cNvPr>
          <p:cNvSpPr/>
          <p:nvPr/>
        </p:nvSpPr>
        <p:spPr>
          <a:xfrm>
            <a:off x="5162550" y="3314700"/>
            <a:ext cx="676275" cy="2285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FEF800E-A164-46C4-B85F-2E417905F294}"/>
              </a:ext>
            </a:extLst>
          </p:cNvPr>
          <p:cNvSpPr/>
          <p:nvPr/>
        </p:nvSpPr>
        <p:spPr>
          <a:xfrm>
            <a:off x="5162550" y="2916243"/>
            <a:ext cx="676275" cy="2285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4626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4BFD75-943C-482D-A116-434FB27CE0DB}"/>
              </a:ext>
            </a:extLst>
          </p:cNvPr>
          <p:cNvSpPr>
            <a:spLocks noGrp="1"/>
          </p:cNvSpPr>
          <p:nvPr>
            <p:ph idx="1"/>
          </p:nvPr>
        </p:nvSpPr>
        <p:spPr/>
        <p:txBody>
          <a:bodyPr/>
          <a:lstStyle/>
          <a:p>
            <a:pPr marL="0" indent="0">
              <a:spcAft>
                <a:spcPts val="600"/>
              </a:spcAft>
              <a:buNone/>
            </a:pPr>
            <a:r>
              <a:rPr lang="en-US" sz="1900" dirty="0"/>
              <a:t>Alder, E. Scott, and John D. Wilkerson. 2013. </a:t>
            </a:r>
            <a:r>
              <a:rPr lang="en-US" sz="1900" i="1" dirty="0"/>
              <a:t>Congress and the Politics of Problem Solving. </a:t>
            </a:r>
            <a:r>
              <a:rPr lang="en-US" sz="1900" dirty="0"/>
              <a:t>Cambridge University Press. </a:t>
            </a:r>
          </a:p>
          <a:p>
            <a:pPr marL="0" indent="0">
              <a:spcAft>
                <a:spcPts val="600"/>
              </a:spcAft>
              <a:buNone/>
            </a:pPr>
            <a:r>
              <a:rPr lang="en-US" sz="1900" dirty="0" err="1"/>
              <a:t>Atkeson</a:t>
            </a:r>
            <a:r>
              <a:rPr lang="en-US" sz="1900" dirty="0"/>
              <a:t>, Lonna Rae, and Nancy Carrillo. 2007. “More Is Better: The Influence of Collective Female Descriptive Representation on External Efficacy.” </a:t>
            </a:r>
            <a:r>
              <a:rPr lang="en-US" sz="1900" i="1" dirty="0"/>
              <a:t>Gender and Politics </a:t>
            </a:r>
            <a:r>
              <a:rPr lang="en-US" sz="1900" dirty="0"/>
              <a:t>3 (1) 79-101. </a:t>
            </a:r>
          </a:p>
          <a:p>
            <a:pPr marL="0" indent="0">
              <a:spcAft>
                <a:spcPts val="600"/>
              </a:spcAft>
              <a:buNone/>
            </a:pPr>
            <a:r>
              <a:rPr lang="en-US" sz="1900" dirty="0" err="1"/>
              <a:t>Hitt</a:t>
            </a:r>
            <a:r>
              <a:rPr lang="en-US" sz="1900" dirty="0"/>
              <a:t>, Matthew P., Craig </a:t>
            </a:r>
            <a:r>
              <a:rPr lang="en-US" sz="1900" dirty="0" err="1"/>
              <a:t>Volden</a:t>
            </a:r>
            <a:r>
              <a:rPr lang="en-US" sz="1900" dirty="0"/>
              <a:t>, and Alan E. Wiseman. 2017. “Spatial Models of Legislative Effectiveness.” </a:t>
            </a:r>
            <a:r>
              <a:rPr lang="en-US" sz="1900" i="1" dirty="0"/>
              <a:t>American Journal of Political Science </a:t>
            </a:r>
            <a:r>
              <a:rPr lang="en-US" sz="1900" dirty="0"/>
              <a:t>61 (3) 575-90</a:t>
            </a:r>
          </a:p>
          <a:p>
            <a:pPr marL="0" indent="0">
              <a:spcAft>
                <a:spcPts val="600"/>
              </a:spcAft>
              <a:buNone/>
            </a:pPr>
            <a:r>
              <a:rPr lang="en-US" sz="1900" dirty="0"/>
              <a:t>Holman, </a:t>
            </a:r>
            <a:r>
              <a:rPr lang="en-US" sz="1900" dirty="0" err="1"/>
              <a:t>Mirya</a:t>
            </a:r>
            <a:r>
              <a:rPr lang="en-US" sz="1900" dirty="0"/>
              <a:t> R., and Anna Mahoney. 2019. “The Choice Is Yours: Caucus Typologies and Collaboration in U.S. State Legislatures.” </a:t>
            </a:r>
            <a:r>
              <a:rPr lang="en-US" sz="1900" i="1" dirty="0"/>
              <a:t>Representation</a:t>
            </a:r>
            <a:r>
              <a:rPr lang="en-US" sz="1900" dirty="0"/>
              <a:t> 55 (1): 47-63. doi:10.1080/00344893.2019.1581079</a:t>
            </a:r>
          </a:p>
          <a:p>
            <a:pPr marL="0" indent="0">
              <a:spcAft>
                <a:spcPts val="600"/>
              </a:spcAft>
              <a:buNone/>
            </a:pPr>
            <a:r>
              <a:rPr lang="en-US" sz="1900" dirty="0">
                <a:effectLst/>
              </a:rPr>
              <a:t>Holman, M. R., Mahoney, A., &amp; Hurler, E. (2021). Let’s work together: Bill Success via women’s </a:t>
            </a:r>
            <a:r>
              <a:rPr lang="en-US" sz="1900" dirty="0" err="1">
                <a:effectLst/>
              </a:rPr>
              <a:t>cosponsorship</a:t>
            </a:r>
            <a:r>
              <a:rPr lang="en-US" sz="1900" dirty="0">
                <a:effectLst/>
              </a:rPr>
              <a:t> in U.S. state legislatures. </a:t>
            </a:r>
            <a:r>
              <a:rPr lang="en-US" sz="1900" i="1" dirty="0">
                <a:effectLst/>
              </a:rPr>
              <a:t>Political Research Quarterly</a:t>
            </a:r>
            <a:r>
              <a:rPr lang="en-US" sz="1900" dirty="0">
                <a:effectLst/>
              </a:rPr>
              <a:t>, 106591292110201. https://doi.org/10.1177/10659129211020123 </a:t>
            </a:r>
          </a:p>
          <a:p>
            <a:pPr marL="0" indent="0">
              <a:spcAft>
                <a:spcPts val="600"/>
              </a:spcAft>
              <a:buNone/>
            </a:pPr>
            <a:r>
              <a:rPr lang="en-US" sz="1900" dirty="0" err="1"/>
              <a:t>Kanthak</a:t>
            </a:r>
            <a:r>
              <a:rPr lang="en-US" sz="1900" dirty="0"/>
              <a:t>, Kristin., and George A. Krause. 2012. </a:t>
            </a:r>
            <a:r>
              <a:rPr lang="en-US" sz="1900" i="1" dirty="0"/>
              <a:t>The Diversity Paradox. </a:t>
            </a:r>
            <a:r>
              <a:rPr lang="en-US" sz="1900" dirty="0"/>
              <a:t>New York: Oxford University Press. </a:t>
            </a:r>
          </a:p>
        </p:txBody>
      </p:sp>
      <p:sp>
        <p:nvSpPr>
          <p:cNvPr id="3" name="Title 2">
            <a:extLst>
              <a:ext uri="{FF2B5EF4-FFF2-40B4-BE49-F238E27FC236}">
                <a16:creationId xmlns:a16="http://schemas.microsoft.com/office/drawing/2014/main" id="{3FE576E2-A4E1-44A0-BF19-8F35A671403F}"/>
              </a:ext>
            </a:extLst>
          </p:cNvPr>
          <p:cNvSpPr>
            <a:spLocks noGrp="1"/>
          </p:cNvSpPr>
          <p:nvPr>
            <p:ph type="title"/>
          </p:nvPr>
        </p:nvSpPr>
        <p:spPr/>
        <p:txBody>
          <a:bodyPr/>
          <a:lstStyle/>
          <a:p>
            <a:r>
              <a:rPr lang="en-US" dirty="0"/>
              <a:t>References</a:t>
            </a:r>
          </a:p>
        </p:txBody>
      </p:sp>
    </p:spTree>
    <p:extLst>
      <p:ext uri="{BB962C8B-B14F-4D97-AF65-F5344CB8AC3E}">
        <p14:creationId xmlns:p14="http://schemas.microsoft.com/office/powerpoint/2010/main" val="2328078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7EE279-E221-43BD-B7D2-43F99C602B65}"/>
              </a:ext>
            </a:extLst>
          </p:cNvPr>
          <p:cNvSpPr>
            <a:spLocks noGrp="1"/>
          </p:cNvSpPr>
          <p:nvPr>
            <p:ph idx="1"/>
          </p:nvPr>
        </p:nvSpPr>
        <p:spPr/>
        <p:txBody>
          <a:bodyPr/>
          <a:lstStyle/>
          <a:p>
            <a:pPr marL="0" indent="0">
              <a:spcAft>
                <a:spcPts val="600"/>
              </a:spcAft>
              <a:buNone/>
            </a:pPr>
            <a:r>
              <a:rPr lang="en-US" sz="1900" dirty="0"/>
              <a:t>Kirkland, Justin H. 2011. “The Relational Determinants of Legislative Outcomes: Strong and Weak Ties between Legislators.” </a:t>
            </a:r>
            <a:r>
              <a:rPr lang="en-US" sz="1900" i="1" dirty="0"/>
              <a:t>The Journal of Politics </a:t>
            </a:r>
            <a:r>
              <a:rPr lang="en-US" sz="1900" dirty="0"/>
              <a:t>73 (3): 887-98.</a:t>
            </a:r>
          </a:p>
          <a:p>
            <a:pPr marL="0" indent="0">
              <a:spcAft>
                <a:spcPts val="600"/>
              </a:spcAft>
              <a:buNone/>
            </a:pPr>
            <a:r>
              <a:rPr lang="en-US" sz="1900" dirty="0"/>
              <a:t>Lazarus, Jeffery., and Amy </a:t>
            </a:r>
            <a:r>
              <a:rPr lang="en-US" sz="1900" dirty="0" err="1"/>
              <a:t>Steigerwalt</a:t>
            </a:r>
            <a:r>
              <a:rPr lang="en-US" sz="1900" dirty="0"/>
              <a:t>. 2018. </a:t>
            </a:r>
            <a:r>
              <a:rPr lang="en-US" sz="1900" i="1" dirty="0"/>
              <a:t>Gendered Vulnerability. </a:t>
            </a:r>
            <a:r>
              <a:rPr lang="en-US" sz="1900" dirty="0"/>
              <a:t>Ann Arbor: University of Michigan Press.</a:t>
            </a:r>
          </a:p>
          <a:p>
            <a:pPr marL="0" indent="0">
              <a:spcAft>
                <a:spcPts val="600"/>
              </a:spcAft>
              <a:buNone/>
            </a:pPr>
            <a:r>
              <a:rPr lang="en-US" sz="1900" dirty="0"/>
              <a:t>Osborn, Tracy. 2012. </a:t>
            </a:r>
            <a:r>
              <a:rPr lang="en-US" sz="1900" i="1" dirty="0"/>
              <a:t> How Women Represent Women: Political Parties, Gender and Representation in the State Legislatures. </a:t>
            </a:r>
            <a:r>
              <a:rPr lang="en-US" sz="1900" dirty="0"/>
              <a:t> New York: Oxford University Press.</a:t>
            </a:r>
          </a:p>
          <a:p>
            <a:pPr marL="0" indent="0">
              <a:spcAft>
                <a:spcPts val="600"/>
              </a:spcAft>
              <a:buNone/>
            </a:pPr>
            <a:r>
              <a:rPr lang="en-US" sz="1900" dirty="0" err="1"/>
              <a:t>Swers</a:t>
            </a:r>
            <a:r>
              <a:rPr lang="en-US" sz="1900" dirty="0"/>
              <a:t>, Michele L. 2002. </a:t>
            </a:r>
            <a:r>
              <a:rPr lang="en-US" sz="1900" i="1" dirty="0"/>
              <a:t> The Difference Women Make: The Policy Impact of Women in Congress. </a:t>
            </a:r>
            <a:r>
              <a:rPr lang="en-US" sz="1900" dirty="0"/>
              <a:t> Chicago: University of Chicago Press.</a:t>
            </a:r>
          </a:p>
        </p:txBody>
      </p:sp>
      <p:sp>
        <p:nvSpPr>
          <p:cNvPr id="3" name="Title 2">
            <a:extLst>
              <a:ext uri="{FF2B5EF4-FFF2-40B4-BE49-F238E27FC236}">
                <a16:creationId xmlns:a16="http://schemas.microsoft.com/office/drawing/2014/main" id="{41417368-D298-4FB3-A2F0-9F8298231B89}"/>
              </a:ext>
            </a:extLst>
          </p:cNvPr>
          <p:cNvSpPr>
            <a:spLocks noGrp="1"/>
          </p:cNvSpPr>
          <p:nvPr>
            <p:ph type="title"/>
          </p:nvPr>
        </p:nvSpPr>
        <p:spPr/>
        <p:txBody>
          <a:bodyPr/>
          <a:lstStyle/>
          <a:p>
            <a:r>
              <a:rPr lang="en-US" dirty="0"/>
              <a:t>References</a:t>
            </a:r>
          </a:p>
        </p:txBody>
      </p:sp>
    </p:spTree>
    <p:extLst>
      <p:ext uri="{BB962C8B-B14F-4D97-AF65-F5344CB8AC3E}">
        <p14:creationId xmlns:p14="http://schemas.microsoft.com/office/powerpoint/2010/main" val="1233743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Question marks in a line and one question mark is lit">
            <a:extLst>
              <a:ext uri="{FF2B5EF4-FFF2-40B4-BE49-F238E27FC236}">
                <a16:creationId xmlns:a16="http://schemas.microsoft.com/office/drawing/2014/main" id="{066294D4-D4E4-180E-E54E-F6F5C7A31E3C}"/>
              </a:ext>
            </a:extLst>
          </p:cNvPr>
          <p:cNvPicPr>
            <a:picLocks noChangeAspect="1"/>
          </p:cNvPicPr>
          <p:nvPr/>
        </p:nvPicPr>
        <p:blipFill rotWithShape="1">
          <a:blip r:embed="rId2"/>
          <a:srcRect t="16871" b="28489"/>
          <a:stretch/>
        </p:blipFill>
        <p:spPr>
          <a:xfrm>
            <a:off x="432000" y="1232211"/>
            <a:ext cx="11207227" cy="4087512"/>
          </a:xfrm>
          <a:prstGeom prst="rect">
            <a:avLst/>
          </a:prstGeom>
          <a:noFill/>
        </p:spPr>
      </p:pic>
      <p:sp>
        <p:nvSpPr>
          <p:cNvPr id="2" name="Title 1">
            <a:extLst>
              <a:ext uri="{FF2B5EF4-FFF2-40B4-BE49-F238E27FC236}">
                <a16:creationId xmlns:a16="http://schemas.microsoft.com/office/drawing/2014/main" id="{8CC8D8D7-8F87-40B4-88FF-6D1C67E315D2}"/>
              </a:ext>
            </a:extLst>
          </p:cNvPr>
          <p:cNvSpPr>
            <a:spLocks noGrp="1"/>
          </p:cNvSpPr>
          <p:nvPr>
            <p:ph type="title"/>
          </p:nvPr>
        </p:nvSpPr>
        <p:spPr>
          <a:xfrm>
            <a:off x="432000" y="432000"/>
            <a:ext cx="11207227" cy="720000"/>
          </a:xfrm>
        </p:spPr>
        <p:txBody>
          <a:bodyPr anchor="ctr">
            <a:normAutofit/>
          </a:bodyPr>
          <a:lstStyle/>
          <a:p>
            <a:r>
              <a:rPr lang="en-US" sz="4400" dirty="0"/>
              <a:t>Questions?</a:t>
            </a:r>
          </a:p>
        </p:txBody>
      </p:sp>
    </p:spTree>
    <p:extLst>
      <p:ext uri="{BB962C8B-B14F-4D97-AF65-F5344CB8AC3E}">
        <p14:creationId xmlns:p14="http://schemas.microsoft.com/office/powerpoint/2010/main" val="365116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0E73D7-E93A-FCA5-EAE6-44F868509787}"/>
              </a:ext>
            </a:extLst>
          </p:cNvPr>
          <p:cNvSpPr>
            <a:spLocks noGrp="1"/>
          </p:cNvSpPr>
          <p:nvPr>
            <p:ph idx="1"/>
          </p:nvPr>
        </p:nvSpPr>
        <p:spPr/>
        <p:txBody>
          <a:bodyPr/>
          <a:lstStyle/>
          <a:p>
            <a:r>
              <a:rPr lang="en-US" sz="3600" dirty="0"/>
              <a:t>Bill success in State Legislatures</a:t>
            </a:r>
          </a:p>
          <a:p>
            <a:endParaRPr lang="en-US" sz="2400" dirty="0"/>
          </a:p>
          <a:p>
            <a:r>
              <a:rPr lang="en-US" sz="3600" dirty="0"/>
              <a:t>The importance of co-sponsors for women</a:t>
            </a:r>
          </a:p>
        </p:txBody>
      </p:sp>
      <p:sp>
        <p:nvSpPr>
          <p:cNvPr id="3" name="Title 2">
            <a:extLst>
              <a:ext uri="{FF2B5EF4-FFF2-40B4-BE49-F238E27FC236}">
                <a16:creationId xmlns:a16="http://schemas.microsoft.com/office/drawing/2014/main" id="{EB5FB006-2BD2-2170-2D4F-6CB8CA5F97FF}"/>
              </a:ext>
            </a:extLst>
          </p:cNvPr>
          <p:cNvSpPr>
            <a:spLocks noGrp="1"/>
          </p:cNvSpPr>
          <p:nvPr>
            <p:ph type="title"/>
          </p:nvPr>
        </p:nvSpPr>
        <p:spPr/>
        <p:txBody>
          <a:bodyPr/>
          <a:lstStyle/>
          <a:p>
            <a:r>
              <a:rPr lang="en-US" sz="4800" b="1" dirty="0"/>
              <a:t>Introduction</a:t>
            </a:r>
          </a:p>
        </p:txBody>
      </p:sp>
      <p:pic>
        <p:nvPicPr>
          <p:cNvPr id="5" name="Picture 4">
            <a:extLst>
              <a:ext uri="{FF2B5EF4-FFF2-40B4-BE49-F238E27FC236}">
                <a16:creationId xmlns:a16="http://schemas.microsoft.com/office/drawing/2014/main" id="{83A11682-584A-4E8A-BF28-547A686F5603}"/>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25931" b="12282"/>
          <a:stretch/>
        </p:blipFill>
        <p:spPr>
          <a:xfrm>
            <a:off x="432000" y="2990756"/>
            <a:ext cx="8145072" cy="2404204"/>
          </a:xfrm>
          <a:prstGeom prst="rect">
            <a:avLst/>
          </a:prstGeom>
        </p:spPr>
      </p:pic>
    </p:spTree>
    <p:extLst>
      <p:ext uri="{BB962C8B-B14F-4D97-AF65-F5344CB8AC3E}">
        <p14:creationId xmlns:p14="http://schemas.microsoft.com/office/powerpoint/2010/main" val="145996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descr="Graphical user interface, text&#10;&#10;Description automatically generated">
            <a:extLst>
              <a:ext uri="{FF2B5EF4-FFF2-40B4-BE49-F238E27FC236}">
                <a16:creationId xmlns:a16="http://schemas.microsoft.com/office/drawing/2014/main" id="{696B37F9-7DA4-4E54-819A-E7D07320E799}"/>
              </a:ext>
            </a:extLst>
          </p:cNvPr>
          <p:cNvPicPr>
            <a:picLocks noGrp="1" noChangeAspect="1"/>
          </p:cNvPicPr>
          <p:nvPr>
            <p:ph idx="1"/>
          </p:nvPr>
        </p:nvPicPr>
        <p:blipFill>
          <a:blip r:embed="rId3"/>
          <a:stretch>
            <a:fillRect/>
          </a:stretch>
        </p:blipFill>
        <p:spPr>
          <a:xfrm>
            <a:off x="795212" y="1152000"/>
            <a:ext cx="10480803" cy="4087512"/>
          </a:xfrm>
          <a:noFill/>
        </p:spPr>
      </p:pic>
      <p:sp>
        <p:nvSpPr>
          <p:cNvPr id="3" name="Title 2">
            <a:extLst>
              <a:ext uri="{FF2B5EF4-FFF2-40B4-BE49-F238E27FC236}">
                <a16:creationId xmlns:a16="http://schemas.microsoft.com/office/drawing/2014/main" id="{EB5FB006-2BD2-2170-2D4F-6CB8CA5F97FF}"/>
              </a:ext>
            </a:extLst>
          </p:cNvPr>
          <p:cNvSpPr>
            <a:spLocks noGrp="1"/>
          </p:cNvSpPr>
          <p:nvPr>
            <p:ph type="title"/>
          </p:nvPr>
        </p:nvSpPr>
        <p:spPr>
          <a:xfrm>
            <a:off x="432000" y="432000"/>
            <a:ext cx="11207227" cy="432000"/>
          </a:xfrm>
        </p:spPr>
        <p:txBody>
          <a:bodyPr anchor="ctr">
            <a:noAutofit/>
          </a:bodyPr>
          <a:lstStyle/>
          <a:p>
            <a:r>
              <a:rPr lang="en-US" sz="4800" b="1" dirty="0"/>
              <a:t>Introduction</a:t>
            </a:r>
          </a:p>
        </p:txBody>
      </p:sp>
    </p:spTree>
    <p:extLst>
      <p:ext uri="{BB962C8B-B14F-4D97-AF65-F5344CB8AC3E}">
        <p14:creationId xmlns:p14="http://schemas.microsoft.com/office/powerpoint/2010/main" val="2427765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ACB850-1A47-41E2-BC22-67FA84008968}"/>
              </a:ext>
            </a:extLst>
          </p:cNvPr>
          <p:cNvSpPr>
            <a:spLocks noGrp="1"/>
          </p:cNvSpPr>
          <p:nvPr>
            <p:ph idx="1"/>
          </p:nvPr>
        </p:nvSpPr>
        <p:spPr/>
        <p:txBody>
          <a:bodyPr/>
          <a:lstStyle/>
          <a:p>
            <a:pPr>
              <a:lnSpc>
                <a:spcPct val="100000"/>
              </a:lnSpc>
              <a:spcAft>
                <a:spcPts val="600"/>
              </a:spcAft>
            </a:pPr>
            <a:r>
              <a:rPr lang="en-US" sz="3600" dirty="0"/>
              <a:t>Type of bill</a:t>
            </a:r>
          </a:p>
          <a:p>
            <a:pPr lvl="1">
              <a:lnSpc>
                <a:spcPct val="100000"/>
              </a:lnSpc>
              <a:spcAft>
                <a:spcPts val="600"/>
              </a:spcAft>
            </a:pPr>
            <a:r>
              <a:rPr lang="en-US" sz="3400" dirty="0"/>
              <a:t>High Quality/Necessary bills </a:t>
            </a:r>
            <a:endParaRPr lang="en-US" sz="3600" dirty="0"/>
          </a:p>
          <a:p>
            <a:pPr>
              <a:lnSpc>
                <a:spcPct val="100000"/>
              </a:lnSpc>
              <a:spcAft>
                <a:spcPts val="600"/>
              </a:spcAft>
            </a:pPr>
            <a:r>
              <a:rPr lang="en-US" sz="3600" dirty="0"/>
              <a:t>Legislator characteristics</a:t>
            </a:r>
          </a:p>
          <a:p>
            <a:pPr lvl="1">
              <a:lnSpc>
                <a:spcPct val="100000"/>
              </a:lnSpc>
              <a:spcAft>
                <a:spcPts val="600"/>
              </a:spcAft>
            </a:pPr>
            <a:r>
              <a:rPr lang="en-US" sz="3400" dirty="0"/>
              <a:t>Party Affiliation</a:t>
            </a:r>
          </a:p>
          <a:p>
            <a:pPr lvl="1">
              <a:lnSpc>
                <a:spcPct val="100000"/>
              </a:lnSpc>
              <a:spcAft>
                <a:spcPts val="600"/>
              </a:spcAft>
            </a:pPr>
            <a:r>
              <a:rPr lang="en-US" sz="3400" dirty="0"/>
              <a:t>Expertise</a:t>
            </a:r>
          </a:p>
          <a:p>
            <a:pPr lvl="1">
              <a:lnSpc>
                <a:spcPct val="100000"/>
              </a:lnSpc>
              <a:spcAft>
                <a:spcPts val="600"/>
              </a:spcAft>
            </a:pPr>
            <a:r>
              <a:rPr lang="en-US" sz="3400" dirty="0"/>
              <a:t>Ideology </a:t>
            </a:r>
          </a:p>
          <a:p>
            <a:endParaRPr lang="en-US" sz="2800" dirty="0"/>
          </a:p>
        </p:txBody>
      </p:sp>
      <p:sp>
        <p:nvSpPr>
          <p:cNvPr id="3" name="Title 2">
            <a:extLst>
              <a:ext uri="{FF2B5EF4-FFF2-40B4-BE49-F238E27FC236}">
                <a16:creationId xmlns:a16="http://schemas.microsoft.com/office/drawing/2014/main" id="{C875D9FD-554D-4F58-AF18-FC61B3DCBFFA}"/>
              </a:ext>
            </a:extLst>
          </p:cNvPr>
          <p:cNvSpPr>
            <a:spLocks noGrp="1"/>
          </p:cNvSpPr>
          <p:nvPr>
            <p:ph type="title"/>
          </p:nvPr>
        </p:nvSpPr>
        <p:spPr/>
        <p:txBody>
          <a:bodyPr/>
          <a:lstStyle/>
          <a:p>
            <a:r>
              <a:rPr lang="en-US" sz="4800" dirty="0"/>
              <a:t>What else affects bill success?</a:t>
            </a:r>
          </a:p>
        </p:txBody>
      </p:sp>
      <p:pic>
        <p:nvPicPr>
          <p:cNvPr id="5" name="Picture 4" descr="Chart, diagram&#10;&#10;Description automatically generated with medium confidence">
            <a:extLst>
              <a:ext uri="{FF2B5EF4-FFF2-40B4-BE49-F238E27FC236}">
                <a16:creationId xmlns:a16="http://schemas.microsoft.com/office/drawing/2014/main" id="{7A8FD176-B197-4CDC-8AB4-6C1E437275E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621119" y="1988385"/>
            <a:ext cx="4334836" cy="3251127"/>
          </a:xfrm>
          <a:prstGeom prst="rect">
            <a:avLst/>
          </a:prstGeom>
        </p:spPr>
      </p:pic>
    </p:spTree>
    <p:extLst>
      <p:ext uri="{BB962C8B-B14F-4D97-AF65-F5344CB8AC3E}">
        <p14:creationId xmlns:p14="http://schemas.microsoft.com/office/powerpoint/2010/main" val="201210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250"/>
                                        <p:tgtEl>
                                          <p:spTgt spid="2">
                                            <p:txEl>
                                              <p:pRg st="2" end="2"/>
                                            </p:txEl>
                                          </p:spTgt>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Effect transition="in" filter="fade">
                                      <p:cBhvr>
                                        <p:cTn id="25" dur="500"/>
                                        <p:tgtEl>
                                          <p:spTgt spid="2">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3CD58A-6C92-4BBD-9FE9-38836C6721E9}"/>
              </a:ext>
            </a:extLst>
          </p:cNvPr>
          <p:cNvSpPr>
            <a:spLocks noGrp="1"/>
          </p:cNvSpPr>
          <p:nvPr>
            <p:ph idx="1"/>
          </p:nvPr>
        </p:nvSpPr>
        <p:spPr/>
        <p:txBody>
          <a:bodyPr/>
          <a:lstStyle/>
          <a:p>
            <a:r>
              <a:rPr lang="en-US" sz="3200" dirty="0"/>
              <a:t>Marginalization</a:t>
            </a:r>
          </a:p>
          <a:p>
            <a:pPr lvl="1">
              <a:lnSpc>
                <a:spcPct val="100000"/>
              </a:lnSpc>
              <a:spcBef>
                <a:spcPts val="600"/>
              </a:spcBef>
              <a:spcAft>
                <a:spcPts val="600"/>
              </a:spcAft>
            </a:pPr>
            <a:r>
              <a:rPr lang="en-US" sz="2800" dirty="0"/>
              <a:t>leads to overcompensation of their efforts</a:t>
            </a:r>
          </a:p>
          <a:p>
            <a:pPr lvl="1">
              <a:lnSpc>
                <a:spcPct val="100000"/>
              </a:lnSpc>
              <a:spcBef>
                <a:spcPts val="600"/>
              </a:spcBef>
              <a:spcAft>
                <a:spcPts val="600"/>
              </a:spcAft>
            </a:pPr>
            <a:r>
              <a:rPr lang="en-US" sz="2800" dirty="0"/>
              <a:t>Creates a need for collaboration</a:t>
            </a:r>
          </a:p>
          <a:p>
            <a:pPr>
              <a:spcBef>
                <a:spcPts val="600"/>
              </a:spcBef>
              <a:spcAft>
                <a:spcPts val="600"/>
              </a:spcAft>
            </a:pPr>
            <a:r>
              <a:rPr lang="en-US" sz="3200" dirty="0"/>
              <a:t>Policy Priorities</a:t>
            </a:r>
          </a:p>
          <a:p>
            <a:pPr lvl="1">
              <a:spcBef>
                <a:spcPts val="600"/>
              </a:spcBef>
              <a:spcAft>
                <a:spcPts val="600"/>
              </a:spcAft>
            </a:pPr>
            <a:r>
              <a:rPr lang="en-US" sz="3000" dirty="0"/>
              <a:t>“women’s issues”</a:t>
            </a:r>
          </a:p>
          <a:p>
            <a:pPr lvl="1">
              <a:spcBef>
                <a:spcPts val="600"/>
              </a:spcBef>
              <a:spcAft>
                <a:spcPts val="600"/>
              </a:spcAft>
            </a:pPr>
            <a:r>
              <a:rPr lang="en-US" sz="3000" dirty="0"/>
              <a:t>Created women’s caucuses and commissions</a:t>
            </a:r>
          </a:p>
        </p:txBody>
      </p:sp>
      <p:sp>
        <p:nvSpPr>
          <p:cNvPr id="3" name="Title 2">
            <a:extLst>
              <a:ext uri="{FF2B5EF4-FFF2-40B4-BE49-F238E27FC236}">
                <a16:creationId xmlns:a16="http://schemas.microsoft.com/office/drawing/2014/main" id="{2C3DE20E-6E40-40A0-AF4F-25A5B943D222}"/>
              </a:ext>
            </a:extLst>
          </p:cNvPr>
          <p:cNvSpPr>
            <a:spLocks noGrp="1"/>
          </p:cNvSpPr>
          <p:nvPr>
            <p:ph type="title"/>
          </p:nvPr>
        </p:nvSpPr>
        <p:spPr/>
        <p:txBody>
          <a:bodyPr/>
          <a:lstStyle/>
          <a:p>
            <a:r>
              <a:rPr lang="en-US" sz="4800" dirty="0"/>
              <a:t>How do gender and race factor in?</a:t>
            </a:r>
          </a:p>
        </p:txBody>
      </p:sp>
    </p:spTree>
    <p:extLst>
      <p:ext uri="{BB962C8B-B14F-4D97-AF65-F5344CB8AC3E}">
        <p14:creationId xmlns:p14="http://schemas.microsoft.com/office/powerpoint/2010/main" val="242556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500"/>
                                        <p:tgtEl>
                                          <p:spTgt spid="2">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A231F8C-8463-82D3-32C8-0D999DAC2929}"/>
              </a:ext>
            </a:extLst>
          </p:cNvPr>
          <p:cNvSpPr>
            <a:spLocks noGrp="1"/>
          </p:cNvSpPr>
          <p:nvPr>
            <p:ph type="title"/>
          </p:nvPr>
        </p:nvSpPr>
        <p:spPr>
          <a:xfrm>
            <a:off x="411021" y="326962"/>
            <a:ext cx="11369958" cy="930075"/>
          </a:xfrm>
        </p:spPr>
        <p:txBody>
          <a:bodyPr/>
          <a:lstStyle/>
          <a:p>
            <a:r>
              <a:rPr lang="en-US" sz="3200" b="1" kern="1200" dirty="0">
                <a:solidFill>
                  <a:schemeClr val="tx1">
                    <a:lumMod val="75000"/>
                    <a:lumOff val="25000"/>
                  </a:schemeClr>
                </a:solidFill>
                <a:latin typeface="+mn-lt"/>
                <a:ea typeface="+mn-ea"/>
                <a:cs typeface="+mn-cs"/>
              </a:rPr>
              <a:t>How the Success of a Bill Becoming a Law is Affected by the Percentage of Women Sponsors</a:t>
            </a:r>
            <a:endParaRPr lang="en-US" dirty="0"/>
          </a:p>
        </p:txBody>
      </p:sp>
      <p:sp>
        <p:nvSpPr>
          <p:cNvPr id="10" name="TextBox 9">
            <a:extLst>
              <a:ext uri="{FF2B5EF4-FFF2-40B4-BE49-F238E27FC236}">
                <a16:creationId xmlns:a16="http://schemas.microsoft.com/office/drawing/2014/main" id="{11C94060-08F0-4D58-9B77-B2A60E456035}"/>
              </a:ext>
            </a:extLst>
          </p:cNvPr>
          <p:cNvSpPr txBox="1"/>
          <p:nvPr/>
        </p:nvSpPr>
        <p:spPr>
          <a:xfrm>
            <a:off x="609021" y="4285725"/>
            <a:ext cx="5472000" cy="360000"/>
          </a:xfrm>
          <a:prstGeom prst="rect">
            <a:avLst/>
          </a:prstGeom>
        </p:spPr>
        <p:txBody>
          <a:bodyPr vert="horz" lIns="0" tIns="0" rIns="0" bIns="0" rtlCol="0" anchor="t">
            <a:normAutofit/>
          </a:bodyPr>
          <a:lstStyle/>
          <a:p>
            <a:pPr>
              <a:lnSpc>
                <a:spcPct val="90000"/>
              </a:lnSpc>
              <a:spcBef>
                <a:spcPts val="1000"/>
              </a:spcBef>
            </a:pPr>
            <a:r>
              <a:rPr lang="en-US" sz="1100" b="1" kern="1200" dirty="0">
                <a:solidFill>
                  <a:schemeClr val="tx1">
                    <a:lumMod val="75000"/>
                    <a:lumOff val="25000"/>
                  </a:schemeClr>
                </a:solidFill>
                <a:latin typeface="+mn-lt"/>
                <a:ea typeface="+mn-ea"/>
                <a:cs typeface="+mn-cs"/>
              </a:rPr>
              <a:t>This categorical variable shows statistical significance of Chi = p&lt;0.001 and signifies a weak relationship measured by Cramer’s V with a value of 0.045.</a:t>
            </a:r>
          </a:p>
        </p:txBody>
      </p:sp>
      <p:pic>
        <p:nvPicPr>
          <p:cNvPr id="3" name="Content Placeholder 2">
            <a:extLst>
              <a:ext uri="{FF2B5EF4-FFF2-40B4-BE49-F238E27FC236}">
                <a16:creationId xmlns:a16="http://schemas.microsoft.com/office/drawing/2014/main" id="{6D7A75CF-62FB-48BF-BFE4-BA08B31737E1}"/>
              </a:ext>
            </a:extLst>
          </p:cNvPr>
          <p:cNvPicPr>
            <a:picLocks noGrp="1" noChangeAspect="1"/>
          </p:cNvPicPr>
          <p:nvPr>
            <p:ph sz="quarter" idx="4"/>
          </p:nvPr>
        </p:nvPicPr>
        <p:blipFill rotWithShape="1">
          <a:blip r:embed="rId3"/>
          <a:srcRect r="7793"/>
          <a:stretch/>
        </p:blipFill>
        <p:spPr>
          <a:xfrm>
            <a:off x="6300789" y="1604900"/>
            <a:ext cx="5480190" cy="3504669"/>
          </a:xfrm>
        </p:spPr>
      </p:pic>
      <p:graphicFrame>
        <p:nvGraphicFramePr>
          <p:cNvPr id="7" name="Table 7">
            <a:extLst>
              <a:ext uri="{FF2B5EF4-FFF2-40B4-BE49-F238E27FC236}">
                <a16:creationId xmlns:a16="http://schemas.microsoft.com/office/drawing/2014/main" id="{41EB94CA-EF43-447B-AA3C-A919B1A12083}"/>
              </a:ext>
            </a:extLst>
          </p:cNvPr>
          <p:cNvGraphicFramePr>
            <a:graphicFrameLocks noGrp="1"/>
          </p:cNvGraphicFramePr>
          <p:nvPr>
            <p:ph sz="half" idx="2"/>
            <p:extLst>
              <p:ext uri="{D42A27DB-BD31-4B8C-83A1-F6EECF244321}">
                <p14:modId xmlns:p14="http://schemas.microsoft.com/office/powerpoint/2010/main" val="4030032826"/>
              </p:ext>
            </p:extLst>
          </p:nvPr>
        </p:nvGraphicFramePr>
        <p:xfrm>
          <a:off x="390042" y="1711639"/>
          <a:ext cx="5472001" cy="2398390"/>
        </p:xfrm>
        <a:graphic>
          <a:graphicData uri="http://schemas.openxmlformats.org/drawingml/2006/table">
            <a:tbl>
              <a:tblPr firstRow="1" bandRow="1" bandCol="1">
                <a:tableStyleId>{17292A2E-F333-43FB-9621-5CBBE7FDCDCB}</a:tableStyleId>
              </a:tblPr>
              <a:tblGrid>
                <a:gridCol w="1079565">
                  <a:extLst>
                    <a:ext uri="{9D8B030D-6E8A-4147-A177-3AD203B41FA5}">
                      <a16:colId xmlns:a16="http://schemas.microsoft.com/office/drawing/2014/main" val="4088359226"/>
                    </a:ext>
                  </a:extLst>
                </a:gridCol>
                <a:gridCol w="900829">
                  <a:extLst>
                    <a:ext uri="{9D8B030D-6E8A-4147-A177-3AD203B41FA5}">
                      <a16:colId xmlns:a16="http://schemas.microsoft.com/office/drawing/2014/main" val="2466139535"/>
                    </a:ext>
                  </a:extLst>
                </a:gridCol>
                <a:gridCol w="900829">
                  <a:extLst>
                    <a:ext uri="{9D8B030D-6E8A-4147-A177-3AD203B41FA5}">
                      <a16:colId xmlns:a16="http://schemas.microsoft.com/office/drawing/2014/main" val="943664684"/>
                    </a:ext>
                  </a:extLst>
                </a:gridCol>
                <a:gridCol w="900829">
                  <a:extLst>
                    <a:ext uri="{9D8B030D-6E8A-4147-A177-3AD203B41FA5}">
                      <a16:colId xmlns:a16="http://schemas.microsoft.com/office/drawing/2014/main" val="573612955"/>
                    </a:ext>
                  </a:extLst>
                </a:gridCol>
                <a:gridCol w="900829">
                  <a:extLst>
                    <a:ext uri="{9D8B030D-6E8A-4147-A177-3AD203B41FA5}">
                      <a16:colId xmlns:a16="http://schemas.microsoft.com/office/drawing/2014/main" val="3597270862"/>
                    </a:ext>
                  </a:extLst>
                </a:gridCol>
                <a:gridCol w="789120">
                  <a:extLst>
                    <a:ext uri="{9D8B030D-6E8A-4147-A177-3AD203B41FA5}">
                      <a16:colId xmlns:a16="http://schemas.microsoft.com/office/drawing/2014/main" val="3960875830"/>
                    </a:ext>
                  </a:extLst>
                </a:gridCol>
              </a:tblGrid>
              <a:tr h="669188">
                <a:tc>
                  <a:txBody>
                    <a:bodyPr/>
                    <a:lstStyle/>
                    <a:p>
                      <a:endParaRPr lang="en-US" sz="1300" dirty="0"/>
                    </a:p>
                  </a:txBody>
                  <a:tcPr marL="64345" marR="64345" marT="32172" marB="32172">
                    <a:lnL w="38100" cap="flat" cmpd="sng" algn="ctr">
                      <a:no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noFill/>
                  </a:tcPr>
                </a:tc>
                <a:tc>
                  <a:txBody>
                    <a:bodyPr/>
                    <a:lstStyle/>
                    <a:p>
                      <a:r>
                        <a:rPr lang="en-US" sz="1400" dirty="0">
                          <a:solidFill>
                            <a:schemeClr val="accent4">
                              <a:lumMod val="75000"/>
                            </a:schemeClr>
                          </a:solidFill>
                        </a:rPr>
                        <a:t>0-10%</a:t>
                      </a:r>
                      <a:r>
                        <a:rPr lang="en-US" sz="1300" dirty="0">
                          <a:solidFill>
                            <a:schemeClr val="accent4">
                              <a:lumMod val="75000"/>
                            </a:schemeClr>
                          </a:solidFill>
                        </a:rPr>
                        <a:t> Women Sponsors</a:t>
                      </a:r>
                    </a:p>
                  </a:txBody>
                  <a:tcPr marL="64345" marR="64345" marT="32172" marB="32172">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solidFill>
                      <a:schemeClr val="tx2">
                        <a:lumMod val="40000"/>
                        <a:lumOff val="60000"/>
                      </a:schemeClr>
                    </a:solidFill>
                  </a:tcPr>
                </a:tc>
                <a:tc>
                  <a:txBody>
                    <a:bodyPr/>
                    <a:lstStyle/>
                    <a:p>
                      <a:r>
                        <a:rPr lang="en-US" sz="1400" dirty="0">
                          <a:solidFill>
                            <a:schemeClr val="accent4">
                              <a:lumMod val="75000"/>
                            </a:schemeClr>
                          </a:solidFill>
                        </a:rPr>
                        <a:t>11-40% </a:t>
                      </a:r>
                      <a:r>
                        <a:rPr lang="en-US" sz="1300" dirty="0">
                          <a:solidFill>
                            <a:schemeClr val="accent4">
                              <a:lumMod val="75000"/>
                            </a:schemeClr>
                          </a:solidFill>
                        </a:rPr>
                        <a:t>women Sponsors</a:t>
                      </a:r>
                    </a:p>
                  </a:txBody>
                  <a:tcPr marL="64345" marR="64345" marT="32172" marB="32172">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solidFill>
                      <a:schemeClr val="tx2">
                        <a:lumMod val="40000"/>
                        <a:lumOff val="60000"/>
                      </a:schemeClr>
                    </a:solidFill>
                  </a:tcPr>
                </a:tc>
                <a:tc>
                  <a:txBody>
                    <a:bodyPr/>
                    <a:lstStyle/>
                    <a:p>
                      <a:r>
                        <a:rPr lang="en-US" sz="1400" dirty="0">
                          <a:solidFill>
                            <a:schemeClr val="accent4">
                              <a:lumMod val="75000"/>
                            </a:schemeClr>
                          </a:solidFill>
                        </a:rPr>
                        <a:t>41-70%  </a:t>
                      </a:r>
                      <a:r>
                        <a:rPr lang="en-US" sz="1300" dirty="0">
                          <a:solidFill>
                            <a:schemeClr val="accent4">
                              <a:lumMod val="75000"/>
                            </a:schemeClr>
                          </a:solidFill>
                        </a:rPr>
                        <a:t>Women Sponsors</a:t>
                      </a:r>
                    </a:p>
                  </a:txBody>
                  <a:tcPr marL="64345" marR="64345" marT="32172" marB="32172">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solidFill>
                      <a:schemeClr val="tx2">
                        <a:lumMod val="40000"/>
                        <a:lumOff val="60000"/>
                      </a:schemeClr>
                    </a:solidFill>
                  </a:tcPr>
                </a:tc>
                <a:tc>
                  <a:txBody>
                    <a:bodyPr/>
                    <a:lstStyle/>
                    <a:p>
                      <a:r>
                        <a:rPr lang="en-US" sz="1400" dirty="0">
                          <a:solidFill>
                            <a:schemeClr val="accent4">
                              <a:lumMod val="75000"/>
                            </a:schemeClr>
                          </a:solidFill>
                        </a:rPr>
                        <a:t>71+% </a:t>
                      </a:r>
                      <a:r>
                        <a:rPr lang="en-US" sz="1300" dirty="0">
                          <a:solidFill>
                            <a:schemeClr val="accent4">
                              <a:lumMod val="75000"/>
                            </a:schemeClr>
                          </a:solidFill>
                        </a:rPr>
                        <a:t>Women Sponsors</a:t>
                      </a:r>
                    </a:p>
                  </a:txBody>
                  <a:tcPr marL="64345" marR="64345" marT="32172" marB="32172">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solidFill>
                      <a:schemeClr val="tx2">
                        <a:lumMod val="40000"/>
                        <a:lumOff val="60000"/>
                      </a:schemeClr>
                    </a:solidFill>
                  </a:tcPr>
                </a:tc>
                <a:tc>
                  <a:txBody>
                    <a:bodyPr/>
                    <a:lstStyle/>
                    <a:p>
                      <a:r>
                        <a:rPr lang="en-US" sz="1300" dirty="0">
                          <a:solidFill>
                            <a:schemeClr val="accent4">
                              <a:lumMod val="75000"/>
                            </a:schemeClr>
                          </a:solidFill>
                        </a:rPr>
                        <a:t>Total</a:t>
                      </a:r>
                    </a:p>
                  </a:txBody>
                  <a:tcPr marL="64345" marR="64345" marT="32172" marB="32172">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2930015260"/>
                  </a:ext>
                </a:extLst>
              </a:tr>
              <a:tr h="862223">
                <a:tc>
                  <a:txBody>
                    <a:bodyPr/>
                    <a:lstStyle/>
                    <a:p>
                      <a:r>
                        <a:rPr lang="en-US" sz="1300" dirty="0"/>
                        <a:t>Bills became law under </a:t>
                      </a:r>
                      <a:r>
                        <a:rPr lang="en-US" sz="1300" b="1" dirty="0"/>
                        <a:t>Republican </a:t>
                      </a:r>
                      <a:r>
                        <a:rPr lang="en-US" sz="1300" b="0" dirty="0"/>
                        <a:t>Control</a:t>
                      </a:r>
                    </a:p>
                  </a:txBody>
                  <a:tcPr marL="64345" marR="64345" marT="32172" marB="32172">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a:txBody>
                    <a:bodyPr/>
                    <a:lstStyle/>
                    <a:p>
                      <a:pPr algn="ctr"/>
                      <a:r>
                        <a:rPr lang="en-US" sz="1600" dirty="0"/>
                        <a:t>17.7%</a:t>
                      </a:r>
                    </a:p>
                  </a:txBody>
                  <a:tcPr marL="64345" marR="64345" marT="32172" marB="32172">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a:txBody>
                    <a:bodyPr/>
                    <a:lstStyle/>
                    <a:p>
                      <a:pPr algn="ctr"/>
                      <a:r>
                        <a:rPr lang="en-US" sz="1600" dirty="0"/>
                        <a:t>17.8%</a:t>
                      </a:r>
                    </a:p>
                  </a:txBody>
                  <a:tcPr marL="64345" marR="64345" marT="32172" marB="32172">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a:txBody>
                    <a:bodyPr/>
                    <a:lstStyle/>
                    <a:p>
                      <a:pPr algn="ctr"/>
                      <a:r>
                        <a:rPr lang="en-US" sz="1600" dirty="0"/>
                        <a:t>16.3%</a:t>
                      </a:r>
                    </a:p>
                  </a:txBody>
                  <a:tcPr marL="64345" marR="64345" marT="32172" marB="32172">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a:txBody>
                    <a:bodyPr/>
                    <a:lstStyle/>
                    <a:p>
                      <a:pPr algn="ctr"/>
                      <a:r>
                        <a:rPr lang="en-US" sz="1600"/>
                        <a:t>11.5%</a:t>
                      </a:r>
                    </a:p>
                  </a:txBody>
                  <a:tcPr marL="64345" marR="64345" marT="32172" marB="32172">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a:txBody>
                    <a:bodyPr/>
                    <a:lstStyle/>
                    <a:p>
                      <a:pPr algn="ctr"/>
                      <a:r>
                        <a:rPr lang="en-US" sz="1600" dirty="0"/>
                        <a:t>16.9%</a:t>
                      </a:r>
                    </a:p>
                  </a:txBody>
                  <a:tcPr marL="64345" marR="64345" marT="32172" marB="32172">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extLst>
                  <a:ext uri="{0D108BD9-81ED-4DB2-BD59-A6C34878D82A}">
                    <a16:rowId xmlns:a16="http://schemas.microsoft.com/office/drawing/2014/main" val="821325149"/>
                  </a:ext>
                </a:extLst>
              </a:tr>
              <a:tr h="862223">
                <a:tc>
                  <a:txBody>
                    <a:bodyPr/>
                    <a:lstStyle/>
                    <a:p>
                      <a:r>
                        <a:rPr lang="en-US" sz="1300" dirty="0"/>
                        <a:t>Bills became law under </a:t>
                      </a:r>
                      <a:r>
                        <a:rPr lang="en-US" sz="1300" b="1" dirty="0"/>
                        <a:t>Democratic</a:t>
                      </a:r>
                      <a:r>
                        <a:rPr lang="en-US" sz="1300" dirty="0"/>
                        <a:t> Control</a:t>
                      </a:r>
                    </a:p>
                  </a:txBody>
                  <a:tcPr marL="64345" marR="64345" marT="32172" marB="32172">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a:txBody>
                    <a:bodyPr/>
                    <a:lstStyle/>
                    <a:p>
                      <a:pPr algn="ctr"/>
                      <a:r>
                        <a:rPr lang="en-US" sz="1600" dirty="0"/>
                        <a:t>10.7%</a:t>
                      </a:r>
                    </a:p>
                  </a:txBody>
                  <a:tcPr marL="64345" marR="64345" marT="32172" marB="32172">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noFill/>
                  </a:tcPr>
                </a:tc>
                <a:tc>
                  <a:txBody>
                    <a:bodyPr/>
                    <a:lstStyle/>
                    <a:p>
                      <a:pPr algn="ctr"/>
                      <a:r>
                        <a:rPr lang="en-US" sz="1600"/>
                        <a:t>12.9%</a:t>
                      </a:r>
                    </a:p>
                  </a:txBody>
                  <a:tcPr marL="64345" marR="64345" marT="32172" marB="32172">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noFill/>
                  </a:tcPr>
                </a:tc>
                <a:tc>
                  <a:txBody>
                    <a:bodyPr/>
                    <a:lstStyle/>
                    <a:p>
                      <a:pPr algn="ctr"/>
                      <a:r>
                        <a:rPr lang="en-US" sz="1600" dirty="0"/>
                        <a:t>19.6%</a:t>
                      </a:r>
                    </a:p>
                  </a:txBody>
                  <a:tcPr marL="64345" marR="64345" marT="32172" marB="32172">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noFill/>
                  </a:tcPr>
                </a:tc>
                <a:tc>
                  <a:txBody>
                    <a:bodyPr/>
                    <a:lstStyle/>
                    <a:p>
                      <a:pPr algn="ctr"/>
                      <a:r>
                        <a:rPr lang="en-US" sz="1600" dirty="0"/>
                        <a:t>11.1%</a:t>
                      </a:r>
                    </a:p>
                  </a:txBody>
                  <a:tcPr marL="64345" marR="64345" marT="32172" marB="32172">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noFill/>
                  </a:tcPr>
                </a:tc>
                <a:tc>
                  <a:txBody>
                    <a:bodyPr/>
                    <a:lstStyle/>
                    <a:p>
                      <a:pPr algn="ctr"/>
                      <a:r>
                        <a:rPr lang="en-US" sz="1600" dirty="0"/>
                        <a:t>12.4%</a:t>
                      </a:r>
                    </a:p>
                  </a:txBody>
                  <a:tcPr marL="64345" marR="64345" marT="32172" marB="32172">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noFill/>
                  </a:tcPr>
                </a:tc>
                <a:extLst>
                  <a:ext uri="{0D108BD9-81ED-4DB2-BD59-A6C34878D82A}">
                    <a16:rowId xmlns:a16="http://schemas.microsoft.com/office/drawing/2014/main" val="801805308"/>
                  </a:ext>
                </a:extLst>
              </a:tr>
            </a:tbl>
          </a:graphicData>
        </a:graphic>
      </p:graphicFrame>
    </p:spTree>
    <p:extLst>
      <p:ext uri="{BB962C8B-B14F-4D97-AF65-F5344CB8AC3E}">
        <p14:creationId xmlns:p14="http://schemas.microsoft.com/office/powerpoint/2010/main" val="2706188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CC86709C-3043-7126-7310-AD86214B2312}"/>
              </a:ext>
            </a:extLst>
          </p:cNvPr>
          <p:cNvSpPr>
            <a:spLocks noGrp="1"/>
          </p:cNvSpPr>
          <p:nvPr>
            <p:ph type="title"/>
          </p:nvPr>
        </p:nvSpPr>
        <p:spPr>
          <a:xfrm>
            <a:off x="411021" y="323850"/>
            <a:ext cx="11369958" cy="857250"/>
          </a:xfrm>
        </p:spPr>
        <p:txBody>
          <a:bodyPr/>
          <a:lstStyle/>
          <a:p>
            <a:r>
              <a:rPr lang="en-US" sz="3200" b="1" kern="1200" dirty="0">
                <a:solidFill>
                  <a:schemeClr val="tx1">
                    <a:lumMod val="75000"/>
                    <a:lumOff val="25000"/>
                  </a:schemeClr>
                </a:solidFill>
                <a:latin typeface="+mn-lt"/>
                <a:ea typeface="+mn-ea"/>
                <a:cs typeface="+mn-cs"/>
              </a:rPr>
              <a:t>How the Success of a Bill Becoming a Law is Affected by the Percentage of Black Women Sponsors</a:t>
            </a:r>
            <a:endParaRPr lang="en-US" dirty="0"/>
          </a:p>
        </p:txBody>
      </p:sp>
      <p:pic>
        <p:nvPicPr>
          <p:cNvPr id="3" name="Content Placeholder 2">
            <a:extLst>
              <a:ext uri="{FF2B5EF4-FFF2-40B4-BE49-F238E27FC236}">
                <a16:creationId xmlns:a16="http://schemas.microsoft.com/office/drawing/2014/main" id="{73DAE525-6106-4E86-97AC-3CB0DF12302E}"/>
              </a:ext>
            </a:extLst>
          </p:cNvPr>
          <p:cNvPicPr>
            <a:picLocks noGrp="1" noChangeAspect="1"/>
          </p:cNvPicPr>
          <p:nvPr>
            <p:ph sz="quarter" idx="4"/>
          </p:nvPr>
        </p:nvPicPr>
        <p:blipFill rotWithShape="1">
          <a:blip r:embed="rId3"/>
          <a:srcRect r="8139"/>
          <a:stretch/>
        </p:blipFill>
        <p:spPr>
          <a:xfrm>
            <a:off x="6300789" y="1618621"/>
            <a:ext cx="5438234" cy="3490948"/>
          </a:xfrm>
        </p:spPr>
      </p:pic>
      <p:graphicFrame>
        <p:nvGraphicFramePr>
          <p:cNvPr id="7" name="Table 7">
            <a:extLst>
              <a:ext uri="{FF2B5EF4-FFF2-40B4-BE49-F238E27FC236}">
                <a16:creationId xmlns:a16="http://schemas.microsoft.com/office/drawing/2014/main" id="{41EB94CA-EF43-447B-AA3C-A919B1A12083}"/>
              </a:ext>
            </a:extLst>
          </p:cNvPr>
          <p:cNvGraphicFramePr>
            <a:graphicFrameLocks noGrp="1"/>
          </p:cNvGraphicFramePr>
          <p:nvPr>
            <p:ph sz="half" idx="2"/>
            <p:extLst>
              <p:ext uri="{D42A27DB-BD31-4B8C-83A1-F6EECF244321}">
                <p14:modId xmlns:p14="http://schemas.microsoft.com/office/powerpoint/2010/main" val="1301858012"/>
              </p:ext>
            </p:extLst>
          </p:nvPr>
        </p:nvGraphicFramePr>
        <p:xfrm>
          <a:off x="452977" y="1729509"/>
          <a:ext cx="5472001" cy="2596510"/>
        </p:xfrm>
        <a:graphic>
          <a:graphicData uri="http://schemas.openxmlformats.org/drawingml/2006/table">
            <a:tbl>
              <a:tblPr firstRow="1" bandRow="1" bandCol="1">
                <a:tableStyleId>{17292A2E-F333-43FB-9621-5CBBE7FDCDCB}</a:tableStyleId>
              </a:tblPr>
              <a:tblGrid>
                <a:gridCol w="1079565">
                  <a:extLst>
                    <a:ext uri="{9D8B030D-6E8A-4147-A177-3AD203B41FA5}">
                      <a16:colId xmlns:a16="http://schemas.microsoft.com/office/drawing/2014/main" val="4088359226"/>
                    </a:ext>
                  </a:extLst>
                </a:gridCol>
                <a:gridCol w="900829">
                  <a:extLst>
                    <a:ext uri="{9D8B030D-6E8A-4147-A177-3AD203B41FA5}">
                      <a16:colId xmlns:a16="http://schemas.microsoft.com/office/drawing/2014/main" val="2466139535"/>
                    </a:ext>
                  </a:extLst>
                </a:gridCol>
                <a:gridCol w="900829">
                  <a:extLst>
                    <a:ext uri="{9D8B030D-6E8A-4147-A177-3AD203B41FA5}">
                      <a16:colId xmlns:a16="http://schemas.microsoft.com/office/drawing/2014/main" val="943664684"/>
                    </a:ext>
                  </a:extLst>
                </a:gridCol>
                <a:gridCol w="900829">
                  <a:extLst>
                    <a:ext uri="{9D8B030D-6E8A-4147-A177-3AD203B41FA5}">
                      <a16:colId xmlns:a16="http://schemas.microsoft.com/office/drawing/2014/main" val="573612955"/>
                    </a:ext>
                  </a:extLst>
                </a:gridCol>
                <a:gridCol w="900829">
                  <a:extLst>
                    <a:ext uri="{9D8B030D-6E8A-4147-A177-3AD203B41FA5}">
                      <a16:colId xmlns:a16="http://schemas.microsoft.com/office/drawing/2014/main" val="3597270862"/>
                    </a:ext>
                  </a:extLst>
                </a:gridCol>
                <a:gridCol w="789120">
                  <a:extLst>
                    <a:ext uri="{9D8B030D-6E8A-4147-A177-3AD203B41FA5}">
                      <a16:colId xmlns:a16="http://schemas.microsoft.com/office/drawing/2014/main" val="3960875830"/>
                    </a:ext>
                  </a:extLst>
                </a:gridCol>
              </a:tblGrid>
              <a:tr h="862223">
                <a:tc>
                  <a:txBody>
                    <a:bodyPr/>
                    <a:lstStyle/>
                    <a:p>
                      <a:endParaRPr lang="en-US" sz="1300" dirty="0"/>
                    </a:p>
                  </a:txBody>
                  <a:tcPr marL="64345" marR="64345" marT="32172" marB="32172">
                    <a:lnL w="38100" cap="flat" cmpd="sng" algn="ctr">
                      <a:no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noFill/>
                  </a:tcPr>
                </a:tc>
                <a:tc>
                  <a:txBody>
                    <a:bodyPr/>
                    <a:lstStyle/>
                    <a:p>
                      <a:r>
                        <a:rPr lang="en-US" sz="1400" dirty="0">
                          <a:solidFill>
                            <a:schemeClr val="accent4">
                              <a:lumMod val="75000"/>
                            </a:schemeClr>
                          </a:solidFill>
                        </a:rPr>
                        <a:t>0-10% </a:t>
                      </a:r>
                      <a:r>
                        <a:rPr lang="en-US" sz="1300" dirty="0">
                          <a:solidFill>
                            <a:schemeClr val="accent4">
                              <a:lumMod val="75000"/>
                            </a:schemeClr>
                          </a:solidFill>
                        </a:rPr>
                        <a:t>Black Women Sponsors</a:t>
                      </a:r>
                    </a:p>
                  </a:txBody>
                  <a:tcPr marL="64345" marR="64345" marT="32172" marB="32172">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solidFill>
                      <a:schemeClr val="tx2">
                        <a:lumMod val="40000"/>
                        <a:lumOff val="60000"/>
                      </a:schemeClr>
                    </a:solidFill>
                  </a:tcPr>
                </a:tc>
                <a:tc>
                  <a:txBody>
                    <a:bodyPr/>
                    <a:lstStyle/>
                    <a:p>
                      <a:r>
                        <a:rPr lang="en-US" sz="1400" dirty="0">
                          <a:solidFill>
                            <a:schemeClr val="accent4">
                              <a:lumMod val="75000"/>
                            </a:schemeClr>
                          </a:solidFill>
                        </a:rPr>
                        <a:t>11-40% </a:t>
                      </a:r>
                      <a:r>
                        <a:rPr lang="en-US" sz="1300" dirty="0">
                          <a:solidFill>
                            <a:schemeClr val="accent4">
                              <a:lumMod val="75000"/>
                            </a:schemeClr>
                          </a:solidFill>
                        </a:rPr>
                        <a:t>Black Women Sponsors</a:t>
                      </a:r>
                    </a:p>
                  </a:txBody>
                  <a:tcPr marL="64345" marR="64345" marT="32172" marB="32172">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solidFill>
                      <a:schemeClr val="tx2">
                        <a:lumMod val="40000"/>
                        <a:lumOff val="60000"/>
                      </a:schemeClr>
                    </a:solidFill>
                  </a:tcPr>
                </a:tc>
                <a:tc>
                  <a:txBody>
                    <a:bodyPr/>
                    <a:lstStyle/>
                    <a:p>
                      <a:r>
                        <a:rPr lang="en-US" sz="1400" dirty="0">
                          <a:solidFill>
                            <a:schemeClr val="accent4">
                              <a:lumMod val="75000"/>
                            </a:schemeClr>
                          </a:solidFill>
                        </a:rPr>
                        <a:t>41-70% </a:t>
                      </a:r>
                      <a:r>
                        <a:rPr lang="en-US" sz="1300" dirty="0">
                          <a:solidFill>
                            <a:schemeClr val="accent4">
                              <a:lumMod val="75000"/>
                            </a:schemeClr>
                          </a:solidFill>
                        </a:rPr>
                        <a:t>Black Women Sponsors</a:t>
                      </a:r>
                    </a:p>
                  </a:txBody>
                  <a:tcPr marL="64345" marR="64345" marT="32172" marB="32172">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solidFill>
                      <a:schemeClr val="tx2">
                        <a:lumMod val="40000"/>
                        <a:lumOff val="60000"/>
                      </a:schemeClr>
                    </a:solidFill>
                  </a:tcPr>
                </a:tc>
                <a:tc>
                  <a:txBody>
                    <a:bodyPr/>
                    <a:lstStyle/>
                    <a:p>
                      <a:r>
                        <a:rPr lang="en-US" sz="1400" dirty="0">
                          <a:solidFill>
                            <a:schemeClr val="accent4">
                              <a:lumMod val="75000"/>
                            </a:schemeClr>
                          </a:solidFill>
                        </a:rPr>
                        <a:t>71+% </a:t>
                      </a:r>
                      <a:r>
                        <a:rPr lang="en-US" sz="1300" dirty="0">
                          <a:solidFill>
                            <a:schemeClr val="accent4">
                              <a:lumMod val="75000"/>
                            </a:schemeClr>
                          </a:solidFill>
                        </a:rPr>
                        <a:t>Black Women Sponsors</a:t>
                      </a:r>
                    </a:p>
                  </a:txBody>
                  <a:tcPr marL="64345" marR="64345" marT="32172" marB="32172">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solidFill>
                      <a:schemeClr val="tx2">
                        <a:lumMod val="40000"/>
                        <a:lumOff val="60000"/>
                      </a:schemeClr>
                    </a:solidFill>
                  </a:tcPr>
                </a:tc>
                <a:tc>
                  <a:txBody>
                    <a:bodyPr/>
                    <a:lstStyle/>
                    <a:p>
                      <a:r>
                        <a:rPr lang="en-US" sz="1300" dirty="0">
                          <a:solidFill>
                            <a:schemeClr val="accent4">
                              <a:lumMod val="75000"/>
                            </a:schemeClr>
                          </a:solidFill>
                        </a:rPr>
                        <a:t>Total</a:t>
                      </a:r>
                    </a:p>
                  </a:txBody>
                  <a:tcPr marL="64345" marR="64345" marT="32172" marB="32172">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2930015260"/>
                  </a:ext>
                </a:extLst>
              </a:tr>
              <a:tr h="862223">
                <a:tc>
                  <a:txBody>
                    <a:bodyPr/>
                    <a:lstStyle/>
                    <a:p>
                      <a:r>
                        <a:rPr lang="en-US" sz="1300" dirty="0"/>
                        <a:t>Bills became law under </a:t>
                      </a:r>
                      <a:r>
                        <a:rPr lang="en-US" sz="1300" b="1" dirty="0"/>
                        <a:t>Republican</a:t>
                      </a:r>
                      <a:r>
                        <a:rPr lang="en-US" sz="1300" dirty="0"/>
                        <a:t> Control</a:t>
                      </a:r>
                    </a:p>
                  </a:txBody>
                  <a:tcPr marL="64345" marR="64345" marT="32172" marB="32172">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a:txBody>
                    <a:bodyPr/>
                    <a:lstStyle/>
                    <a:p>
                      <a:pPr algn="ctr"/>
                      <a:r>
                        <a:rPr lang="en-US" sz="1600" dirty="0"/>
                        <a:t>17.2%</a:t>
                      </a:r>
                    </a:p>
                  </a:txBody>
                  <a:tcPr marL="64345" marR="64345" marT="32172" marB="32172">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a:txBody>
                    <a:bodyPr/>
                    <a:lstStyle/>
                    <a:p>
                      <a:pPr algn="ctr"/>
                      <a:r>
                        <a:rPr lang="en-US" sz="1600" dirty="0"/>
                        <a:t>15.5%</a:t>
                      </a:r>
                    </a:p>
                  </a:txBody>
                  <a:tcPr marL="64345" marR="64345" marT="32172" marB="32172">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a:txBody>
                    <a:bodyPr/>
                    <a:lstStyle/>
                    <a:p>
                      <a:pPr algn="ctr"/>
                      <a:r>
                        <a:rPr lang="en-US" sz="1600" dirty="0"/>
                        <a:t>9.9%</a:t>
                      </a:r>
                    </a:p>
                  </a:txBody>
                  <a:tcPr marL="64345" marR="64345" marT="32172" marB="32172">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a:txBody>
                    <a:bodyPr/>
                    <a:lstStyle/>
                    <a:p>
                      <a:pPr algn="ctr"/>
                      <a:r>
                        <a:rPr lang="en-US" sz="1600" dirty="0"/>
                        <a:t>7.8%</a:t>
                      </a:r>
                    </a:p>
                  </a:txBody>
                  <a:tcPr marL="64345" marR="64345" marT="32172" marB="32172">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a:txBody>
                    <a:bodyPr/>
                    <a:lstStyle/>
                    <a:p>
                      <a:pPr algn="ctr"/>
                      <a:r>
                        <a:rPr lang="en-US" sz="1600"/>
                        <a:t>16.9%</a:t>
                      </a:r>
                    </a:p>
                  </a:txBody>
                  <a:tcPr marL="64345" marR="64345" marT="32172" marB="32172">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extLst>
                  <a:ext uri="{0D108BD9-81ED-4DB2-BD59-A6C34878D82A}">
                    <a16:rowId xmlns:a16="http://schemas.microsoft.com/office/drawing/2014/main" val="821325149"/>
                  </a:ext>
                </a:extLst>
              </a:tr>
              <a:tr h="862223">
                <a:tc>
                  <a:txBody>
                    <a:bodyPr/>
                    <a:lstStyle/>
                    <a:p>
                      <a:r>
                        <a:rPr lang="en-US" sz="1300" dirty="0"/>
                        <a:t>Bills became law under </a:t>
                      </a:r>
                      <a:r>
                        <a:rPr lang="en-US" sz="1300" b="1" dirty="0"/>
                        <a:t>Democratic</a:t>
                      </a:r>
                      <a:r>
                        <a:rPr lang="en-US" sz="1300" dirty="0"/>
                        <a:t> Control</a:t>
                      </a:r>
                    </a:p>
                  </a:txBody>
                  <a:tcPr marL="64345" marR="64345" marT="32172" marB="32172">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a:txBody>
                    <a:bodyPr/>
                    <a:lstStyle/>
                    <a:p>
                      <a:pPr algn="ctr"/>
                      <a:r>
                        <a:rPr lang="en-US" sz="1600"/>
                        <a:t>12.0%</a:t>
                      </a:r>
                    </a:p>
                  </a:txBody>
                  <a:tcPr marL="64345" marR="64345" marT="32172" marB="32172">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noFill/>
                  </a:tcPr>
                </a:tc>
                <a:tc>
                  <a:txBody>
                    <a:bodyPr/>
                    <a:lstStyle/>
                    <a:p>
                      <a:pPr algn="ctr"/>
                      <a:r>
                        <a:rPr lang="en-US" sz="1600"/>
                        <a:t>18.7%</a:t>
                      </a:r>
                    </a:p>
                  </a:txBody>
                  <a:tcPr marL="64345" marR="64345" marT="32172" marB="32172">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noFill/>
                  </a:tcPr>
                </a:tc>
                <a:tc>
                  <a:txBody>
                    <a:bodyPr/>
                    <a:lstStyle/>
                    <a:p>
                      <a:pPr algn="ctr"/>
                      <a:r>
                        <a:rPr lang="en-US" sz="1600" dirty="0"/>
                        <a:t>17.3%</a:t>
                      </a:r>
                    </a:p>
                  </a:txBody>
                  <a:tcPr marL="64345" marR="64345" marT="32172" marB="32172">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noFill/>
                  </a:tcPr>
                </a:tc>
                <a:tc>
                  <a:txBody>
                    <a:bodyPr/>
                    <a:lstStyle/>
                    <a:p>
                      <a:pPr algn="ctr"/>
                      <a:r>
                        <a:rPr lang="en-US" sz="1600" dirty="0"/>
                        <a:t>6.4%</a:t>
                      </a:r>
                    </a:p>
                  </a:txBody>
                  <a:tcPr marL="64345" marR="64345" marT="32172" marB="32172">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noFill/>
                  </a:tcPr>
                </a:tc>
                <a:tc>
                  <a:txBody>
                    <a:bodyPr/>
                    <a:lstStyle/>
                    <a:p>
                      <a:pPr algn="ctr"/>
                      <a:r>
                        <a:rPr lang="en-US" sz="1600" dirty="0"/>
                        <a:t>12.4%</a:t>
                      </a:r>
                    </a:p>
                  </a:txBody>
                  <a:tcPr marL="64345" marR="64345" marT="32172" marB="32172">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noFill/>
                  </a:tcPr>
                </a:tc>
                <a:extLst>
                  <a:ext uri="{0D108BD9-81ED-4DB2-BD59-A6C34878D82A}">
                    <a16:rowId xmlns:a16="http://schemas.microsoft.com/office/drawing/2014/main" val="801805308"/>
                  </a:ext>
                </a:extLst>
              </a:tr>
            </a:tbl>
          </a:graphicData>
        </a:graphic>
      </p:graphicFrame>
      <p:sp>
        <p:nvSpPr>
          <p:cNvPr id="9" name="TextBox 8">
            <a:extLst>
              <a:ext uri="{FF2B5EF4-FFF2-40B4-BE49-F238E27FC236}">
                <a16:creationId xmlns:a16="http://schemas.microsoft.com/office/drawing/2014/main" id="{D84FF579-F386-4FE8-856A-76B6D2E7A75A}"/>
              </a:ext>
            </a:extLst>
          </p:cNvPr>
          <p:cNvSpPr txBox="1"/>
          <p:nvPr/>
        </p:nvSpPr>
        <p:spPr>
          <a:xfrm>
            <a:off x="452977" y="4507031"/>
            <a:ext cx="5513956" cy="354868"/>
          </a:xfrm>
          <a:prstGeom prst="rect">
            <a:avLst/>
          </a:prstGeom>
        </p:spPr>
        <p:txBody>
          <a:bodyPr vert="horz" lIns="0" tIns="0" rIns="0" bIns="0" rtlCol="0" anchor="t">
            <a:normAutofit/>
          </a:bodyPr>
          <a:lstStyle/>
          <a:p>
            <a:pPr marL="266700" indent="-266700">
              <a:lnSpc>
                <a:spcPct val="90000"/>
              </a:lnSpc>
              <a:spcBef>
                <a:spcPts val="1000"/>
              </a:spcBef>
            </a:pPr>
            <a:r>
              <a:rPr lang="en-US" sz="1100" b="1" kern="1200" dirty="0">
                <a:solidFill>
                  <a:schemeClr val="tx1">
                    <a:lumMod val="75000"/>
                    <a:lumOff val="25000"/>
                  </a:schemeClr>
                </a:solidFill>
                <a:latin typeface="+mn-lt"/>
                <a:ea typeface="+mn-ea"/>
                <a:cs typeface="+mn-cs"/>
              </a:rPr>
              <a:t>This categorical variable shows statistical significance of Chi = p&lt;0.001 and signifies a weak relationship measured by Cramer’s V with a value of 0.035.</a:t>
            </a:r>
          </a:p>
        </p:txBody>
      </p:sp>
    </p:spTree>
    <p:extLst>
      <p:ext uri="{BB962C8B-B14F-4D97-AF65-F5344CB8AC3E}">
        <p14:creationId xmlns:p14="http://schemas.microsoft.com/office/powerpoint/2010/main" val="9414316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F28C4DEF-8D83-6AF4-8FBF-30C794815C80}"/>
              </a:ext>
            </a:extLst>
          </p:cNvPr>
          <p:cNvSpPr>
            <a:spLocks noGrp="1"/>
          </p:cNvSpPr>
          <p:nvPr>
            <p:ph type="title"/>
          </p:nvPr>
        </p:nvSpPr>
        <p:spPr>
          <a:xfrm>
            <a:off x="390044" y="354868"/>
            <a:ext cx="11369958" cy="1095375"/>
          </a:xfrm>
        </p:spPr>
        <p:txBody>
          <a:bodyPr/>
          <a:lstStyle/>
          <a:p>
            <a:r>
              <a:rPr lang="en-US" sz="3200" b="1" kern="1200" dirty="0">
                <a:solidFill>
                  <a:schemeClr val="tx1">
                    <a:lumMod val="75000"/>
                    <a:lumOff val="25000"/>
                  </a:schemeClr>
                </a:solidFill>
                <a:latin typeface="+mn-lt"/>
                <a:ea typeface="+mn-ea"/>
                <a:cs typeface="+mn-cs"/>
              </a:rPr>
              <a:t>How the Success of a Bill Becoming a Law is Affected by the Percentage of Hispanic Women Sponsors</a:t>
            </a:r>
            <a:endParaRPr lang="en-US" dirty="0"/>
          </a:p>
        </p:txBody>
      </p:sp>
      <p:sp>
        <p:nvSpPr>
          <p:cNvPr id="5" name="TextBox 4">
            <a:extLst>
              <a:ext uri="{FF2B5EF4-FFF2-40B4-BE49-F238E27FC236}">
                <a16:creationId xmlns:a16="http://schemas.microsoft.com/office/drawing/2014/main" id="{6FBC43B8-E932-4095-B843-0F6E5EFD6CC6}"/>
              </a:ext>
            </a:extLst>
          </p:cNvPr>
          <p:cNvSpPr txBox="1"/>
          <p:nvPr/>
        </p:nvSpPr>
        <p:spPr>
          <a:xfrm>
            <a:off x="411020" y="4611923"/>
            <a:ext cx="5513956" cy="354868"/>
          </a:xfrm>
          <a:prstGeom prst="rect">
            <a:avLst/>
          </a:prstGeom>
        </p:spPr>
        <p:txBody>
          <a:bodyPr vert="horz" lIns="0" tIns="0" rIns="0" bIns="0" rtlCol="0" anchor="t">
            <a:normAutofit/>
          </a:bodyPr>
          <a:lstStyle/>
          <a:p>
            <a:pPr marL="266700" indent="-266700">
              <a:lnSpc>
                <a:spcPct val="90000"/>
              </a:lnSpc>
              <a:spcBef>
                <a:spcPts val="1000"/>
              </a:spcBef>
            </a:pPr>
            <a:r>
              <a:rPr lang="en-US" sz="1100" b="1" kern="1200" dirty="0">
                <a:solidFill>
                  <a:schemeClr val="tx1">
                    <a:lumMod val="75000"/>
                    <a:lumOff val="25000"/>
                  </a:schemeClr>
                </a:solidFill>
                <a:latin typeface="+mn-lt"/>
                <a:ea typeface="+mn-ea"/>
                <a:cs typeface="+mn-cs"/>
              </a:rPr>
              <a:t>This categorical variable shows statistical significance of Chi = p&lt;0.001 and signifies a weak relationship measured by Cramer’s V with a value of 0.052.</a:t>
            </a:r>
          </a:p>
        </p:txBody>
      </p:sp>
      <p:graphicFrame>
        <p:nvGraphicFramePr>
          <p:cNvPr id="7" name="Table 7">
            <a:extLst>
              <a:ext uri="{FF2B5EF4-FFF2-40B4-BE49-F238E27FC236}">
                <a16:creationId xmlns:a16="http://schemas.microsoft.com/office/drawing/2014/main" id="{41EB94CA-EF43-447B-AA3C-A919B1A12083}"/>
              </a:ext>
            </a:extLst>
          </p:cNvPr>
          <p:cNvGraphicFramePr>
            <a:graphicFrameLocks noGrp="1"/>
          </p:cNvGraphicFramePr>
          <p:nvPr>
            <p:ph sz="half" idx="2"/>
            <p:extLst>
              <p:ext uri="{D42A27DB-BD31-4B8C-83A1-F6EECF244321}">
                <p14:modId xmlns:p14="http://schemas.microsoft.com/office/powerpoint/2010/main" val="847627068"/>
              </p:ext>
            </p:extLst>
          </p:nvPr>
        </p:nvGraphicFramePr>
        <p:xfrm>
          <a:off x="390044" y="1828800"/>
          <a:ext cx="5684977" cy="2622930"/>
        </p:xfrm>
        <a:graphic>
          <a:graphicData uri="http://schemas.openxmlformats.org/drawingml/2006/table">
            <a:tbl>
              <a:tblPr firstRow="1" bandRow="1" bandCol="1">
                <a:tableStyleId>{17292A2E-F333-43FB-9621-5CBBE7FDCDCB}</a:tableStyleId>
              </a:tblPr>
              <a:tblGrid>
                <a:gridCol w="1052644">
                  <a:extLst>
                    <a:ext uri="{9D8B030D-6E8A-4147-A177-3AD203B41FA5}">
                      <a16:colId xmlns:a16="http://schemas.microsoft.com/office/drawing/2014/main" val="4088359226"/>
                    </a:ext>
                  </a:extLst>
                </a:gridCol>
                <a:gridCol w="936637">
                  <a:extLst>
                    <a:ext uri="{9D8B030D-6E8A-4147-A177-3AD203B41FA5}">
                      <a16:colId xmlns:a16="http://schemas.microsoft.com/office/drawing/2014/main" val="2466139535"/>
                    </a:ext>
                  </a:extLst>
                </a:gridCol>
                <a:gridCol w="936637">
                  <a:extLst>
                    <a:ext uri="{9D8B030D-6E8A-4147-A177-3AD203B41FA5}">
                      <a16:colId xmlns:a16="http://schemas.microsoft.com/office/drawing/2014/main" val="943664684"/>
                    </a:ext>
                  </a:extLst>
                </a:gridCol>
                <a:gridCol w="936637">
                  <a:extLst>
                    <a:ext uri="{9D8B030D-6E8A-4147-A177-3AD203B41FA5}">
                      <a16:colId xmlns:a16="http://schemas.microsoft.com/office/drawing/2014/main" val="573612955"/>
                    </a:ext>
                  </a:extLst>
                </a:gridCol>
                <a:gridCol w="936637">
                  <a:extLst>
                    <a:ext uri="{9D8B030D-6E8A-4147-A177-3AD203B41FA5}">
                      <a16:colId xmlns:a16="http://schemas.microsoft.com/office/drawing/2014/main" val="3597270862"/>
                    </a:ext>
                  </a:extLst>
                </a:gridCol>
                <a:gridCol w="885785">
                  <a:extLst>
                    <a:ext uri="{9D8B030D-6E8A-4147-A177-3AD203B41FA5}">
                      <a16:colId xmlns:a16="http://schemas.microsoft.com/office/drawing/2014/main" val="3960875830"/>
                    </a:ext>
                  </a:extLst>
                </a:gridCol>
              </a:tblGrid>
              <a:tr h="874310">
                <a:tc>
                  <a:txBody>
                    <a:bodyPr/>
                    <a:lstStyle/>
                    <a:p>
                      <a:endParaRPr lang="en-US" sz="1200" dirty="0"/>
                    </a:p>
                  </a:txBody>
                  <a:tcPr marL="88105" marR="88105" marT="44053" marB="44053">
                    <a:lnL w="38100" cap="flat" cmpd="sng" algn="ctr">
                      <a:no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noFill/>
                  </a:tcPr>
                </a:tc>
                <a:tc>
                  <a:txBody>
                    <a:bodyPr/>
                    <a:lstStyle/>
                    <a:p>
                      <a:r>
                        <a:rPr lang="en-US" sz="1400" dirty="0">
                          <a:solidFill>
                            <a:schemeClr val="accent4">
                              <a:lumMod val="75000"/>
                            </a:schemeClr>
                          </a:solidFill>
                        </a:rPr>
                        <a:t>0-10% </a:t>
                      </a:r>
                      <a:r>
                        <a:rPr lang="en-US" sz="1200" dirty="0">
                          <a:solidFill>
                            <a:schemeClr val="accent4">
                              <a:lumMod val="75000"/>
                            </a:schemeClr>
                          </a:solidFill>
                        </a:rPr>
                        <a:t>Hispanic Women Sponsors</a:t>
                      </a:r>
                    </a:p>
                  </a:txBody>
                  <a:tcPr marL="88105" marR="88105" marT="44053" marB="44053">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solidFill>
                      <a:schemeClr val="tx2">
                        <a:lumMod val="40000"/>
                        <a:lumOff val="60000"/>
                      </a:schemeClr>
                    </a:solidFill>
                  </a:tcPr>
                </a:tc>
                <a:tc>
                  <a:txBody>
                    <a:bodyPr/>
                    <a:lstStyle/>
                    <a:p>
                      <a:r>
                        <a:rPr lang="en-US" sz="1400" dirty="0">
                          <a:solidFill>
                            <a:schemeClr val="accent4">
                              <a:lumMod val="75000"/>
                            </a:schemeClr>
                          </a:solidFill>
                        </a:rPr>
                        <a:t>11-40% </a:t>
                      </a:r>
                      <a:r>
                        <a:rPr lang="en-US" sz="1200" dirty="0">
                          <a:solidFill>
                            <a:schemeClr val="accent4">
                              <a:lumMod val="75000"/>
                            </a:schemeClr>
                          </a:solidFill>
                        </a:rPr>
                        <a:t>Hispanic Women Sponsors</a:t>
                      </a:r>
                    </a:p>
                  </a:txBody>
                  <a:tcPr marL="88105" marR="88105" marT="44053" marB="44053">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solidFill>
                      <a:schemeClr val="tx2">
                        <a:lumMod val="40000"/>
                        <a:lumOff val="60000"/>
                      </a:schemeClr>
                    </a:solidFill>
                  </a:tcPr>
                </a:tc>
                <a:tc>
                  <a:txBody>
                    <a:bodyPr/>
                    <a:lstStyle/>
                    <a:p>
                      <a:r>
                        <a:rPr lang="en-US" sz="1400" dirty="0">
                          <a:solidFill>
                            <a:schemeClr val="accent4">
                              <a:lumMod val="75000"/>
                            </a:schemeClr>
                          </a:solidFill>
                        </a:rPr>
                        <a:t>41-70%  </a:t>
                      </a:r>
                      <a:r>
                        <a:rPr lang="en-US" sz="1200" dirty="0">
                          <a:solidFill>
                            <a:schemeClr val="accent4">
                              <a:lumMod val="75000"/>
                            </a:schemeClr>
                          </a:solidFill>
                        </a:rPr>
                        <a:t>Hispanic Women Sponsors</a:t>
                      </a:r>
                    </a:p>
                  </a:txBody>
                  <a:tcPr marL="88105" marR="88105" marT="44053" marB="44053">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solidFill>
                      <a:schemeClr val="tx2">
                        <a:lumMod val="40000"/>
                        <a:lumOff val="60000"/>
                      </a:schemeClr>
                    </a:solidFill>
                  </a:tcPr>
                </a:tc>
                <a:tc>
                  <a:txBody>
                    <a:bodyPr/>
                    <a:lstStyle/>
                    <a:p>
                      <a:r>
                        <a:rPr lang="en-US" sz="1400" dirty="0">
                          <a:solidFill>
                            <a:schemeClr val="accent4">
                              <a:lumMod val="75000"/>
                            </a:schemeClr>
                          </a:solidFill>
                        </a:rPr>
                        <a:t>71+% </a:t>
                      </a:r>
                      <a:r>
                        <a:rPr lang="en-US" sz="1200" dirty="0">
                          <a:solidFill>
                            <a:schemeClr val="accent4">
                              <a:lumMod val="75000"/>
                            </a:schemeClr>
                          </a:solidFill>
                        </a:rPr>
                        <a:t>Hispanic Women Sponsors</a:t>
                      </a:r>
                    </a:p>
                  </a:txBody>
                  <a:tcPr marL="88105" marR="88105" marT="44053" marB="44053">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solidFill>
                      <a:schemeClr val="tx2">
                        <a:lumMod val="40000"/>
                        <a:lumOff val="60000"/>
                      </a:schemeClr>
                    </a:solidFill>
                  </a:tcPr>
                </a:tc>
                <a:tc>
                  <a:txBody>
                    <a:bodyPr/>
                    <a:lstStyle/>
                    <a:p>
                      <a:r>
                        <a:rPr lang="en-US" sz="1200" dirty="0">
                          <a:solidFill>
                            <a:schemeClr val="accent4">
                              <a:lumMod val="75000"/>
                            </a:schemeClr>
                          </a:solidFill>
                        </a:rPr>
                        <a:t>Total</a:t>
                      </a:r>
                    </a:p>
                  </a:txBody>
                  <a:tcPr marL="88105" marR="88105" marT="44053" marB="44053">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2930015260"/>
                  </a:ext>
                </a:extLst>
              </a:tr>
              <a:tr h="874310">
                <a:tc>
                  <a:txBody>
                    <a:bodyPr/>
                    <a:lstStyle/>
                    <a:p>
                      <a:r>
                        <a:rPr lang="en-US" sz="1200" dirty="0"/>
                        <a:t>Bills became law under </a:t>
                      </a:r>
                      <a:r>
                        <a:rPr lang="en-US" sz="1200" b="1" dirty="0"/>
                        <a:t>Republican</a:t>
                      </a:r>
                      <a:r>
                        <a:rPr lang="en-US" sz="1200" dirty="0"/>
                        <a:t> Control</a:t>
                      </a:r>
                    </a:p>
                  </a:txBody>
                  <a:tcPr marL="88105" marR="88105" marT="44053" marB="44053">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a:txBody>
                    <a:bodyPr/>
                    <a:lstStyle/>
                    <a:p>
                      <a:pPr algn="ctr"/>
                      <a:r>
                        <a:rPr lang="en-US" sz="1600" dirty="0"/>
                        <a:t>16.9%</a:t>
                      </a:r>
                    </a:p>
                  </a:txBody>
                  <a:tcPr marL="88105" marR="88105" marT="44053" marB="44053">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a:txBody>
                    <a:bodyPr/>
                    <a:lstStyle/>
                    <a:p>
                      <a:pPr algn="ctr"/>
                      <a:r>
                        <a:rPr lang="en-US" sz="1600" dirty="0"/>
                        <a:t>20.0%</a:t>
                      </a:r>
                    </a:p>
                  </a:txBody>
                  <a:tcPr marL="88105" marR="88105" marT="44053" marB="44053">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a:txBody>
                    <a:bodyPr/>
                    <a:lstStyle/>
                    <a:p>
                      <a:pPr algn="ctr"/>
                      <a:r>
                        <a:rPr lang="en-US" sz="1600"/>
                        <a:t>27.7%</a:t>
                      </a:r>
                    </a:p>
                  </a:txBody>
                  <a:tcPr marL="88105" marR="88105" marT="44053" marB="44053">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a:txBody>
                    <a:bodyPr/>
                    <a:lstStyle/>
                    <a:p>
                      <a:pPr algn="ctr"/>
                      <a:r>
                        <a:rPr lang="en-US" sz="1600" dirty="0"/>
                        <a:t>3.7%</a:t>
                      </a:r>
                    </a:p>
                  </a:txBody>
                  <a:tcPr marL="88105" marR="88105" marT="44053" marB="44053">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a:txBody>
                    <a:bodyPr/>
                    <a:lstStyle/>
                    <a:p>
                      <a:pPr algn="ctr"/>
                      <a:r>
                        <a:rPr lang="en-US" sz="1600"/>
                        <a:t>16.8%</a:t>
                      </a:r>
                    </a:p>
                  </a:txBody>
                  <a:tcPr marL="88105" marR="88105" marT="44053" marB="44053">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extLst>
                  <a:ext uri="{0D108BD9-81ED-4DB2-BD59-A6C34878D82A}">
                    <a16:rowId xmlns:a16="http://schemas.microsoft.com/office/drawing/2014/main" val="821325149"/>
                  </a:ext>
                </a:extLst>
              </a:tr>
              <a:tr h="874310">
                <a:tc>
                  <a:txBody>
                    <a:bodyPr/>
                    <a:lstStyle/>
                    <a:p>
                      <a:r>
                        <a:rPr lang="en-US" sz="1200" dirty="0"/>
                        <a:t>Bills became law under </a:t>
                      </a:r>
                      <a:r>
                        <a:rPr lang="en-US" sz="1200" b="1" dirty="0"/>
                        <a:t>Democratic</a:t>
                      </a:r>
                      <a:r>
                        <a:rPr lang="en-US" sz="1200" dirty="0"/>
                        <a:t> Control</a:t>
                      </a:r>
                    </a:p>
                  </a:txBody>
                  <a:tcPr marL="88105" marR="88105" marT="44053" marB="44053">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a:txBody>
                    <a:bodyPr/>
                    <a:lstStyle/>
                    <a:p>
                      <a:pPr algn="ctr"/>
                      <a:r>
                        <a:rPr lang="en-US" sz="1600"/>
                        <a:t>11.7%</a:t>
                      </a:r>
                    </a:p>
                  </a:txBody>
                  <a:tcPr marL="88105" marR="88105" marT="44053" marB="44053">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noFill/>
                  </a:tcPr>
                </a:tc>
                <a:tc>
                  <a:txBody>
                    <a:bodyPr/>
                    <a:lstStyle/>
                    <a:p>
                      <a:pPr algn="ctr"/>
                      <a:r>
                        <a:rPr lang="en-US" sz="1600" dirty="0"/>
                        <a:t>35.2%</a:t>
                      </a:r>
                    </a:p>
                  </a:txBody>
                  <a:tcPr marL="88105" marR="88105" marT="44053" marB="44053">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noFill/>
                  </a:tcPr>
                </a:tc>
                <a:tc>
                  <a:txBody>
                    <a:bodyPr/>
                    <a:lstStyle/>
                    <a:p>
                      <a:pPr algn="ctr"/>
                      <a:r>
                        <a:rPr lang="en-US" sz="1600" dirty="0"/>
                        <a:t>42.4%</a:t>
                      </a:r>
                    </a:p>
                  </a:txBody>
                  <a:tcPr marL="88105" marR="88105" marT="44053" marB="44053">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noFill/>
                  </a:tcPr>
                </a:tc>
                <a:tc>
                  <a:txBody>
                    <a:bodyPr/>
                    <a:lstStyle/>
                    <a:p>
                      <a:pPr algn="ctr"/>
                      <a:r>
                        <a:rPr lang="en-US" sz="1600" dirty="0"/>
                        <a:t>26.6%</a:t>
                      </a:r>
                    </a:p>
                  </a:txBody>
                  <a:tcPr marL="88105" marR="88105" marT="44053" marB="44053">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noFill/>
                  </a:tcPr>
                </a:tc>
                <a:tc>
                  <a:txBody>
                    <a:bodyPr/>
                    <a:lstStyle/>
                    <a:p>
                      <a:pPr algn="ctr"/>
                      <a:r>
                        <a:rPr lang="en-US" sz="1600" dirty="0"/>
                        <a:t>12.4%</a:t>
                      </a:r>
                    </a:p>
                  </a:txBody>
                  <a:tcPr marL="88105" marR="88105" marT="44053" marB="44053">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noFill/>
                  </a:tcPr>
                </a:tc>
                <a:extLst>
                  <a:ext uri="{0D108BD9-81ED-4DB2-BD59-A6C34878D82A}">
                    <a16:rowId xmlns:a16="http://schemas.microsoft.com/office/drawing/2014/main" val="801805308"/>
                  </a:ext>
                </a:extLst>
              </a:tr>
            </a:tbl>
          </a:graphicData>
        </a:graphic>
      </p:graphicFrame>
      <p:pic>
        <p:nvPicPr>
          <p:cNvPr id="17" name="Content Placeholder 16">
            <a:extLst>
              <a:ext uri="{FF2B5EF4-FFF2-40B4-BE49-F238E27FC236}">
                <a16:creationId xmlns:a16="http://schemas.microsoft.com/office/drawing/2014/main" id="{85E00917-9251-46AC-AC67-573F35316968}"/>
              </a:ext>
            </a:extLst>
          </p:cNvPr>
          <p:cNvPicPr>
            <a:picLocks noGrp="1" noChangeAspect="1"/>
          </p:cNvPicPr>
          <p:nvPr>
            <p:ph sz="quarter" idx="4"/>
          </p:nvPr>
        </p:nvPicPr>
        <p:blipFill rotWithShape="1">
          <a:blip r:embed="rId3"/>
          <a:srcRect r="7792"/>
          <a:stretch/>
        </p:blipFill>
        <p:spPr>
          <a:xfrm>
            <a:off x="6300788" y="1469657"/>
            <a:ext cx="5459211" cy="3768886"/>
          </a:xfrm>
        </p:spPr>
      </p:pic>
    </p:spTree>
    <p:extLst>
      <p:ext uri="{BB962C8B-B14F-4D97-AF65-F5344CB8AC3E}">
        <p14:creationId xmlns:p14="http://schemas.microsoft.com/office/powerpoint/2010/main" val="2188981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68C30D-423F-4655-B1D1-0AB682CDB7DF}"/>
              </a:ext>
            </a:extLst>
          </p:cNvPr>
          <p:cNvSpPr>
            <a:spLocks noGrp="1"/>
          </p:cNvSpPr>
          <p:nvPr>
            <p:ph type="title"/>
          </p:nvPr>
        </p:nvSpPr>
        <p:spPr/>
        <p:txBody>
          <a:bodyPr/>
          <a:lstStyle/>
          <a:p>
            <a:r>
              <a:rPr lang="en-US" dirty="0"/>
              <a:t>Results</a:t>
            </a:r>
          </a:p>
        </p:txBody>
      </p:sp>
      <p:pic>
        <p:nvPicPr>
          <p:cNvPr id="6" name="Content Placeholder 5" descr="Table&#10;&#10;Description automatically generated">
            <a:extLst>
              <a:ext uri="{FF2B5EF4-FFF2-40B4-BE49-F238E27FC236}">
                <a16:creationId xmlns:a16="http://schemas.microsoft.com/office/drawing/2014/main" id="{EEB54A88-D28E-45FD-8E3C-BB4B37B6BB0B}"/>
              </a:ext>
            </a:extLst>
          </p:cNvPr>
          <p:cNvPicPr>
            <a:picLocks noGrp="1" noChangeAspect="1"/>
          </p:cNvPicPr>
          <p:nvPr>
            <p:ph idx="1"/>
          </p:nvPr>
        </p:nvPicPr>
        <p:blipFill>
          <a:blip r:embed="rId3"/>
          <a:stretch>
            <a:fillRect/>
          </a:stretch>
        </p:blipFill>
        <p:spPr>
          <a:xfrm>
            <a:off x="1866901" y="324933"/>
            <a:ext cx="6356386" cy="4892677"/>
          </a:xfrm>
        </p:spPr>
      </p:pic>
      <p:sp>
        <p:nvSpPr>
          <p:cNvPr id="2" name="Oval 1">
            <a:extLst>
              <a:ext uri="{FF2B5EF4-FFF2-40B4-BE49-F238E27FC236}">
                <a16:creationId xmlns:a16="http://schemas.microsoft.com/office/drawing/2014/main" id="{FED21129-D9C8-42E9-AACE-A8D85BAF04AC}"/>
              </a:ext>
            </a:extLst>
          </p:cNvPr>
          <p:cNvSpPr/>
          <p:nvPr/>
        </p:nvSpPr>
        <p:spPr>
          <a:xfrm>
            <a:off x="5189655" y="1526089"/>
            <a:ext cx="676275" cy="2285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2A74840-0B5E-4C23-ABE1-884B28AA7E6E}"/>
              </a:ext>
            </a:extLst>
          </p:cNvPr>
          <p:cNvSpPr/>
          <p:nvPr/>
        </p:nvSpPr>
        <p:spPr>
          <a:xfrm>
            <a:off x="7051359" y="1524167"/>
            <a:ext cx="676275" cy="2285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9623514"/>
      </p:ext>
    </p:extLst>
  </p:cSld>
  <p:clrMapOvr>
    <a:masterClrMapping/>
  </p:clrMapOvr>
</p:sld>
</file>

<file path=ppt/theme/theme1.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alibri Light-Constantia">
      <a:majorFont>
        <a:latin typeface="Calibri Light"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panose="02030602050306030303"/>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200" dirty="0" smtClean="0">
            <a:solidFill>
              <a:schemeClr val="tx1">
                <a:lumMod val="75000"/>
                <a:lumOff val="25000"/>
              </a:schemeClr>
            </a:solidFill>
            <a:latin typeface="+mn-lt"/>
          </a:defRPr>
        </a:defPPr>
      </a:lstStyle>
    </a:txDef>
  </a:objectDefaults>
  <a:extraClrSchemeLst/>
  <a:extLst>
    <a:ext uri="{05A4C25C-085E-4340-85A3-A5531E510DB2}">
      <thm15:themeFamily xmlns:thm15="http://schemas.microsoft.com/office/thememl/2012/main" name="TF16411175_Green pitch deck_AAS_v4" id="{7774237F-020F-43A5-B912-064E6C199417}" vid="{D87B7C14-9379-4774-A3D4-9FA5066AD9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5CF85192893F740B8BC3C6006A436F9" ma:contentTypeVersion="10" ma:contentTypeDescription="Create a new document." ma:contentTypeScope="" ma:versionID="61055a9f394e047a52af80de34735bfd">
  <xsd:schema xmlns:xsd="http://www.w3.org/2001/XMLSchema" xmlns:xs="http://www.w3.org/2001/XMLSchema" xmlns:p="http://schemas.microsoft.com/office/2006/metadata/properties" xmlns:ns2="8646a412-51ad-4f94-84f1-66eb2cdb1b01" xmlns:ns3="2a831604-1bb5-4be5-88fa-1628e7ad8163" targetNamespace="http://schemas.microsoft.com/office/2006/metadata/properties" ma:root="true" ma:fieldsID="3a2bdc355d9d291d5d538b60b7563112" ns2:_="" ns3:_="">
    <xsd:import namespace="8646a412-51ad-4f94-84f1-66eb2cdb1b01"/>
    <xsd:import namespace="2a831604-1bb5-4be5-88fa-1628e7ad816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46a412-51ad-4f94-84f1-66eb2cdb1b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a831604-1bb5-4be5-88fa-1628e7ad816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8646a412-51ad-4f94-84f1-66eb2cdb1b0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3888DB-3DAB-44F9-8E35-51DCE23DAC73}">
  <ds:schemaRefs>
    <ds:schemaRef ds:uri="http://schemas.microsoft.com/office/2006/metadata/contentType"/>
    <ds:schemaRef ds:uri="http://schemas.microsoft.com/office/2006/metadata/properties/metaAttributes"/>
    <ds:schemaRef ds:uri="http://www.w3.org/2000/xmlns/"/>
    <ds:schemaRef ds:uri="http://www.w3.org/2001/XMLSchema"/>
    <ds:schemaRef ds:uri="8646a412-51ad-4f94-84f1-66eb2cdb1b01"/>
    <ds:schemaRef ds:uri="2a831604-1bb5-4be5-88fa-1628e7ad8163"/>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F490261-1200-4EC7-95B0-2241EE54AA34}">
  <ds:schemaRefs>
    <ds:schemaRef ds:uri="http://purl.org/dc/terms/"/>
    <ds:schemaRef ds:uri="http://schemas.microsoft.com/office/2006/documentManagement/types"/>
    <ds:schemaRef ds:uri="http://purl.org/dc/dcmitype/"/>
    <ds:schemaRef ds:uri="http://schemas.microsoft.com/office/infopath/2007/PartnerControls"/>
    <ds:schemaRef ds:uri="8646a412-51ad-4f94-84f1-66eb2cdb1b01"/>
    <ds:schemaRef ds:uri="http://purl.org/dc/elements/1.1/"/>
    <ds:schemaRef ds:uri="http://schemas.microsoft.com/office/2006/metadata/properties"/>
    <ds:schemaRef ds:uri="http://schemas.openxmlformats.org/package/2006/metadata/core-properties"/>
    <ds:schemaRef ds:uri="2a831604-1bb5-4be5-88fa-1628e7ad8163"/>
    <ds:schemaRef ds:uri="http://www.w3.org/XML/1998/namespace"/>
  </ds:schemaRefs>
</ds:datastoreItem>
</file>

<file path=customXml/itemProps3.xml><?xml version="1.0" encoding="utf-8"?>
<ds:datastoreItem xmlns:ds="http://schemas.openxmlformats.org/officeDocument/2006/customXml" ds:itemID="{19BF51BA-BD97-4518-9266-AD3D6154983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1507</Words>
  <Application>Microsoft Office PowerPoint</Application>
  <PresentationFormat>Widescreen</PresentationFormat>
  <Paragraphs>124</Paragraphs>
  <Slides>14</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Constantia</vt:lpstr>
      <vt:lpstr>Times New Roman</vt:lpstr>
      <vt:lpstr>Office Theme</vt:lpstr>
      <vt:lpstr>The Impact of Women  and Intersectionality  on Bill Success</vt:lpstr>
      <vt:lpstr>Introduction</vt:lpstr>
      <vt:lpstr>Introduction</vt:lpstr>
      <vt:lpstr>What else affects bill success?</vt:lpstr>
      <vt:lpstr>How do gender and race factor in?</vt:lpstr>
      <vt:lpstr>How the Success of a Bill Becoming a Law is Affected by the Percentage of Women Sponsors</vt:lpstr>
      <vt:lpstr>How the Success of a Bill Becoming a Law is Affected by the Percentage of Black Women Sponsors</vt:lpstr>
      <vt:lpstr>How the Success of a Bill Becoming a Law is Affected by the Percentage of Hispanic Women Sponsors</vt:lpstr>
      <vt:lpstr>Results</vt:lpstr>
      <vt:lpstr>Results</vt:lpstr>
      <vt:lpstr>Results</vt:lpstr>
      <vt:lpstr>References</vt:lpstr>
      <vt:lpstr>References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107</cp:revision>
  <dcterms:created xsi:type="dcterms:W3CDTF">2020-09-17T20:49:55Z</dcterms:created>
  <dcterms:modified xsi:type="dcterms:W3CDTF">2022-04-26T13:54:56Z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0x01010085CF85192893F740B8BC3C6006A436F9</vt:lpwstr>
  </property>
</Properties>
</file>