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00" r:id="rId2"/>
  </p:sldIdLst>
  <p:sldSz cx="36576000" cy="27432000"/>
  <p:notesSz cx="6858000" cy="9144000"/>
  <p:defaultTextStyle>
    <a:defPPr>
      <a:defRPr lang="en-US"/>
    </a:defPPr>
    <a:lvl1pPr marL="0" algn="l" defTabSz="2764613" rtl="0" eaLnBrk="1" latinLnBrk="0" hangingPunct="1">
      <a:defRPr sz="5443" kern="1200">
        <a:solidFill>
          <a:schemeClr val="tx1"/>
        </a:solidFill>
        <a:latin typeface="+mn-lt"/>
        <a:ea typeface="+mn-ea"/>
        <a:cs typeface="+mn-cs"/>
      </a:defRPr>
    </a:lvl1pPr>
    <a:lvl2pPr marL="1382307" algn="l" defTabSz="2764613" rtl="0" eaLnBrk="1" latinLnBrk="0" hangingPunct="1">
      <a:defRPr sz="5443" kern="1200">
        <a:solidFill>
          <a:schemeClr val="tx1"/>
        </a:solidFill>
        <a:latin typeface="+mn-lt"/>
        <a:ea typeface="+mn-ea"/>
        <a:cs typeface="+mn-cs"/>
      </a:defRPr>
    </a:lvl2pPr>
    <a:lvl3pPr marL="2764613" algn="l" defTabSz="2764613" rtl="0" eaLnBrk="1" latinLnBrk="0" hangingPunct="1">
      <a:defRPr sz="5443" kern="1200">
        <a:solidFill>
          <a:schemeClr val="tx1"/>
        </a:solidFill>
        <a:latin typeface="+mn-lt"/>
        <a:ea typeface="+mn-ea"/>
        <a:cs typeface="+mn-cs"/>
      </a:defRPr>
    </a:lvl3pPr>
    <a:lvl4pPr marL="4146920" algn="l" defTabSz="2764613" rtl="0" eaLnBrk="1" latinLnBrk="0" hangingPunct="1">
      <a:defRPr sz="5443" kern="1200">
        <a:solidFill>
          <a:schemeClr val="tx1"/>
        </a:solidFill>
        <a:latin typeface="+mn-lt"/>
        <a:ea typeface="+mn-ea"/>
        <a:cs typeface="+mn-cs"/>
      </a:defRPr>
    </a:lvl4pPr>
    <a:lvl5pPr marL="5529227" algn="l" defTabSz="2764613" rtl="0" eaLnBrk="1" latinLnBrk="0" hangingPunct="1">
      <a:defRPr sz="5443" kern="1200">
        <a:solidFill>
          <a:schemeClr val="tx1"/>
        </a:solidFill>
        <a:latin typeface="+mn-lt"/>
        <a:ea typeface="+mn-ea"/>
        <a:cs typeface="+mn-cs"/>
      </a:defRPr>
    </a:lvl5pPr>
    <a:lvl6pPr marL="6911533" algn="l" defTabSz="2764613" rtl="0" eaLnBrk="1" latinLnBrk="0" hangingPunct="1">
      <a:defRPr sz="5443" kern="1200">
        <a:solidFill>
          <a:schemeClr val="tx1"/>
        </a:solidFill>
        <a:latin typeface="+mn-lt"/>
        <a:ea typeface="+mn-ea"/>
        <a:cs typeface="+mn-cs"/>
      </a:defRPr>
    </a:lvl6pPr>
    <a:lvl7pPr marL="8293840" algn="l" defTabSz="2764613" rtl="0" eaLnBrk="1" latinLnBrk="0" hangingPunct="1">
      <a:defRPr sz="5443" kern="1200">
        <a:solidFill>
          <a:schemeClr val="tx1"/>
        </a:solidFill>
        <a:latin typeface="+mn-lt"/>
        <a:ea typeface="+mn-ea"/>
        <a:cs typeface="+mn-cs"/>
      </a:defRPr>
    </a:lvl7pPr>
    <a:lvl8pPr marL="9676147" algn="l" defTabSz="2764613" rtl="0" eaLnBrk="1" latinLnBrk="0" hangingPunct="1">
      <a:defRPr sz="5443" kern="1200">
        <a:solidFill>
          <a:schemeClr val="tx1"/>
        </a:solidFill>
        <a:latin typeface="+mn-lt"/>
        <a:ea typeface="+mn-ea"/>
        <a:cs typeface="+mn-cs"/>
      </a:defRPr>
    </a:lvl8pPr>
    <a:lvl9pPr marL="11058458" algn="l" defTabSz="2764613" rtl="0" eaLnBrk="1" latinLnBrk="0" hangingPunct="1">
      <a:defRPr sz="5443"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640" userDrawn="1">
          <p15:clr>
            <a:srgbClr val="A4A3A4"/>
          </p15:clr>
        </p15:guide>
        <p15:guide id="2" pos="115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374A"/>
    <a:srgbClr val="283944"/>
    <a:srgbClr val="2B513F"/>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F07C5B-5157-BF1D-A4DC-53C5E4592D74}" v="892" dt="2022-04-19T15:52: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32" d="100"/>
          <a:sy n="32" d="100"/>
        </p:scale>
        <p:origin x="1152" y="216"/>
      </p:cViewPr>
      <p:guideLst>
        <p:guide orient="horz" pos="8640"/>
        <p:guide pos="11520"/>
      </p:guideLst>
    </p:cSldViewPr>
  </p:slideViewPr>
  <p:notesTextViewPr>
    <p:cViewPr>
      <p:scale>
        <a:sx n="1" d="1"/>
        <a:sy n="1" d="1"/>
      </p:scale>
      <p:origin x="0" y="0"/>
    </p:cViewPr>
  </p:notesTextViewPr>
  <p:gridSpacing cx="228600" cy="2286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7"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E243EA-A1D5-A747-9204-18866FB5DC73}"/>
              </a:ext>
            </a:extLst>
          </p:cNvPr>
          <p:cNvPicPr>
            <a:picLocks noChangeAspect="1"/>
          </p:cNvPicPr>
          <p:nvPr userDrawn="1"/>
        </p:nvPicPr>
        <p:blipFill rotWithShape="1">
          <a:blip r:embed="rId2"/>
          <a:srcRect l="138" t="-16733" r="-138" b="16734"/>
          <a:stretch/>
        </p:blipFill>
        <p:spPr>
          <a:xfrm>
            <a:off x="0" y="-5384350"/>
            <a:ext cx="36576000" cy="32528352"/>
          </a:xfrm>
          <a:prstGeom prst="rect">
            <a:avLst/>
          </a:prstGeom>
        </p:spPr>
      </p:pic>
      <p:sp>
        <p:nvSpPr>
          <p:cNvPr id="11" name="Title 1">
            <a:extLst>
              <a:ext uri="{FF2B5EF4-FFF2-40B4-BE49-F238E27FC236}">
                <a16:creationId xmlns:a16="http://schemas.microsoft.com/office/drawing/2014/main" id="{4B355F59-6E18-A54A-8F05-D6302040BEF0}"/>
              </a:ext>
            </a:extLst>
          </p:cNvPr>
          <p:cNvSpPr>
            <a:spLocks noGrp="1"/>
          </p:cNvSpPr>
          <p:nvPr>
            <p:ph type="ctrTitle" hasCustomPrompt="1"/>
          </p:nvPr>
        </p:nvSpPr>
        <p:spPr>
          <a:xfrm>
            <a:off x="0" y="8339347"/>
            <a:ext cx="20520000" cy="8284762"/>
          </a:xfrm>
          <a:prstGeom prst="rect">
            <a:avLst/>
          </a:prstGeom>
          <a:solidFill>
            <a:schemeClr val="tx1">
              <a:alpha val="80000"/>
            </a:schemeClr>
          </a:solidFill>
        </p:spPr>
        <p:txBody>
          <a:bodyPr lIns="432000" rIns="432000" bIns="144000" anchor="b"/>
          <a:lstStyle>
            <a:lvl1pPr algn="l">
              <a:defRPr sz="12596" spc="-452">
                <a:solidFill>
                  <a:schemeClr val="bg1"/>
                </a:solidFill>
              </a:defRPr>
            </a:lvl1pPr>
          </a:lstStyle>
          <a:p>
            <a:r>
              <a:rPr lang="en-US" noProof="0" dirty="0"/>
              <a:t>Click to edit Master </a:t>
            </a:r>
            <a:br>
              <a:rPr lang="en-US" noProof="0" dirty="0"/>
            </a:br>
            <a:r>
              <a:rPr lang="en-US" noProof="0" dirty="0"/>
              <a:t>title style</a:t>
            </a:r>
          </a:p>
        </p:txBody>
      </p:sp>
      <p:sp>
        <p:nvSpPr>
          <p:cNvPr id="12" name="Subtitle 2">
            <a:extLst>
              <a:ext uri="{FF2B5EF4-FFF2-40B4-BE49-F238E27FC236}">
                <a16:creationId xmlns:a16="http://schemas.microsoft.com/office/drawing/2014/main" id="{B23E861B-86FA-324C-970D-0606DAFEF067}"/>
              </a:ext>
            </a:extLst>
          </p:cNvPr>
          <p:cNvSpPr>
            <a:spLocks noGrp="1"/>
          </p:cNvSpPr>
          <p:nvPr>
            <p:ph type="subTitle" idx="1"/>
          </p:nvPr>
        </p:nvSpPr>
        <p:spPr>
          <a:xfrm>
            <a:off x="0" y="16614314"/>
            <a:ext cx="20520000" cy="3744000"/>
          </a:xfrm>
          <a:prstGeom prst="rect">
            <a:avLst/>
          </a:prstGeom>
          <a:solidFill>
            <a:schemeClr val="tx1">
              <a:alpha val="90000"/>
            </a:schemeClr>
          </a:solidFill>
        </p:spPr>
        <p:txBody>
          <a:bodyPr lIns="432000" tIns="144000"/>
          <a:lstStyle>
            <a:lvl1pPr marL="0" indent="0" algn="l">
              <a:buNone/>
              <a:defRPr sz="6300">
                <a:solidFill>
                  <a:schemeClr val="bg1"/>
                </a:solidFill>
              </a:defRPr>
            </a:lvl1pPr>
            <a:lvl2pPr marL="1371442" indent="0" algn="ctr">
              <a:buNone/>
              <a:defRPr sz="6000"/>
            </a:lvl2pPr>
            <a:lvl3pPr marL="2742878" indent="0" algn="ctr">
              <a:buNone/>
              <a:defRPr sz="5400"/>
            </a:lvl3pPr>
            <a:lvl4pPr marL="4114316" indent="0" algn="ctr">
              <a:buNone/>
              <a:defRPr sz="4800"/>
            </a:lvl4pPr>
            <a:lvl5pPr marL="5485762" indent="0" algn="ctr">
              <a:buNone/>
              <a:defRPr sz="4800"/>
            </a:lvl5pPr>
            <a:lvl6pPr marL="6857198" indent="0" algn="ctr">
              <a:buNone/>
              <a:defRPr sz="4800"/>
            </a:lvl6pPr>
            <a:lvl7pPr marL="8228640" indent="0" algn="ctr">
              <a:buNone/>
              <a:defRPr sz="4800"/>
            </a:lvl7pPr>
            <a:lvl8pPr marL="9600078" indent="0" algn="ctr">
              <a:buNone/>
              <a:defRPr sz="4800"/>
            </a:lvl8pPr>
            <a:lvl9pPr marL="10971518" indent="0" algn="ctr">
              <a:buNone/>
              <a:defRPr sz="4800"/>
            </a:lvl9pPr>
          </a:lstStyle>
          <a:p>
            <a:r>
              <a:rPr lang="en-US" noProof="0" dirty="0"/>
              <a:t>Click to edit Master subtitle style</a:t>
            </a:r>
          </a:p>
        </p:txBody>
      </p:sp>
      <p:pic>
        <p:nvPicPr>
          <p:cNvPr id="6" name="Picture 5">
            <a:extLst>
              <a:ext uri="{FF2B5EF4-FFF2-40B4-BE49-F238E27FC236}">
                <a16:creationId xmlns:a16="http://schemas.microsoft.com/office/drawing/2014/main" id="{F255BCFB-ED05-AA46-97D5-8D00CFE9B54D}"/>
              </a:ext>
            </a:extLst>
          </p:cNvPr>
          <p:cNvPicPr>
            <a:picLocks noChangeAspect="1"/>
          </p:cNvPicPr>
          <p:nvPr userDrawn="1"/>
        </p:nvPicPr>
        <p:blipFill>
          <a:blip r:embed="rId3">
            <a:alphaModFix amt="35000"/>
          </a:blip>
          <a:stretch>
            <a:fillRect/>
          </a:stretch>
        </p:blipFill>
        <p:spPr>
          <a:xfrm>
            <a:off x="33604218" y="22699670"/>
            <a:ext cx="1712708" cy="3481312"/>
          </a:xfrm>
          <a:prstGeom prst="rect">
            <a:avLst/>
          </a:prstGeom>
        </p:spPr>
      </p:pic>
      <p:pic>
        <p:nvPicPr>
          <p:cNvPr id="21" name="Picture 20">
            <a:extLst>
              <a:ext uri="{FF2B5EF4-FFF2-40B4-BE49-F238E27FC236}">
                <a16:creationId xmlns:a16="http://schemas.microsoft.com/office/drawing/2014/main" id="{0F8CB8ED-8CD6-284B-8CD9-D3992A485D5D}"/>
              </a:ext>
            </a:extLst>
          </p:cNvPr>
          <p:cNvPicPr>
            <a:picLocks noChangeAspect="1"/>
          </p:cNvPicPr>
          <p:nvPr userDrawn="1"/>
        </p:nvPicPr>
        <p:blipFill>
          <a:blip r:embed="rId4"/>
          <a:stretch>
            <a:fillRect/>
          </a:stretch>
        </p:blipFill>
        <p:spPr>
          <a:xfrm>
            <a:off x="1303688" y="1973114"/>
            <a:ext cx="13155040" cy="4683723"/>
          </a:xfrm>
          <a:prstGeom prst="rect">
            <a:avLst/>
          </a:prstGeom>
        </p:spPr>
      </p:pic>
    </p:spTree>
    <p:extLst>
      <p:ext uri="{BB962C8B-B14F-4D97-AF65-F5344CB8AC3E}">
        <p14:creationId xmlns:p14="http://schemas.microsoft.com/office/powerpoint/2010/main" val="2642116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3 Column Image Bullets">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139FC94F-AE30-1048-843A-295FA302AC56}"/>
              </a:ext>
            </a:extLst>
          </p:cNvPr>
          <p:cNvSpPr>
            <a:spLocks noChangeAspect="1"/>
          </p:cNvSpPr>
          <p:nvPr userDrawn="1"/>
        </p:nvSpPr>
        <p:spPr>
          <a:xfrm>
            <a:off x="24882452" y="7208592"/>
            <a:ext cx="4526280" cy="603504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17" name="Oval 16">
            <a:extLst>
              <a:ext uri="{FF2B5EF4-FFF2-40B4-BE49-F238E27FC236}">
                <a16:creationId xmlns:a16="http://schemas.microsoft.com/office/drawing/2014/main" id="{A037F3B8-BD34-EA4F-A1C0-4006B373159E}"/>
              </a:ext>
            </a:extLst>
          </p:cNvPr>
          <p:cNvSpPr>
            <a:spLocks noChangeAspect="1"/>
          </p:cNvSpPr>
          <p:nvPr userDrawn="1"/>
        </p:nvSpPr>
        <p:spPr>
          <a:xfrm>
            <a:off x="16035180" y="7208592"/>
            <a:ext cx="4526280" cy="603504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19" name="Oval 18">
            <a:extLst>
              <a:ext uri="{FF2B5EF4-FFF2-40B4-BE49-F238E27FC236}">
                <a16:creationId xmlns:a16="http://schemas.microsoft.com/office/drawing/2014/main" id="{8A1CF33D-645D-E940-8FF4-6178A32A19A2}"/>
              </a:ext>
            </a:extLst>
          </p:cNvPr>
          <p:cNvSpPr>
            <a:spLocks noChangeAspect="1"/>
          </p:cNvSpPr>
          <p:nvPr userDrawn="1"/>
        </p:nvSpPr>
        <p:spPr>
          <a:xfrm>
            <a:off x="7196288" y="7208592"/>
            <a:ext cx="4526280" cy="603504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1296000" y="1728000"/>
            <a:ext cx="34020000" cy="17280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a:xfrm>
            <a:off x="1296014" y="24754512"/>
            <a:ext cx="19547396" cy="1460502"/>
          </a:xfrm>
          <a:prstGeom prst="rect">
            <a:avLst/>
          </a:prstGeom>
        </p:spPr>
        <p:txBody>
          <a:bodyPr/>
          <a:lstStyle>
            <a:lvl1pPr>
              <a:defRPr>
                <a:solidFill>
                  <a:schemeClr val="bg1"/>
                </a:solidFill>
              </a:defRPr>
            </a:lvl1pPr>
          </a:lstStyle>
          <a:p>
            <a:r>
              <a:rPr lang="en-US"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a:xfrm>
            <a:off x="34489108" y="24620763"/>
            <a:ext cx="1296000" cy="1728000"/>
          </a:xfrm>
          <a:prstGeom prst="ellipse">
            <a:avLst/>
          </a:prstGeom>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6214370" y="17838048"/>
            <a:ext cx="6481764" cy="3600000"/>
          </a:xfrm>
          <a:prstGeom prst="rect">
            <a:avLst/>
          </a:prstGeom>
        </p:spPr>
        <p:txBody>
          <a:bodyPr/>
          <a:lstStyle>
            <a:lvl1pPr marL="0" indent="0" algn="ctr">
              <a:buNone/>
              <a:defRPr sz="4800"/>
            </a:lvl1pPr>
          </a:lstStyle>
          <a:p>
            <a:pPr lvl="0"/>
            <a:r>
              <a:rPr lang="en-US" noProof="0"/>
              <a:t>Bullet Description</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15061642" y="17838048"/>
            <a:ext cx="6481764" cy="3600000"/>
          </a:xfrm>
          <a:prstGeom prst="rect">
            <a:avLst/>
          </a:prstGeom>
        </p:spPr>
        <p:txBody>
          <a:bodyPr/>
          <a:lstStyle>
            <a:lvl1pPr marL="0" indent="0" algn="ctr">
              <a:buNone/>
              <a:defRPr sz="4800"/>
            </a:lvl1pPr>
          </a:lstStyle>
          <a:p>
            <a:pPr lvl="0"/>
            <a:r>
              <a:rPr lang="en-US" noProof="0"/>
              <a:t>Bullet Description</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23908918" y="17820187"/>
            <a:ext cx="6481764" cy="3600000"/>
          </a:xfrm>
          <a:prstGeom prst="rect">
            <a:avLst/>
          </a:prstGeom>
        </p:spPr>
        <p:txBody>
          <a:bodyPr/>
          <a:lstStyle>
            <a:lvl1pPr marL="0" indent="0" algn="ctr">
              <a:buNone/>
              <a:defRPr sz="4800"/>
            </a:lvl1pPr>
          </a:lstStyle>
          <a:p>
            <a:pPr lvl="0"/>
            <a:r>
              <a:rPr lang="en-US" noProof="0"/>
              <a:t>Bullet Description</a:t>
            </a:r>
          </a:p>
        </p:txBody>
      </p:sp>
      <p:sp>
        <p:nvSpPr>
          <p:cNvPr id="10" name="Text Placehold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6214360" y="14790939"/>
            <a:ext cx="6481760" cy="2016000"/>
          </a:xfrm>
          <a:prstGeom prst="rect">
            <a:avLst/>
          </a:prstGeom>
        </p:spPr>
        <p:txBody>
          <a:bodyPr/>
          <a:lstStyle>
            <a:lvl1pPr marL="0" indent="0" algn="ctr">
              <a:buNone/>
              <a:defRPr b="1">
                <a:latin typeface="+mj-lt"/>
              </a:defRPr>
            </a:lvl1pPr>
          </a:lstStyle>
          <a:p>
            <a:pPr lvl="0"/>
            <a:r>
              <a:rPr lang="en-US" noProof="0"/>
              <a:t>Bullet 2</a:t>
            </a:r>
          </a:p>
        </p:txBody>
      </p:sp>
      <p:sp>
        <p:nvSpPr>
          <p:cNvPr id="12" name="Text Placehold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15061642" y="14790939"/>
            <a:ext cx="6481764" cy="2016000"/>
          </a:xfrm>
          <a:prstGeom prst="rect">
            <a:avLst/>
          </a:prstGeom>
        </p:spPr>
        <p:txBody>
          <a:bodyPr/>
          <a:lstStyle>
            <a:lvl1pPr marL="0" indent="0" algn="ctr">
              <a:buNone/>
              <a:defRPr b="1">
                <a:latin typeface="+mj-lt"/>
              </a:defRPr>
            </a:lvl1pPr>
          </a:lstStyle>
          <a:p>
            <a:pPr lvl="0"/>
            <a:r>
              <a:rPr lang="en-US" noProof="0"/>
              <a:t>Bullet 3</a:t>
            </a:r>
          </a:p>
        </p:txBody>
      </p:sp>
      <p:sp>
        <p:nvSpPr>
          <p:cNvPr id="16" name="Text Placeholder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23908908" y="14790939"/>
            <a:ext cx="6481760" cy="2016000"/>
          </a:xfrm>
          <a:prstGeom prst="rect">
            <a:avLst/>
          </a:prstGeom>
        </p:spPr>
        <p:txBody>
          <a:bodyPr/>
          <a:lstStyle>
            <a:lvl1pPr marL="0" indent="0" algn="ctr">
              <a:buNone/>
              <a:defRPr b="1">
                <a:latin typeface="+mj-lt"/>
              </a:defRPr>
            </a:lvl1pPr>
          </a:lstStyle>
          <a:p>
            <a:pPr lvl="0"/>
            <a:r>
              <a:rPr lang="en-US" noProof="0"/>
              <a:t>Bullet 4</a:t>
            </a:r>
          </a:p>
        </p:txBody>
      </p:sp>
      <p:sp>
        <p:nvSpPr>
          <p:cNvPr id="9" name="Text Placeholder 8">
            <a:extLst>
              <a:ext uri="{FF2B5EF4-FFF2-40B4-BE49-F238E27FC236}">
                <a16:creationId xmlns:a16="http://schemas.microsoft.com/office/drawing/2014/main" id="{36DD16A0-27CF-480C-8ADD-7BB99E0031A4}"/>
              </a:ext>
            </a:extLst>
          </p:cNvPr>
          <p:cNvSpPr>
            <a:spLocks noGrp="1"/>
          </p:cNvSpPr>
          <p:nvPr>
            <p:ph type="body" sz="quarter" idx="26" hasCustomPrompt="1"/>
          </p:nvPr>
        </p:nvSpPr>
        <p:spPr>
          <a:xfrm>
            <a:off x="1295406" y="4320010"/>
            <a:ext cx="34018540" cy="1106245"/>
          </a:xfrm>
          <a:prstGeom prst="rect">
            <a:avLst/>
          </a:prstGeom>
        </p:spPr>
        <p:txBody>
          <a:bodyPr/>
          <a:lstStyle>
            <a:lvl1pPr marL="0" indent="0">
              <a:buNone/>
              <a:defRPr/>
            </a:lvl1pPr>
            <a:lvl2pPr marL="800005" indent="0">
              <a:buNone/>
              <a:defRPr/>
            </a:lvl2pPr>
            <a:lvl3pPr marL="1628587" indent="0">
              <a:buNone/>
              <a:defRPr/>
            </a:lvl3pPr>
            <a:lvl4pPr marL="2428593" indent="0">
              <a:buNone/>
              <a:defRPr/>
            </a:lvl4pPr>
            <a:lvl5pPr marL="3228602" indent="0">
              <a:buNone/>
              <a:defRPr/>
            </a:lvl5pPr>
          </a:lstStyle>
          <a:p>
            <a:pPr lvl="0"/>
            <a:r>
              <a:rPr lang="en-US" noProof="0"/>
              <a:t>Sub Header</a:t>
            </a:r>
          </a:p>
        </p:txBody>
      </p:sp>
      <p:sp>
        <p:nvSpPr>
          <p:cNvPr id="20" name="Picture Placeholder 3">
            <a:extLst>
              <a:ext uri="{FF2B5EF4-FFF2-40B4-BE49-F238E27FC236}">
                <a16:creationId xmlns:a16="http://schemas.microsoft.com/office/drawing/2014/main" id="{06B6D0B6-0884-CD46-A1B0-9FED03C22626}"/>
              </a:ext>
            </a:extLst>
          </p:cNvPr>
          <p:cNvSpPr>
            <a:spLocks noGrp="1"/>
          </p:cNvSpPr>
          <p:nvPr>
            <p:ph type="pic" sz="quarter" idx="27"/>
          </p:nvPr>
        </p:nvSpPr>
        <p:spPr>
          <a:xfrm>
            <a:off x="8174128" y="8517968"/>
            <a:ext cx="2562224" cy="3416298"/>
          </a:xfrm>
          <a:prstGeom prst="rect">
            <a:avLst/>
          </a:prstGeom>
        </p:spPr>
        <p:txBody>
          <a:bodyPr/>
          <a:lstStyle>
            <a:lvl1pPr marL="0" indent="0">
              <a:buNone/>
              <a:defRPr/>
            </a:lvl1pPr>
          </a:lstStyle>
          <a:p>
            <a:r>
              <a:rPr lang="en-US" noProof="0"/>
              <a:t>Click icon to add picture</a:t>
            </a:r>
            <a:endParaRPr lang="en-US" noProof="0" dirty="0"/>
          </a:p>
        </p:txBody>
      </p:sp>
      <p:sp>
        <p:nvSpPr>
          <p:cNvPr id="21" name="Picture Placeholder 3">
            <a:extLst>
              <a:ext uri="{FF2B5EF4-FFF2-40B4-BE49-F238E27FC236}">
                <a16:creationId xmlns:a16="http://schemas.microsoft.com/office/drawing/2014/main" id="{BAAC12A0-90C3-984B-A8FC-7EB4AA432E3A}"/>
              </a:ext>
            </a:extLst>
          </p:cNvPr>
          <p:cNvSpPr>
            <a:spLocks noGrp="1"/>
          </p:cNvSpPr>
          <p:nvPr>
            <p:ph type="pic" sz="quarter" idx="28"/>
          </p:nvPr>
        </p:nvSpPr>
        <p:spPr>
          <a:xfrm>
            <a:off x="17017208" y="8517968"/>
            <a:ext cx="2562224" cy="3416298"/>
          </a:xfrm>
          <a:prstGeom prst="rect">
            <a:avLst/>
          </a:prstGeom>
        </p:spPr>
        <p:txBody>
          <a:bodyPr/>
          <a:lstStyle>
            <a:lvl1pPr marL="0" indent="0">
              <a:buNone/>
              <a:defRPr/>
            </a:lvl1pPr>
          </a:lstStyle>
          <a:p>
            <a:r>
              <a:rPr lang="en-US" noProof="0"/>
              <a:t>Click icon to add picture</a:t>
            </a:r>
            <a:endParaRPr lang="en-US" noProof="0" dirty="0"/>
          </a:p>
        </p:txBody>
      </p:sp>
      <p:sp>
        <p:nvSpPr>
          <p:cNvPr id="22" name="Picture Placeholder 3">
            <a:extLst>
              <a:ext uri="{FF2B5EF4-FFF2-40B4-BE49-F238E27FC236}">
                <a16:creationId xmlns:a16="http://schemas.microsoft.com/office/drawing/2014/main" id="{51565942-8816-734B-BEEE-1258F13B66DA}"/>
              </a:ext>
            </a:extLst>
          </p:cNvPr>
          <p:cNvSpPr>
            <a:spLocks noGrp="1"/>
          </p:cNvSpPr>
          <p:nvPr>
            <p:ph type="pic" sz="quarter" idx="29"/>
          </p:nvPr>
        </p:nvSpPr>
        <p:spPr>
          <a:xfrm>
            <a:off x="25864480" y="8517968"/>
            <a:ext cx="2562224" cy="3416298"/>
          </a:xfrm>
          <a:prstGeom prst="rect">
            <a:avLst/>
          </a:prstGeom>
        </p:spPr>
        <p:txBody>
          <a:bodyPr/>
          <a:lstStyle>
            <a:lvl1pPr marL="0" indent="0">
              <a:buNone/>
              <a:defRPr/>
            </a:lvl1pPr>
          </a:lstStyle>
          <a:p>
            <a:r>
              <a:rPr lang="en-US" noProof="0"/>
              <a:t>Click icon to add picture</a:t>
            </a:r>
            <a:endParaRPr lang="en-US" noProof="0" dirty="0"/>
          </a:p>
        </p:txBody>
      </p:sp>
      <p:cxnSp>
        <p:nvCxnSpPr>
          <p:cNvPr id="23" name="Straight Connector 22" descr="First divider line on slide">
            <a:extLst>
              <a:ext uri="{FF2B5EF4-FFF2-40B4-BE49-F238E27FC236}">
                <a16:creationId xmlns:a16="http://schemas.microsoft.com/office/drawing/2014/main" id="{82D5D2B4-7BAC-4C27-8D68-12365C7E7EF4}"/>
              </a:ext>
              <a:ext uri="{C183D7F6-B498-43B3-948B-1728B52AA6E4}">
                <adec:decorative xmlns:adec="http://schemas.microsoft.com/office/drawing/2017/decorative" val="1"/>
              </a:ext>
            </a:extLst>
          </p:cNvPr>
          <p:cNvCxnSpPr>
            <a:cxnSpLocks/>
          </p:cNvCxnSpPr>
          <p:nvPr userDrawn="1"/>
        </p:nvCxnSpPr>
        <p:spPr>
          <a:xfrm>
            <a:off x="13878876" y="8134179"/>
            <a:ext cx="0" cy="5949978"/>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descr="Second divider line on slide">
            <a:extLst>
              <a:ext uri="{FF2B5EF4-FFF2-40B4-BE49-F238E27FC236}">
                <a16:creationId xmlns:a16="http://schemas.microsoft.com/office/drawing/2014/main" id="{7D9203C1-910E-4AFC-95E0-13BF40D08831}"/>
              </a:ext>
              <a:ext uri="{C183D7F6-B498-43B3-948B-1728B52AA6E4}">
                <adec:decorative xmlns:adec="http://schemas.microsoft.com/office/drawing/2017/decorative" val="1"/>
              </a:ext>
            </a:extLst>
          </p:cNvPr>
          <p:cNvCxnSpPr>
            <a:cxnSpLocks/>
          </p:cNvCxnSpPr>
          <p:nvPr userDrawn="1"/>
        </p:nvCxnSpPr>
        <p:spPr>
          <a:xfrm>
            <a:off x="22726152" y="8134179"/>
            <a:ext cx="0" cy="5949978"/>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4618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userDrawn="1">
            <p:ph type="title"/>
          </p:nvPr>
        </p:nvSpPr>
        <p:spPr>
          <a:xfrm>
            <a:off x="1296000" y="1728000"/>
            <a:ext cx="34020000" cy="17280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userDrawn="1">
            <p:ph sz="half" idx="1"/>
          </p:nvPr>
        </p:nvSpPr>
        <p:spPr>
          <a:xfrm>
            <a:off x="2720528" y="10570669"/>
            <a:ext cx="13566944" cy="11051798"/>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C9E47D86-FD0D-44D0-9B7F-9EDEBD11F9D6}"/>
              </a:ext>
            </a:extLst>
          </p:cNvPr>
          <p:cNvSpPr>
            <a:spLocks noGrp="1"/>
          </p:cNvSpPr>
          <p:nvPr userDrawn="1">
            <p:ph type="ftr" sz="quarter" idx="10"/>
          </p:nvPr>
        </p:nvSpPr>
        <p:spPr>
          <a:xfrm>
            <a:off x="1296014" y="24754512"/>
            <a:ext cx="19547396" cy="1460502"/>
          </a:xfrm>
          <a:prstGeom prst="rect">
            <a:avLst/>
          </a:prstGeom>
        </p:spPr>
        <p:txBody>
          <a:bodyPr/>
          <a:lstStyle>
            <a:lvl1pPr>
              <a:defRPr>
                <a:solidFill>
                  <a:schemeClr val="bg1"/>
                </a:solidFill>
              </a:defRPr>
            </a:lvl1pPr>
          </a:lstStyle>
          <a:p>
            <a:r>
              <a:rPr lang="en-US" dirty="0"/>
              <a:t>Add a footer</a:t>
            </a:r>
          </a:p>
        </p:txBody>
      </p:sp>
      <p:sp>
        <p:nvSpPr>
          <p:cNvPr id="6" name="Text Placeholder 5">
            <a:extLst>
              <a:ext uri="{FF2B5EF4-FFF2-40B4-BE49-F238E27FC236}">
                <a16:creationId xmlns:a16="http://schemas.microsoft.com/office/drawing/2014/main" id="{7867C73D-EE16-41D1-B7CE-A35C765E3B8D}"/>
              </a:ext>
            </a:extLst>
          </p:cNvPr>
          <p:cNvSpPr>
            <a:spLocks noGrp="1"/>
          </p:cNvSpPr>
          <p:nvPr userDrawn="1">
            <p:ph type="body" sz="quarter" idx="12"/>
          </p:nvPr>
        </p:nvSpPr>
        <p:spPr>
          <a:xfrm>
            <a:off x="20324230" y="10570471"/>
            <a:ext cx="13567220" cy="11049003"/>
          </a:xfrm>
          <a:prstGeom prst="rect">
            <a:avLst/>
          </a:prstGeo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8">
            <a:extLst>
              <a:ext uri="{FF2B5EF4-FFF2-40B4-BE49-F238E27FC236}">
                <a16:creationId xmlns:a16="http://schemas.microsoft.com/office/drawing/2014/main" id="{FEF984BB-176D-4924-ADAD-52FBC95B07B2}"/>
              </a:ext>
            </a:extLst>
          </p:cNvPr>
          <p:cNvSpPr>
            <a:spLocks noGrp="1"/>
          </p:cNvSpPr>
          <p:nvPr>
            <p:ph type="body" sz="quarter" idx="13" hasCustomPrompt="1"/>
          </p:nvPr>
        </p:nvSpPr>
        <p:spPr>
          <a:xfrm>
            <a:off x="2719392" y="5966736"/>
            <a:ext cx="13568360" cy="3543301"/>
          </a:xfrm>
          <a:prstGeom prst="rect">
            <a:avLst/>
          </a:prstGeom>
        </p:spPr>
        <p:txBody>
          <a:bodyPr anchor="ctr"/>
          <a:lstStyle>
            <a:lvl1pPr marL="0" indent="0">
              <a:buNone/>
              <a:defRPr sz="23996" b="1">
                <a:latin typeface="+mj-lt"/>
              </a:defRPr>
            </a:lvl1pPr>
            <a:lvl2pPr marL="800005" indent="0">
              <a:buNone/>
              <a:defRPr sz="23996">
                <a:latin typeface="+mj-lt"/>
              </a:defRPr>
            </a:lvl2pPr>
            <a:lvl3pPr marL="1628587" indent="0">
              <a:buNone/>
              <a:defRPr sz="23996">
                <a:latin typeface="+mj-lt"/>
              </a:defRPr>
            </a:lvl3pPr>
            <a:lvl4pPr marL="2428593" indent="0">
              <a:buNone/>
              <a:defRPr sz="23996">
                <a:latin typeface="+mj-lt"/>
              </a:defRPr>
            </a:lvl4pPr>
            <a:lvl5pPr marL="3228602" indent="0">
              <a:buNone/>
              <a:defRPr sz="23996">
                <a:latin typeface="+mj-lt"/>
              </a:defRPr>
            </a:lvl5pPr>
          </a:lstStyle>
          <a:p>
            <a:pPr lvl="0"/>
            <a:r>
              <a:rPr lang="en-US" noProof="0" dirty="0"/>
              <a:t>1</a:t>
            </a:r>
          </a:p>
        </p:txBody>
      </p:sp>
      <p:sp>
        <p:nvSpPr>
          <p:cNvPr id="21" name="Text Placeholder 20">
            <a:extLst>
              <a:ext uri="{FF2B5EF4-FFF2-40B4-BE49-F238E27FC236}">
                <a16:creationId xmlns:a16="http://schemas.microsoft.com/office/drawing/2014/main" id="{C59BE1D7-885A-4749-99BA-6909D64AFA4A}"/>
              </a:ext>
            </a:extLst>
          </p:cNvPr>
          <p:cNvSpPr>
            <a:spLocks noGrp="1"/>
          </p:cNvSpPr>
          <p:nvPr>
            <p:ph type="body" sz="quarter" idx="14" hasCustomPrompt="1"/>
          </p:nvPr>
        </p:nvSpPr>
        <p:spPr>
          <a:xfrm>
            <a:off x="20288252" y="5966736"/>
            <a:ext cx="13568360" cy="3543301"/>
          </a:xfrm>
          <a:prstGeom prst="rect">
            <a:avLst/>
          </a:prstGeom>
        </p:spPr>
        <p:txBody>
          <a:bodyPr anchor="ctr"/>
          <a:lstStyle>
            <a:lvl1pPr marL="0" indent="0">
              <a:buNone/>
              <a:defRPr sz="23996" b="1" i="0">
                <a:latin typeface="+mj-lt"/>
              </a:defRPr>
            </a:lvl1pPr>
          </a:lstStyle>
          <a:p>
            <a:pPr lvl="0"/>
            <a:r>
              <a:rPr lang="en-US" noProof="0"/>
              <a:t>2</a:t>
            </a:r>
          </a:p>
        </p:txBody>
      </p:sp>
      <p:cxnSp>
        <p:nvCxnSpPr>
          <p:cNvPr id="10" name="Straight Connector 9" descr="Middle divider line">
            <a:extLst>
              <a:ext uri="{FF2B5EF4-FFF2-40B4-BE49-F238E27FC236}">
                <a16:creationId xmlns:a16="http://schemas.microsoft.com/office/drawing/2014/main" id="{2B940646-DE40-4E0F-AE42-6530784C9A7D}"/>
              </a:ext>
              <a:ext uri="{C183D7F6-B498-43B3-948B-1728B52AA6E4}">
                <adec:decorative xmlns:adec="http://schemas.microsoft.com/office/drawing/2017/decorative" val="1"/>
              </a:ext>
            </a:extLst>
          </p:cNvPr>
          <p:cNvCxnSpPr>
            <a:cxnSpLocks/>
          </p:cNvCxnSpPr>
          <p:nvPr userDrawn="1"/>
        </p:nvCxnSpPr>
        <p:spPr>
          <a:xfrm>
            <a:off x="18288000" y="5567063"/>
            <a:ext cx="0" cy="18352491"/>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1375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p:nvPr>
        </p:nvSpPr>
        <p:spPr>
          <a:xfrm>
            <a:off x="1296014" y="1728000"/>
            <a:ext cx="34109876" cy="17280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9322B50D-6A7D-41C6-BA57-613BC231DF36}"/>
              </a:ext>
            </a:extLst>
          </p:cNvPr>
          <p:cNvSpPr>
            <a:spLocks noGrp="1"/>
          </p:cNvSpPr>
          <p:nvPr>
            <p:ph type="body" idx="1"/>
          </p:nvPr>
        </p:nvSpPr>
        <p:spPr>
          <a:xfrm>
            <a:off x="1296000" y="4608000"/>
            <a:ext cx="16416000" cy="1440000"/>
          </a:xfrm>
          <a:prstGeom prst="rect">
            <a:avLst/>
          </a:prstGeom>
        </p:spPr>
        <p:txBody>
          <a:bodyPr anchor="t"/>
          <a:lstStyle>
            <a:lvl1pPr marL="0" indent="0">
              <a:buNone/>
              <a:defRPr sz="7200" b="1">
                <a:solidFill>
                  <a:schemeClr val="tx1">
                    <a:lumMod val="75000"/>
                    <a:lumOff val="25000"/>
                  </a:schemeClr>
                </a:solidFill>
              </a:defRPr>
            </a:lvl1pPr>
            <a:lvl2pPr marL="1371442" indent="0">
              <a:buNone/>
              <a:defRPr sz="6000" b="1"/>
            </a:lvl2pPr>
            <a:lvl3pPr marL="2742878" indent="0">
              <a:buNone/>
              <a:defRPr sz="5400" b="1"/>
            </a:lvl3pPr>
            <a:lvl4pPr marL="4114316" indent="0">
              <a:buNone/>
              <a:defRPr sz="4800" b="1"/>
            </a:lvl4pPr>
            <a:lvl5pPr marL="5485762" indent="0">
              <a:buNone/>
              <a:defRPr sz="4800" b="1"/>
            </a:lvl5pPr>
            <a:lvl6pPr marL="6857198" indent="0">
              <a:buNone/>
              <a:defRPr sz="4800" b="1"/>
            </a:lvl6pPr>
            <a:lvl7pPr marL="8228640" indent="0">
              <a:buNone/>
              <a:defRPr sz="4800" b="1"/>
            </a:lvl7pPr>
            <a:lvl8pPr marL="9600078" indent="0">
              <a:buNone/>
              <a:defRPr sz="4800" b="1"/>
            </a:lvl8pPr>
            <a:lvl9pPr marL="10971518" indent="0">
              <a:buNone/>
              <a:defRPr sz="4800" b="1"/>
            </a:lvl9pPr>
          </a:lstStyle>
          <a:p>
            <a:pPr lvl="0"/>
            <a:r>
              <a:rPr lang="en-US" noProof="0"/>
              <a:t>Edit Master text styles</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p:nvPr>
        </p:nvSpPr>
        <p:spPr>
          <a:xfrm>
            <a:off x="1296000" y="6336000"/>
            <a:ext cx="16416000" cy="15243840"/>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9337FD81-6DFD-43B7-A7D9-59E45ECDF39A}"/>
              </a:ext>
            </a:extLst>
          </p:cNvPr>
          <p:cNvSpPr>
            <a:spLocks noGrp="1"/>
          </p:cNvSpPr>
          <p:nvPr>
            <p:ph type="ftr" sz="quarter" idx="10"/>
          </p:nvPr>
        </p:nvSpPr>
        <p:spPr>
          <a:xfrm>
            <a:off x="1296014" y="24754512"/>
            <a:ext cx="19547396" cy="1460502"/>
          </a:xfrm>
          <a:prstGeom prst="rect">
            <a:avLst/>
          </a:prstGeom>
        </p:spPr>
        <p:txBody>
          <a:bodyPr/>
          <a:lstStyle>
            <a:lvl1pPr>
              <a:defRPr>
                <a:solidFill>
                  <a:schemeClr val="bg1"/>
                </a:solidFill>
              </a:defRPr>
            </a:lvl1pPr>
          </a:lstStyle>
          <a:p>
            <a:r>
              <a:rPr lang="en-US" dirty="0"/>
              <a:t>Add a footer</a:t>
            </a:r>
          </a:p>
        </p:txBody>
      </p:sp>
      <p:sp>
        <p:nvSpPr>
          <p:cNvPr id="26" name="Content Placeholder 5">
            <a:extLst>
              <a:ext uri="{FF2B5EF4-FFF2-40B4-BE49-F238E27FC236}">
                <a16:creationId xmlns:a16="http://schemas.microsoft.com/office/drawing/2014/main" id="{EA7B8348-A00A-4AAE-B1F6-924515577B23}"/>
              </a:ext>
            </a:extLst>
          </p:cNvPr>
          <p:cNvSpPr>
            <a:spLocks noGrp="1"/>
          </p:cNvSpPr>
          <p:nvPr>
            <p:ph sz="quarter" idx="4"/>
          </p:nvPr>
        </p:nvSpPr>
        <p:spPr>
          <a:xfrm>
            <a:off x="18900014" y="6326663"/>
            <a:ext cx="16505876" cy="15253190"/>
          </a:xfrm>
          <a:prstGeom prst="rect">
            <a:avLst/>
          </a:prstGeo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 name="Text Placeholder 4">
            <a:extLst>
              <a:ext uri="{FF2B5EF4-FFF2-40B4-BE49-F238E27FC236}">
                <a16:creationId xmlns:a16="http://schemas.microsoft.com/office/drawing/2014/main" id="{4521CFCD-C079-4019-942D-035558CAFCAC}"/>
              </a:ext>
            </a:extLst>
          </p:cNvPr>
          <p:cNvSpPr>
            <a:spLocks noGrp="1"/>
          </p:cNvSpPr>
          <p:nvPr>
            <p:ph type="body" sz="quarter" idx="3"/>
          </p:nvPr>
        </p:nvSpPr>
        <p:spPr>
          <a:xfrm>
            <a:off x="18864022" y="4607155"/>
            <a:ext cx="16541868" cy="1419472"/>
          </a:xfrm>
          <a:prstGeom prst="rect">
            <a:avLst/>
          </a:prstGeom>
        </p:spPr>
        <p:txBody>
          <a:bodyPr vert="horz" lIns="0" tIns="0" rIns="0" bIns="0" rtlCol="0" anchor="t">
            <a:noAutofit/>
          </a:bodyPr>
          <a:lstStyle>
            <a:lvl1pPr marL="0" indent="0">
              <a:buNone/>
              <a:defRPr lang="en-US" sz="7200" b="1"/>
            </a:lvl1pPr>
          </a:lstStyle>
          <a:p>
            <a:pPr marL="800005" lvl="0" indent="-800005"/>
            <a:r>
              <a:rPr lang="en-US" noProof="0"/>
              <a:t>Edit Master text styles</a:t>
            </a:r>
          </a:p>
        </p:txBody>
      </p:sp>
      <p:cxnSp>
        <p:nvCxnSpPr>
          <p:cNvPr id="28" name="Straight Connector 27" descr="Center divider line">
            <a:extLst>
              <a:ext uri="{FF2B5EF4-FFF2-40B4-BE49-F238E27FC236}">
                <a16:creationId xmlns:a16="http://schemas.microsoft.com/office/drawing/2014/main" id="{AEACA101-2521-41AA-8F51-FF0BF783E493}"/>
              </a:ext>
              <a:ext uri="{C183D7F6-B498-43B3-948B-1728B52AA6E4}">
                <adec:decorative xmlns:adec="http://schemas.microsoft.com/office/drawing/2017/decorative" val="1"/>
              </a:ext>
            </a:extLst>
          </p:cNvPr>
          <p:cNvCxnSpPr>
            <a:cxnSpLocks/>
          </p:cNvCxnSpPr>
          <p:nvPr userDrawn="1"/>
        </p:nvCxnSpPr>
        <p:spPr>
          <a:xfrm>
            <a:off x="18288000" y="9754889"/>
            <a:ext cx="0" cy="10100666"/>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1879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1296000" y="1728000"/>
            <a:ext cx="34020000" cy="17280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2233192" y="9855750"/>
            <a:ext cx="11178008" cy="11144053"/>
          </a:xfrm>
          <a:prstGeom prst="rightArrowCallout">
            <a:avLst>
              <a:gd name="adj1" fmla="val 50000"/>
              <a:gd name="adj2" fmla="val 25000"/>
              <a:gd name="adj3" fmla="val 15421"/>
              <a:gd name="adj4" fmla="val 80487"/>
            </a:avLst>
          </a:prstGeom>
          <a:solidFill>
            <a:schemeClr val="bg1">
              <a:lumMod val="95000"/>
            </a:schemeClr>
          </a:solidFill>
        </p:spPr>
        <p:txBody>
          <a:bodyPr lIns="180000" tIns="180000" rIns="18000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a:xfrm>
            <a:off x="1296014" y="24754512"/>
            <a:ext cx="19547396" cy="1460502"/>
          </a:xfrm>
          <a:prstGeom prst="rect">
            <a:avLst/>
          </a:prstGeom>
        </p:spPr>
        <p:txBody>
          <a:bodyPr/>
          <a:lstStyle>
            <a:lvl1pPr>
              <a:defRPr>
                <a:solidFill>
                  <a:schemeClr val="bg1"/>
                </a:solidFill>
              </a:defRPr>
            </a:lvl1pPr>
          </a:lstStyle>
          <a:p>
            <a:r>
              <a:rPr lang="en-US" dirty="0"/>
              <a:t>Add a footer</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13841956" y="9855221"/>
            <a:ext cx="11179408" cy="11144592"/>
          </a:xfrm>
          <a:prstGeom prst="rightArrowCallout">
            <a:avLst>
              <a:gd name="adj1" fmla="val 50000"/>
              <a:gd name="adj2" fmla="val 25000"/>
              <a:gd name="adj3" fmla="val 16186"/>
              <a:gd name="adj4" fmla="val 80493"/>
            </a:avLst>
          </a:prstGeom>
          <a:solidFill>
            <a:schemeClr val="bg1">
              <a:lumMod val="95000"/>
            </a:schemeClr>
          </a:solidFill>
        </p:spPr>
        <p:txBody>
          <a:bodyPr lIns="180000" tIns="180000" rIns="18000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10">
            <a:extLst>
              <a:ext uri="{FF2B5EF4-FFF2-40B4-BE49-F238E27FC236}">
                <a16:creationId xmlns:a16="http://schemas.microsoft.com/office/drawing/2014/main" id="{5B4A252E-78C9-4F76-98A4-A4B580AD072A}"/>
              </a:ext>
            </a:extLst>
          </p:cNvPr>
          <p:cNvSpPr>
            <a:spLocks noGrp="1"/>
          </p:cNvSpPr>
          <p:nvPr>
            <p:ph type="body" sz="quarter" idx="13"/>
          </p:nvPr>
        </p:nvSpPr>
        <p:spPr>
          <a:xfrm>
            <a:off x="25451956" y="9855221"/>
            <a:ext cx="8890856" cy="11144592"/>
          </a:xfrm>
          <a:prstGeom prst="rect">
            <a:avLst/>
          </a:prstGeom>
          <a:solidFill>
            <a:schemeClr val="bg1">
              <a:lumMod val="95000"/>
            </a:schemeClr>
          </a:solidFill>
        </p:spPr>
        <p:txBody>
          <a:bodyPr lIns="180000" tIns="180000" rIns="18000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8">
            <a:extLst>
              <a:ext uri="{FF2B5EF4-FFF2-40B4-BE49-F238E27FC236}">
                <a16:creationId xmlns:a16="http://schemas.microsoft.com/office/drawing/2014/main" id="{F8E9D1B9-1C3A-4397-B3B4-9A921D64159E}"/>
              </a:ext>
            </a:extLst>
          </p:cNvPr>
          <p:cNvSpPr>
            <a:spLocks noGrp="1"/>
          </p:cNvSpPr>
          <p:nvPr>
            <p:ph type="body" sz="quarter" idx="26" hasCustomPrompt="1"/>
          </p:nvPr>
        </p:nvSpPr>
        <p:spPr>
          <a:xfrm>
            <a:off x="1295406" y="4320010"/>
            <a:ext cx="34018540" cy="1106245"/>
          </a:xfrm>
          <a:prstGeom prst="rect">
            <a:avLst/>
          </a:prstGeom>
        </p:spPr>
        <p:txBody>
          <a:bodyPr/>
          <a:lstStyle>
            <a:lvl1pPr marL="0" indent="0">
              <a:buNone/>
              <a:defRPr/>
            </a:lvl1pPr>
            <a:lvl2pPr marL="800005" indent="0">
              <a:buNone/>
              <a:defRPr/>
            </a:lvl2pPr>
            <a:lvl3pPr marL="1628587" indent="0">
              <a:buNone/>
              <a:defRPr/>
            </a:lvl3pPr>
            <a:lvl4pPr marL="2428593" indent="0">
              <a:buNone/>
              <a:defRPr/>
            </a:lvl4pPr>
            <a:lvl5pPr marL="3228602" indent="0">
              <a:buNone/>
              <a:defRPr/>
            </a:lvl5pPr>
          </a:lstStyle>
          <a:p>
            <a:pPr lvl="0"/>
            <a:r>
              <a:rPr lang="en-US" noProof="0"/>
              <a:t>Sub Header</a:t>
            </a:r>
          </a:p>
        </p:txBody>
      </p:sp>
      <p:sp>
        <p:nvSpPr>
          <p:cNvPr id="6" name="Text Placeholder 5">
            <a:extLst>
              <a:ext uri="{FF2B5EF4-FFF2-40B4-BE49-F238E27FC236}">
                <a16:creationId xmlns:a16="http://schemas.microsoft.com/office/drawing/2014/main" id="{1B4F049D-3C57-44BB-ACE2-1363AF36D9EF}"/>
              </a:ext>
            </a:extLst>
          </p:cNvPr>
          <p:cNvSpPr>
            <a:spLocks noGrp="1"/>
          </p:cNvSpPr>
          <p:nvPr>
            <p:ph type="body" sz="quarter" idx="27" hasCustomPrompt="1"/>
          </p:nvPr>
        </p:nvSpPr>
        <p:spPr>
          <a:xfrm>
            <a:off x="2232708" y="6588960"/>
            <a:ext cx="8926736" cy="2592000"/>
          </a:xfrm>
          <a:prstGeom prst="rect">
            <a:avLst/>
          </a:prstGeom>
          <a:ln>
            <a:solidFill>
              <a:schemeClr val="accent1"/>
            </a:solidFill>
          </a:ln>
        </p:spPr>
        <p:txBody>
          <a:bodyPr tIns="108000" anchor="t"/>
          <a:lstStyle>
            <a:lvl1pPr marL="0" indent="0" algn="ctr">
              <a:buNone/>
              <a:defRPr>
                <a:latin typeface="+mj-lt"/>
              </a:defRPr>
            </a:lvl1pPr>
            <a:lvl2pPr marL="800005" indent="0" algn="ctr">
              <a:buNone/>
              <a:defRPr/>
            </a:lvl2pPr>
            <a:lvl3pPr marL="1628587" indent="0" algn="ctr">
              <a:buNone/>
              <a:defRPr/>
            </a:lvl3pPr>
            <a:lvl4pPr marL="2428593" indent="0" algn="ctr">
              <a:buNone/>
              <a:defRPr/>
            </a:lvl4pPr>
            <a:lvl5pPr marL="3228602" indent="0" algn="ctr">
              <a:buNone/>
              <a:defRPr/>
            </a:lvl5pPr>
          </a:lstStyle>
          <a:p>
            <a:pPr lvl="0"/>
            <a:r>
              <a:rPr lang="en-US" noProof="0"/>
              <a:t>Section 1 Title</a:t>
            </a:r>
          </a:p>
        </p:txBody>
      </p:sp>
      <p:sp>
        <p:nvSpPr>
          <p:cNvPr id="12" name="Text Placeholder 11">
            <a:extLst>
              <a:ext uri="{FF2B5EF4-FFF2-40B4-BE49-F238E27FC236}">
                <a16:creationId xmlns:a16="http://schemas.microsoft.com/office/drawing/2014/main" id="{FB9B793F-A64B-475C-96F3-FB40100E01E4}"/>
              </a:ext>
            </a:extLst>
          </p:cNvPr>
          <p:cNvSpPr>
            <a:spLocks noGrp="1"/>
          </p:cNvSpPr>
          <p:nvPr>
            <p:ph type="body" sz="quarter" idx="28" hasCustomPrompt="1"/>
          </p:nvPr>
        </p:nvSpPr>
        <p:spPr>
          <a:xfrm>
            <a:off x="13825008" y="6588160"/>
            <a:ext cx="8926736" cy="2592000"/>
          </a:xfrm>
          <a:prstGeom prst="rect">
            <a:avLst/>
          </a:prstGeom>
          <a:ln>
            <a:solidFill>
              <a:schemeClr val="accent2"/>
            </a:solidFill>
          </a:ln>
        </p:spPr>
        <p:txBody>
          <a:bodyPr tIns="108000" anchor="t"/>
          <a:lstStyle>
            <a:lvl1pPr marL="0" indent="0" algn="ctr">
              <a:buNone/>
              <a:defRPr>
                <a:latin typeface="+mj-lt"/>
              </a:defRPr>
            </a:lvl1pPr>
          </a:lstStyle>
          <a:p>
            <a:pPr lvl="0"/>
            <a:r>
              <a:rPr lang="en-US" noProof="0"/>
              <a:t>Section 2 Title</a:t>
            </a:r>
          </a:p>
        </p:txBody>
      </p:sp>
      <p:sp>
        <p:nvSpPr>
          <p:cNvPr id="14" name="Text Placeholder 13">
            <a:extLst>
              <a:ext uri="{FF2B5EF4-FFF2-40B4-BE49-F238E27FC236}">
                <a16:creationId xmlns:a16="http://schemas.microsoft.com/office/drawing/2014/main" id="{0EF53567-5287-43FB-B07E-A12F3AEEDB98}"/>
              </a:ext>
            </a:extLst>
          </p:cNvPr>
          <p:cNvSpPr>
            <a:spLocks noGrp="1"/>
          </p:cNvSpPr>
          <p:nvPr>
            <p:ph type="body" sz="quarter" idx="29" hasCustomPrompt="1"/>
          </p:nvPr>
        </p:nvSpPr>
        <p:spPr>
          <a:xfrm>
            <a:off x="25451956" y="6588960"/>
            <a:ext cx="8926736" cy="2592000"/>
          </a:xfrm>
          <a:prstGeom prst="rect">
            <a:avLst/>
          </a:prstGeom>
          <a:ln>
            <a:solidFill>
              <a:schemeClr val="accent3"/>
            </a:solidFill>
          </a:ln>
        </p:spPr>
        <p:txBody>
          <a:bodyPr tIns="108000" anchor="t"/>
          <a:lstStyle>
            <a:lvl1pPr marL="0" indent="0" algn="ctr">
              <a:buNone/>
              <a:defRPr>
                <a:latin typeface="+mj-lt"/>
              </a:defRPr>
            </a:lvl1pPr>
          </a:lstStyle>
          <a:p>
            <a:pPr lvl="0"/>
            <a:r>
              <a:rPr lang="en-US" noProof="0"/>
              <a:t>Section 3 Title</a:t>
            </a:r>
          </a:p>
        </p:txBody>
      </p:sp>
    </p:spTree>
    <p:extLst>
      <p:ext uri="{BB962C8B-B14F-4D97-AF65-F5344CB8AC3E}">
        <p14:creationId xmlns:p14="http://schemas.microsoft.com/office/powerpoint/2010/main" val="18405846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1296000" y="1728000"/>
            <a:ext cx="34020000" cy="17280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a:xfrm>
            <a:off x="1296014" y="24754512"/>
            <a:ext cx="19547396" cy="1460502"/>
          </a:xfrm>
          <a:prstGeom prst="rect">
            <a:avLst/>
          </a:prstGeom>
        </p:spPr>
        <p:txBody>
          <a:bodyPr/>
          <a:lstStyle>
            <a:lvl1pPr>
              <a:defRPr>
                <a:solidFill>
                  <a:schemeClr val="bg1"/>
                </a:solidFill>
              </a:defRPr>
            </a:lvl1pPr>
          </a:lstStyle>
          <a:p>
            <a:r>
              <a:rPr lang="en-US" dirty="0"/>
              <a:t>Add a footer</a:t>
            </a:r>
          </a:p>
        </p:txBody>
      </p:sp>
      <p:sp>
        <p:nvSpPr>
          <p:cNvPr id="13" name="Text Placeholder 8">
            <a:extLst>
              <a:ext uri="{FF2B5EF4-FFF2-40B4-BE49-F238E27FC236}">
                <a16:creationId xmlns:a16="http://schemas.microsoft.com/office/drawing/2014/main" id="{37BBBFC2-32EB-4335-9980-A7CF236703B3}"/>
              </a:ext>
            </a:extLst>
          </p:cNvPr>
          <p:cNvSpPr>
            <a:spLocks noGrp="1"/>
          </p:cNvSpPr>
          <p:nvPr>
            <p:ph type="body" sz="quarter" idx="26" hasCustomPrompt="1"/>
          </p:nvPr>
        </p:nvSpPr>
        <p:spPr>
          <a:xfrm>
            <a:off x="1295406" y="4320010"/>
            <a:ext cx="34018540" cy="1106245"/>
          </a:xfrm>
          <a:prstGeom prst="rect">
            <a:avLst/>
          </a:prstGeom>
        </p:spPr>
        <p:txBody>
          <a:bodyPr/>
          <a:lstStyle>
            <a:lvl1pPr marL="0" indent="0">
              <a:buNone/>
              <a:defRPr/>
            </a:lvl1pPr>
            <a:lvl2pPr marL="800005" indent="0">
              <a:buNone/>
              <a:defRPr/>
            </a:lvl2pPr>
            <a:lvl3pPr marL="1628587" indent="0">
              <a:buNone/>
              <a:defRPr/>
            </a:lvl3pPr>
            <a:lvl4pPr marL="2428593" indent="0">
              <a:buNone/>
              <a:defRPr/>
            </a:lvl4pPr>
            <a:lvl5pPr marL="3228602" indent="0">
              <a:buNone/>
              <a:defRPr/>
            </a:lvl5pPr>
          </a:lstStyle>
          <a:p>
            <a:pPr lvl="0"/>
            <a:r>
              <a:rPr lang="en-US" noProof="0"/>
              <a:t>Sub Header</a:t>
            </a:r>
          </a:p>
        </p:txBody>
      </p:sp>
      <p:cxnSp>
        <p:nvCxnSpPr>
          <p:cNvPr id="15" name="Straight Arrow Connector 14">
            <a:extLst>
              <a:ext uri="{FF2B5EF4-FFF2-40B4-BE49-F238E27FC236}">
                <a16:creationId xmlns:a16="http://schemas.microsoft.com/office/drawing/2014/main" id="{52158F80-0C1A-4B9E-9335-A5A0015187F7}"/>
              </a:ext>
            </a:extLst>
          </p:cNvPr>
          <p:cNvCxnSpPr/>
          <p:nvPr userDrawn="1"/>
        </p:nvCxnSpPr>
        <p:spPr>
          <a:xfrm>
            <a:off x="1295406" y="15466726"/>
            <a:ext cx="34018540"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 Placeholder 10">
            <a:extLst>
              <a:ext uri="{FF2B5EF4-FFF2-40B4-BE49-F238E27FC236}">
                <a16:creationId xmlns:a16="http://schemas.microsoft.com/office/drawing/2014/main" id="{723DA611-B88C-4D7E-82A4-5E4CA9DC2EA3}"/>
              </a:ext>
            </a:extLst>
          </p:cNvPr>
          <p:cNvSpPr>
            <a:spLocks noGrp="1"/>
          </p:cNvSpPr>
          <p:nvPr>
            <p:ph type="body" sz="quarter" idx="33" hasCustomPrompt="1"/>
          </p:nvPr>
        </p:nvSpPr>
        <p:spPr>
          <a:xfrm>
            <a:off x="1238724" y="15892501"/>
            <a:ext cx="1246824" cy="807104"/>
          </a:xfrm>
          <a:prstGeom prst="rect">
            <a:avLst/>
          </a:prstGeom>
        </p:spPr>
        <p:txBody>
          <a:bodyPr anchor="ctr"/>
          <a:lstStyle>
            <a:lvl1pPr marL="0" indent="0" algn="ctr">
              <a:buNone/>
              <a:defRPr sz="4200">
                <a:solidFill>
                  <a:schemeClr val="tx1">
                    <a:lumMod val="50000"/>
                    <a:lumOff val="50000"/>
                  </a:schemeClr>
                </a:solidFill>
              </a:defRPr>
            </a:lvl1pPr>
          </a:lstStyle>
          <a:p>
            <a:pPr lvl="0"/>
            <a:r>
              <a:rPr lang="en-US" noProof="0"/>
              <a:t>Year</a:t>
            </a:r>
          </a:p>
        </p:txBody>
      </p:sp>
      <p:sp>
        <p:nvSpPr>
          <p:cNvPr id="17" name="Text Placeholder 10">
            <a:extLst>
              <a:ext uri="{FF2B5EF4-FFF2-40B4-BE49-F238E27FC236}">
                <a16:creationId xmlns:a16="http://schemas.microsoft.com/office/drawing/2014/main" id="{180A0FA4-75CD-4A61-AA79-9C3C5F97ED8C}"/>
              </a:ext>
            </a:extLst>
          </p:cNvPr>
          <p:cNvSpPr>
            <a:spLocks noGrp="1"/>
          </p:cNvSpPr>
          <p:nvPr>
            <p:ph type="body" sz="quarter" idx="34" hasCustomPrompt="1"/>
          </p:nvPr>
        </p:nvSpPr>
        <p:spPr>
          <a:xfrm>
            <a:off x="1295414" y="14389594"/>
            <a:ext cx="1133476" cy="807104"/>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EBB89A53-1B07-4560-B98E-03BECDB832C9}"/>
              </a:ext>
            </a:extLst>
          </p:cNvPr>
          <p:cNvSpPr>
            <a:spLocks noGrp="1"/>
          </p:cNvSpPr>
          <p:nvPr>
            <p:ph type="body" sz="quarter" idx="35" hasCustomPrompt="1"/>
          </p:nvPr>
        </p:nvSpPr>
        <p:spPr>
          <a:xfrm>
            <a:off x="2711462" y="14389594"/>
            <a:ext cx="1133476" cy="807104"/>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22D34AD8-D83D-4409-A418-C00840A085AC}"/>
              </a:ext>
            </a:extLst>
          </p:cNvPr>
          <p:cNvSpPr>
            <a:spLocks noGrp="1"/>
          </p:cNvSpPr>
          <p:nvPr>
            <p:ph type="body" sz="quarter" idx="36" hasCustomPrompt="1"/>
          </p:nvPr>
        </p:nvSpPr>
        <p:spPr>
          <a:xfrm>
            <a:off x="4127514" y="14389594"/>
            <a:ext cx="1133476" cy="807104"/>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3EAA6A46-63F3-49A5-8E0B-758176E4429D}"/>
              </a:ext>
            </a:extLst>
          </p:cNvPr>
          <p:cNvSpPr>
            <a:spLocks noGrp="1"/>
          </p:cNvSpPr>
          <p:nvPr>
            <p:ph type="body" sz="quarter" idx="37" hasCustomPrompt="1"/>
          </p:nvPr>
        </p:nvSpPr>
        <p:spPr>
          <a:xfrm>
            <a:off x="5543566" y="14389594"/>
            <a:ext cx="1133476" cy="807104"/>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BB051A6E-4868-4F3F-93DB-AD07020E9344}"/>
              </a:ext>
            </a:extLst>
          </p:cNvPr>
          <p:cNvSpPr>
            <a:spLocks noGrp="1"/>
          </p:cNvSpPr>
          <p:nvPr>
            <p:ph type="body" sz="quarter" idx="38" hasCustomPrompt="1"/>
          </p:nvPr>
        </p:nvSpPr>
        <p:spPr>
          <a:xfrm>
            <a:off x="18231324" y="15892501"/>
            <a:ext cx="1246824" cy="807104"/>
          </a:xfrm>
          <a:prstGeom prst="rect">
            <a:avLst/>
          </a:prstGeom>
        </p:spPr>
        <p:txBody>
          <a:bodyPr anchor="ctr"/>
          <a:lstStyle>
            <a:lvl1pPr marL="0" indent="0" algn="ctr">
              <a:buNone/>
              <a:defRPr sz="4200">
                <a:solidFill>
                  <a:schemeClr val="tx1">
                    <a:lumMod val="50000"/>
                    <a:lumOff val="50000"/>
                  </a:schemeClr>
                </a:solidFill>
              </a:defRPr>
            </a:lvl1pPr>
          </a:lstStyle>
          <a:p>
            <a:pPr lvl="0"/>
            <a:r>
              <a:rPr lang="en-US" noProof="0"/>
              <a:t>Year</a:t>
            </a:r>
          </a:p>
        </p:txBody>
      </p:sp>
      <p:sp>
        <p:nvSpPr>
          <p:cNvPr id="28" name="Text Placeholder 10">
            <a:extLst>
              <a:ext uri="{FF2B5EF4-FFF2-40B4-BE49-F238E27FC236}">
                <a16:creationId xmlns:a16="http://schemas.microsoft.com/office/drawing/2014/main" id="{61519886-189E-4C69-AEED-FD9BDD3E567B}"/>
              </a:ext>
            </a:extLst>
          </p:cNvPr>
          <p:cNvSpPr>
            <a:spLocks noGrp="1"/>
          </p:cNvSpPr>
          <p:nvPr>
            <p:ph type="body" sz="quarter" idx="39" hasCustomPrompt="1"/>
          </p:nvPr>
        </p:nvSpPr>
        <p:spPr>
          <a:xfrm>
            <a:off x="6959618" y="14389594"/>
            <a:ext cx="1133476" cy="807104"/>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0F084DDF-04EE-46A9-9F77-D5FD94D1B543}"/>
              </a:ext>
            </a:extLst>
          </p:cNvPr>
          <p:cNvSpPr>
            <a:spLocks noGrp="1"/>
          </p:cNvSpPr>
          <p:nvPr>
            <p:ph type="body" sz="quarter" idx="40" hasCustomPrompt="1"/>
          </p:nvPr>
        </p:nvSpPr>
        <p:spPr>
          <a:xfrm>
            <a:off x="8375666" y="14389594"/>
            <a:ext cx="1133476" cy="807104"/>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743DE8AB-BF74-4CC9-AD19-8BBBF44867AF}"/>
              </a:ext>
            </a:extLst>
          </p:cNvPr>
          <p:cNvSpPr>
            <a:spLocks noGrp="1"/>
          </p:cNvSpPr>
          <p:nvPr>
            <p:ph type="body" sz="quarter" idx="41" hasCustomPrompt="1"/>
          </p:nvPr>
        </p:nvSpPr>
        <p:spPr>
          <a:xfrm>
            <a:off x="9791718" y="14389594"/>
            <a:ext cx="1133476" cy="807104"/>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2ECC5C24-2CE5-491E-89DC-F9C5AE98B067}"/>
              </a:ext>
            </a:extLst>
          </p:cNvPr>
          <p:cNvSpPr>
            <a:spLocks noGrp="1"/>
          </p:cNvSpPr>
          <p:nvPr>
            <p:ph type="body" sz="quarter" idx="42" hasCustomPrompt="1"/>
          </p:nvPr>
        </p:nvSpPr>
        <p:spPr>
          <a:xfrm>
            <a:off x="14039870" y="14389594"/>
            <a:ext cx="1133476" cy="807104"/>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ADB0F187-5781-4076-B761-264B1C683A63}"/>
              </a:ext>
            </a:extLst>
          </p:cNvPr>
          <p:cNvSpPr>
            <a:spLocks noGrp="1"/>
          </p:cNvSpPr>
          <p:nvPr>
            <p:ph type="body" sz="quarter" idx="43" hasCustomPrompt="1"/>
          </p:nvPr>
        </p:nvSpPr>
        <p:spPr>
          <a:xfrm>
            <a:off x="11207770" y="14389594"/>
            <a:ext cx="1133476" cy="807104"/>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B2E776B2-D388-4243-80AE-BD8AF47C8AAB}"/>
              </a:ext>
            </a:extLst>
          </p:cNvPr>
          <p:cNvSpPr>
            <a:spLocks noGrp="1"/>
          </p:cNvSpPr>
          <p:nvPr>
            <p:ph type="body" sz="quarter" idx="44" hasCustomPrompt="1"/>
          </p:nvPr>
        </p:nvSpPr>
        <p:spPr>
          <a:xfrm>
            <a:off x="12623822" y="14389594"/>
            <a:ext cx="1133476" cy="807104"/>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35" name="Text Placeholder 10">
            <a:extLst>
              <a:ext uri="{FF2B5EF4-FFF2-40B4-BE49-F238E27FC236}">
                <a16:creationId xmlns:a16="http://schemas.microsoft.com/office/drawing/2014/main" id="{79F3A104-EDC0-4A25-9585-3F9F8C1022C7}"/>
              </a:ext>
            </a:extLst>
          </p:cNvPr>
          <p:cNvSpPr>
            <a:spLocks noGrp="1"/>
          </p:cNvSpPr>
          <p:nvPr>
            <p:ph type="body" sz="quarter" idx="45" hasCustomPrompt="1"/>
          </p:nvPr>
        </p:nvSpPr>
        <p:spPr>
          <a:xfrm>
            <a:off x="15455922" y="14389594"/>
            <a:ext cx="1133476" cy="807104"/>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36" name="Text Placeholder 10">
            <a:extLst>
              <a:ext uri="{FF2B5EF4-FFF2-40B4-BE49-F238E27FC236}">
                <a16:creationId xmlns:a16="http://schemas.microsoft.com/office/drawing/2014/main" id="{23DA3E7C-9F0E-4A57-B6EA-C01C72788E9E}"/>
              </a:ext>
            </a:extLst>
          </p:cNvPr>
          <p:cNvSpPr>
            <a:spLocks noGrp="1"/>
          </p:cNvSpPr>
          <p:nvPr>
            <p:ph type="body" sz="quarter" idx="46" hasCustomPrompt="1"/>
          </p:nvPr>
        </p:nvSpPr>
        <p:spPr>
          <a:xfrm>
            <a:off x="16871974" y="14389594"/>
            <a:ext cx="1133476" cy="807104"/>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37" name="Text Placeholder 10">
            <a:extLst>
              <a:ext uri="{FF2B5EF4-FFF2-40B4-BE49-F238E27FC236}">
                <a16:creationId xmlns:a16="http://schemas.microsoft.com/office/drawing/2014/main" id="{A8ABC110-DC97-4A71-9A16-67581EAC9895}"/>
              </a:ext>
            </a:extLst>
          </p:cNvPr>
          <p:cNvSpPr>
            <a:spLocks noGrp="1"/>
          </p:cNvSpPr>
          <p:nvPr>
            <p:ph type="body" sz="quarter" idx="47" hasCustomPrompt="1"/>
          </p:nvPr>
        </p:nvSpPr>
        <p:spPr>
          <a:xfrm>
            <a:off x="18288014" y="14389594"/>
            <a:ext cx="1133476" cy="807104"/>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38" name="Text Placeholder 10">
            <a:extLst>
              <a:ext uri="{FF2B5EF4-FFF2-40B4-BE49-F238E27FC236}">
                <a16:creationId xmlns:a16="http://schemas.microsoft.com/office/drawing/2014/main" id="{81058125-332B-41A7-BCD5-72CAE3F9F97D}"/>
              </a:ext>
            </a:extLst>
          </p:cNvPr>
          <p:cNvSpPr>
            <a:spLocks noGrp="1"/>
          </p:cNvSpPr>
          <p:nvPr>
            <p:ph type="body" sz="quarter" idx="48" hasCustomPrompt="1"/>
          </p:nvPr>
        </p:nvSpPr>
        <p:spPr>
          <a:xfrm>
            <a:off x="19704050" y="14389594"/>
            <a:ext cx="1133476" cy="807104"/>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39" name="Text Placeholder 10">
            <a:extLst>
              <a:ext uri="{FF2B5EF4-FFF2-40B4-BE49-F238E27FC236}">
                <a16:creationId xmlns:a16="http://schemas.microsoft.com/office/drawing/2014/main" id="{E32DE8FD-6391-4094-BAEC-CC0836CC67EB}"/>
              </a:ext>
            </a:extLst>
          </p:cNvPr>
          <p:cNvSpPr>
            <a:spLocks noGrp="1"/>
          </p:cNvSpPr>
          <p:nvPr>
            <p:ph type="body" sz="quarter" idx="49" hasCustomPrompt="1"/>
          </p:nvPr>
        </p:nvSpPr>
        <p:spPr>
          <a:xfrm>
            <a:off x="21120102" y="14389594"/>
            <a:ext cx="1133476" cy="807104"/>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40" name="Text Placeholder 10">
            <a:extLst>
              <a:ext uri="{FF2B5EF4-FFF2-40B4-BE49-F238E27FC236}">
                <a16:creationId xmlns:a16="http://schemas.microsoft.com/office/drawing/2014/main" id="{5C53C0F3-9308-422B-BC6E-1ACA5029027A}"/>
              </a:ext>
            </a:extLst>
          </p:cNvPr>
          <p:cNvSpPr>
            <a:spLocks noGrp="1"/>
          </p:cNvSpPr>
          <p:nvPr>
            <p:ph type="body" sz="quarter" idx="50" hasCustomPrompt="1"/>
          </p:nvPr>
        </p:nvSpPr>
        <p:spPr>
          <a:xfrm>
            <a:off x="22536150" y="14389594"/>
            <a:ext cx="1133476" cy="807104"/>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41" name="Text Placeholder 10">
            <a:extLst>
              <a:ext uri="{FF2B5EF4-FFF2-40B4-BE49-F238E27FC236}">
                <a16:creationId xmlns:a16="http://schemas.microsoft.com/office/drawing/2014/main" id="{06DFFA03-9EA6-4F70-9519-AB1361BAF7CE}"/>
              </a:ext>
            </a:extLst>
          </p:cNvPr>
          <p:cNvSpPr>
            <a:spLocks noGrp="1"/>
          </p:cNvSpPr>
          <p:nvPr>
            <p:ph type="body" sz="quarter" idx="51" hasCustomPrompt="1"/>
          </p:nvPr>
        </p:nvSpPr>
        <p:spPr>
          <a:xfrm>
            <a:off x="23952206" y="14389594"/>
            <a:ext cx="1133476" cy="807104"/>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42" name="Text Placeholder 10">
            <a:extLst>
              <a:ext uri="{FF2B5EF4-FFF2-40B4-BE49-F238E27FC236}">
                <a16:creationId xmlns:a16="http://schemas.microsoft.com/office/drawing/2014/main" id="{49CD8693-3557-4241-BB88-518160D989C4}"/>
              </a:ext>
            </a:extLst>
          </p:cNvPr>
          <p:cNvSpPr>
            <a:spLocks noGrp="1"/>
          </p:cNvSpPr>
          <p:nvPr>
            <p:ph type="body" sz="quarter" idx="52" hasCustomPrompt="1"/>
          </p:nvPr>
        </p:nvSpPr>
        <p:spPr>
          <a:xfrm>
            <a:off x="25368254" y="14389594"/>
            <a:ext cx="1133476" cy="807104"/>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43" name="Text Placeholder 10">
            <a:extLst>
              <a:ext uri="{FF2B5EF4-FFF2-40B4-BE49-F238E27FC236}">
                <a16:creationId xmlns:a16="http://schemas.microsoft.com/office/drawing/2014/main" id="{4884DF69-4936-4F90-BFB8-ED04A228DA22}"/>
              </a:ext>
            </a:extLst>
          </p:cNvPr>
          <p:cNvSpPr>
            <a:spLocks noGrp="1"/>
          </p:cNvSpPr>
          <p:nvPr>
            <p:ph type="body" sz="quarter" idx="53" hasCustomPrompt="1"/>
          </p:nvPr>
        </p:nvSpPr>
        <p:spPr>
          <a:xfrm>
            <a:off x="26784306" y="14389594"/>
            <a:ext cx="1133476" cy="807104"/>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44" name="Text Placeholder 10">
            <a:extLst>
              <a:ext uri="{FF2B5EF4-FFF2-40B4-BE49-F238E27FC236}">
                <a16:creationId xmlns:a16="http://schemas.microsoft.com/office/drawing/2014/main" id="{00804F61-8052-4AD8-8370-ED72B261BC29}"/>
              </a:ext>
            </a:extLst>
          </p:cNvPr>
          <p:cNvSpPr>
            <a:spLocks noGrp="1"/>
          </p:cNvSpPr>
          <p:nvPr>
            <p:ph type="body" sz="quarter" idx="54" hasCustomPrompt="1"/>
          </p:nvPr>
        </p:nvSpPr>
        <p:spPr>
          <a:xfrm>
            <a:off x="31032458" y="14389594"/>
            <a:ext cx="1133476" cy="807104"/>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45" name="Text Placeholder 10">
            <a:extLst>
              <a:ext uri="{FF2B5EF4-FFF2-40B4-BE49-F238E27FC236}">
                <a16:creationId xmlns:a16="http://schemas.microsoft.com/office/drawing/2014/main" id="{313F370F-A9EC-477E-BED7-BF4E87527420}"/>
              </a:ext>
            </a:extLst>
          </p:cNvPr>
          <p:cNvSpPr>
            <a:spLocks noGrp="1"/>
          </p:cNvSpPr>
          <p:nvPr>
            <p:ph type="body" sz="quarter" idx="55" hasCustomPrompt="1"/>
          </p:nvPr>
        </p:nvSpPr>
        <p:spPr>
          <a:xfrm>
            <a:off x="28200358" y="14389594"/>
            <a:ext cx="1133476" cy="807104"/>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46" name="Text Placeholder 10">
            <a:extLst>
              <a:ext uri="{FF2B5EF4-FFF2-40B4-BE49-F238E27FC236}">
                <a16:creationId xmlns:a16="http://schemas.microsoft.com/office/drawing/2014/main" id="{9E687ADD-FE6C-441E-991F-E71EA0572C32}"/>
              </a:ext>
            </a:extLst>
          </p:cNvPr>
          <p:cNvSpPr>
            <a:spLocks noGrp="1"/>
          </p:cNvSpPr>
          <p:nvPr>
            <p:ph type="body" sz="quarter" idx="56" hasCustomPrompt="1"/>
          </p:nvPr>
        </p:nvSpPr>
        <p:spPr>
          <a:xfrm>
            <a:off x="29616410" y="14389594"/>
            <a:ext cx="1133476" cy="807104"/>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47" name="Text Placeholder 10">
            <a:extLst>
              <a:ext uri="{FF2B5EF4-FFF2-40B4-BE49-F238E27FC236}">
                <a16:creationId xmlns:a16="http://schemas.microsoft.com/office/drawing/2014/main" id="{5E0252B4-80AE-40E9-BA32-6EDAAC625211}"/>
              </a:ext>
            </a:extLst>
          </p:cNvPr>
          <p:cNvSpPr>
            <a:spLocks noGrp="1"/>
          </p:cNvSpPr>
          <p:nvPr>
            <p:ph type="body" sz="quarter" idx="57" hasCustomPrompt="1"/>
          </p:nvPr>
        </p:nvSpPr>
        <p:spPr>
          <a:xfrm>
            <a:off x="32448510" y="14389594"/>
            <a:ext cx="1133476" cy="807104"/>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48" name="Text Placeholder 10">
            <a:extLst>
              <a:ext uri="{FF2B5EF4-FFF2-40B4-BE49-F238E27FC236}">
                <a16:creationId xmlns:a16="http://schemas.microsoft.com/office/drawing/2014/main" id="{8A807DF0-23B6-4B83-B3F6-8D0BE9A851F6}"/>
              </a:ext>
            </a:extLst>
          </p:cNvPr>
          <p:cNvSpPr>
            <a:spLocks noGrp="1"/>
          </p:cNvSpPr>
          <p:nvPr>
            <p:ph type="body" sz="quarter" idx="58" hasCustomPrompt="1"/>
          </p:nvPr>
        </p:nvSpPr>
        <p:spPr>
          <a:xfrm>
            <a:off x="33864562" y="14389594"/>
            <a:ext cx="1133476" cy="807104"/>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49" name="Text Placeholder 3">
            <a:extLst>
              <a:ext uri="{FF2B5EF4-FFF2-40B4-BE49-F238E27FC236}">
                <a16:creationId xmlns:a16="http://schemas.microsoft.com/office/drawing/2014/main" id="{F3591345-36C8-481A-AD5B-5F69B03D1710}"/>
              </a:ext>
            </a:extLst>
          </p:cNvPr>
          <p:cNvSpPr>
            <a:spLocks noGrp="1"/>
          </p:cNvSpPr>
          <p:nvPr>
            <p:ph type="body" sz="quarter" idx="59" hasCustomPrompt="1"/>
          </p:nvPr>
        </p:nvSpPr>
        <p:spPr>
          <a:xfrm>
            <a:off x="16082968" y="8763023"/>
            <a:ext cx="5381624" cy="2247899"/>
          </a:xfrm>
          <a:prstGeom prst="rect">
            <a:avLst/>
          </a:prstGeom>
          <a:noFill/>
          <a:ln>
            <a:noFill/>
          </a:ln>
        </p:spPr>
        <p:txBody>
          <a:bodyPr tIns="36000" anchor="t"/>
          <a:lstStyle>
            <a:lvl1pPr marL="0" indent="0" algn="ctr">
              <a:buNone/>
              <a:defRPr sz="4800" b="1">
                <a:solidFill>
                  <a:schemeClr val="tx1">
                    <a:lumMod val="75000"/>
                    <a:lumOff val="25000"/>
                  </a:schemeClr>
                </a:solidFill>
              </a:defRPr>
            </a:lvl1pPr>
          </a:lstStyle>
          <a:p>
            <a:pPr lvl="0"/>
            <a:r>
              <a:rPr lang="en-US" noProof="0"/>
              <a:t>Item Title</a:t>
            </a:r>
          </a:p>
        </p:txBody>
      </p:sp>
      <p:sp>
        <p:nvSpPr>
          <p:cNvPr id="50" name="Text Placeholder 36">
            <a:extLst>
              <a:ext uri="{FF2B5EF4-FFF2-40B4-BE49-F238E27FC236}">
                <a16:creationId xmlns:a16="http://schemas.microsoft.com/office/drawing/2014/main" id="{954C0732-1924-4A1B-9272-95C51D0B36FE}"/>
              </a:ext>
            </a:extLst>
          </p:cNvPr>
          <p:cNvSpPr>
            <a:spLocks noGrp="1"/>
          </p:cNvSpPr>
          <p:nvPr>
            <p:ph type="body" sz="quarter" idx="60" hasCustomPrompt="1"/>
          </p:nvPr>
        </p:nvSpPr>
        <p:spPr>
          <a:xfrm>
            <a:off x="16187184" y="10124785"/>
            <a:ext cx="5173184" cy="743232"/>
          </a:xfrm>
          <a:prstGeom prst="rect">
            <a:avLst/>
          </a:prstGeom>
          <a:solidFill>
            <a:schemeClr val="bg1">
              <a:lumMod val="95000"/>
            </a:schemeClr>
          </a:solidFill>
        </p:spPr>
        <p:txBody>
          <a:bodyPr anchor="ctr"/>
          <a:lstStyle>
            <a:lvl1pPr marL="0" indent="0" algn="ctr">
              <a:buNone/>
              <a:defRPr sz="3600">
                <a:solidFill>
                  <a:schemeClr val="tx1">
                    <a:lumMod val="75000"/>
                    <a:lumOff val="25000"/>
                  </a:schemeClr>
                </a:solidFill>
              </a:defRPr>
            </a:lvl1pPr>
          </a:lstStyle>
          <a:p>
            <a:pPr lvl="0"/>
            <a:r>
              <a:rPr lang="en-US" noProof="0"/>
              <a:t>Month, Year</a:t>
            </a:r>
          </a:p>
        </p:txBody>
      </p:sp>
    </p:spTree>
    <p:extLst>
      <p:ext uri="{BB962C8B-B14F-4D97-AF65-F5344CB8AC3E}">
        <p14:creationId xmlns:p14="http://schemas.microsoft.com/office/powerpoint/2010/main" val="1706972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1296000" y="1728000"/>
            <a:ext cx="34020000" cy="17280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a:xfrm>
            <a:off x="1296014" y="24754512"/>
            <a:ext cx="19547396" cy="1460502"/>
          </a:xfrm>
          <a:prstGeom prst="rect">
            <a:avLst/>
          </a:prstGeom>
        </p:spPr>
        <p:txBody>
          <a:bodyPr/>
          <a:lstStyle>
            <a:lvl1pPr>
              <a:defRPr>
                <a:solidFill>
                  <a:schemeClr val="bg1"/>
                </a:solidFill>
              </a:defRPr>
            </a:lvl1pPr>
          </a:lstStyle>
          <a:p>
            <a:r>
              <a:rPr lang="en-US" dirty="0"/>
              <a:t>Add a footer</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6311836" y="15982821"/>
            <a:ext cx="5892512" cy="864000"/>
          </a:xfrm>
          <a:prstGeom prst="rect">
            <a:avLst/>
          </a:prstGeom>
        </p:spPr>
        <p:txBody>
          <a:bodyPr/>
          <a:lstStyle>
            <a:lvl1pPr marL="0" indent="0" algn="l">
              <a:buNone/>
              <a:defRPr sz="4800"/>
            </a:lvl1pPr>
          </a:lstStyle>
          <a:p>
            <a:pPr lvl="0"/>
            <a:r>
              <a:rPr lang="en-US" noProof="0"/>
              <a:t>Title</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17867664" y="15982821"/>
            <a:ext cx="5892512" cy="864000"/>
          </a:xfrm>
          <a:prstGeom prst="rect">
            <a:avLst/>
          </a:prstGeom>
        </p:spPr>
        <p:txBody>
          <a:bodyPr/>
          <a:lstStyle>
            <a:lvl1pPr marL="0" indent="0" algn="l">
              <a:buNone/>
              <a:defRPr sz="4800"/>
            </a:lvl1pPr>
          </a:lstStyle>
          <a:p>
            <a:pPr lvl="0"/>
            <a:r>
              <a:rPr lang="en-US" noProof="0"/>
              <a:t>Title</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29423488" y="15964960"/>
            <a:ext cx="5892512" cy="864000"/>
          </a:xfrm>
          <a:prstGeom prst="rect">
            <a:avLst/>
          </a:prstGeom>
        </p:spPr>
        <p:txBody>
          <a:bodyPr/>
          <a:lstStyle>
            <a:lvl1pPr marL="0" indent="0" algn="l">
              <a:buNone/>
              <a:defRPr sz="4800"/>
            </a:lvl1pPr>
          </a:lstStyle>
          <a:p>
            <a:pPr lvl="0"/>
            <a:r>
              <a:rPr lang="en-US" noProof="0"/>
              <a:t>Title</a:t>
            </a:r>
          </a:p>
        </p:txBody>
      </p:sp>
      <p:sp>
        <p:nvSpPr>
          <p:cNvPr id="10" name="Text Placehold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6311836" y="13697712"/>
            <a:ext cx="5892512" cy="2016000"/>
          </a:xfrm>
          <a:prstGeom prst="rect">
            <a:avLst/>
          </a:prstGeom>
        </p:spPr>
        <p:txBody>
          <a:bodyPr/>
          <a:lstStyle>
            <a:lvl1pPr marL="0" indent="0" algn="l">
              <a:buNone/>
              <a:defRPr b="1">
                <a:latin typeface="+mj-lt"/>
              </a:defRPr>
            </a:lvl1pPr>
          </a:lstStyle>
          <a:p>
            <a:pPr lvl="0"/>
            <a:r>
              <a:rPr lang="en-US" noProof="0"/>
              <a:t>Name</a:t>
            </a:r>
          </a:p>
        </p:txBody>
      </p:sp>
      <p:sp>
        <p:nvSpPr>
          <p:cNvPr id="12" name="Text Placehold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17867664" y="13697712"/>
            <a:ext cx="5892512" cy="2016000"/>
          </a:xfrm>
          <a:prstGeom prst="rect">
            <a:avLst/>
          </a:prstGeom>
        </p:spPr>
        <p:txBody>
          <a:bodyPr/>
          <a:lstStyle>
            <a:lvl1pPr marL="0" indent="0" algn="l">
              <a:buNone/>
              <a:defRPr b="1">
                <a:latin typeface="+mj-lt"/>
              </a:defRPr>
            </a:lvl1pPr>
          </a:lstStyle>
          <a:p>
            <a:pPr lvl="0"/>
            <a:r>
              <a:rPr lang="en-US" noProof="0"/>
              <a:t>Name</a:t>
            </a:r>
          </a:p>
        </p:txBody>
      </p:sp>
      <p:sp>
        <p:nvSpPr>
          <p:cNvPr id="16" name="Text Placeholder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29423488" y="13697712"/>
            <a:ext cx="5892512" cy="2016000"/>
          </a:xfrm>
          <a:prstGeom prst="rect">
            <a:avLst/>
          </a:prstGeom>
        </p:spPr>
        <p:txBody>
          <a:bodyPr/>
          <a:lstStyle>
            <a:lvl1pPr marL="0" indent="0" algn="l">
              <a:buNone/>
              <a:defRPr b="1">
                <a:latin typeface="+mj-lt"/>
              </a:defRPr>
            </a:lvl1pPr>
          </a:lstStyle>
          <a:p>
            <a:pPr lvl="0"/>
            <a:r>
              <a:rPr lang="en-US" noProof="0"/>
              <a:t>Name</a:t>
            </a:r>
          </a:p>
        </p:txBody>
      </p:sp>
      <p:sp>
        <p:nvSpPr>
          <p:cNvPr id="24" name="Picture Placeholder 22">
            <a:extLst>
              <a:ext uri="{FF2B5EF4-FFF2-40B4-BE49-F238E27FC236}">
                <a16:creationId xmlns:a16="http://schemas.microsoft.com/office/drawing/2014/main" id="{806A4855-25AA-40D4-B1A4-A271486B6C9F}"/>
              </a:ext>
            </a:extLst>
          </p:cNvPr>
          <p:cNvSpPr>
            <a:spLocks noGrp="1"/>
          </p:cNvSpPr>
          <p:nvPr>
            <p:ph type="pic" sz="quarter" idx="23"/>
          </p:nvPr>
        </p:nvSpPr>
        <p:spPr>
          <a:xfrm>
            <a:off x="1295406" y="11232983"/>
            <a:ext cx="4517900" cy="6023867"/>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noProof="0"/>
              <a:t>Click icon to add picture</a:t>
            </a:r>
            <a:endParaRPr lang="en-US" noProof="0" dirty="0"/>
          </a:p>
        </p:txBody>
      </p:sp>
      <p:sp>
        <p:nvSpPr>
          <p:cNvPr id="25" name="Picture Placeholder 22">
            <a:extLst>
              <a:ext uri="{FF2B5EF4-FFF2-40B4-BE49-F238E27FC236}">
                <a16:creationId xmlns:a16="http://schemas.microsoft.com/office/drawing/2014/main" id="{31E10A24-B676-4117-9507-B4B0EB406F02}"/>
              </a:ext>
            </a:extLst>
          </p:cNvPr>
          <p:cNvSpPr>
            <a:spLocks noGrp="1"/>
          </p:cNvSpPr>
          <p:nvPr>
            <p:ph type="pic" sz="quarter" idx="24"/>
          </p:nvPr>
        </p:nvSpPr>
        <p:spPr>
          <a:xfrm>
            <a:off x="12851230" y="11232983"/>
            <a:ext cx="4517900" cy="6023867"/>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noProof="0"/>
              <a:t>Click icon to add picture</a:t>
            </a:r>
            <a:endParaRPr lang="en-US" noProof="0" dirty="0"/>
          </a:p>
        </p:txBody>
      </p:sp>
      <p:sp>
        <p:nvSpPr>
          <p:cNvPr id="26" name="Picture Placeholder 22">
            <a:extLst>
              <a:ext uri="{FF2B5EF4-FFF2-40B4-BE49-F238E27FC236}">
                <a16:creationId xmlns:a16="http://schemas.microsoft.com/office/drawing/2014/main" id="{6549D851-9848-44AC-937A-9B1EF867E595}"/>
              </a:ext>
            </a:extLst>
          </p:cNvPr>
          <p:cNvSpPr>
            <a:spLocks noGrp="1"/>
          </p:cNvSpPr>
          <p:nvPr>
            <p:ph type="pic" sz="quarter" idx="25"/>
          </p:nvPr>
        </p:nvSpPr>
        <p:spPr>
          <a:xfrm>
            <a:off x="24407062" y="11232983"/>
            <a:ext cx="4517900" cy="6023867"/>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noProof="0"/>
              <a:t>Click icon to add picture</a:t>
            </a:r>
            <a:endParaRPr lang="en-US" noProof="0" dirty="0"/>
          </a:p>
        </p:txBody>
      </p:sp>
      <p:sp>
        <p:nvSpPr>
          <p:cNvPr id="9" name="Text Placeholder 8">
            <a:extLst>
              <a:ext uri="{FF2B5EF4-FFF2-40B4-BE49-F238E27FC236}">
                <a16:creationId xmlns:a16="http://schemas.microsoft.com/office/drawing/2014/main" id="{36DD16A0-27CF-480C-8ADD-7BB99E0031A4}"/>
              </a:ext>
            </a:extLst>
          </p:cNvPr>
          <p:cNvSpPr>
            <a:spLocks noGrp="1"/>
          </p:cNvSpPr>
          <p:nvPr>
            <p:ph type="body" sz="quarter" idx="26" hasCustomPrompt="1"/>
          </p:nvPr>
        </p:nvSpPr>
        <p:spPr>
          <a:xfrm>
            <a:off x="1295406" y="4320010"/>
            <a:ext cx="34018540" cy="1106245"/>
          </a:xfrm>
          <a:prstGeom prst="rect">
            <a:avLst/>
          </a:prstGeom>
        </p:spPr>
        <p:txBody>
          <a:bodyPr/>
          <a:lstStyle>
            <a:lvl1pPr marL="0" indent="0">
              <a:buNone/>
              <a:defRPr/>
            </a:lvl1pPr>
            <a:lvl2pPr marL="800005" indent="0">
              <a:buNone/>
              <a:defRPr/>
            </a:lvl2pPr>
            <a:lvl3pPr marL="1628587" indent="0">
              <a:buNone/>
              <a:defRPr/>
            </a:lvl3pPr>
            <a:lvl4pPr marL="2428593" indent="0">
              <a:buNone/>
              <a:defRPr/>
            </a:lvl4pPr>
            <a:lvl5pPr marL="3228602" indent="0">
              <a:buNone/>
              <a:defRPr/>
            </a:lvl5pPr>
          </a:lstStyle>
          <a:p>
            <a:pPr lvl="0"/>
            <a:r>
              <a:rPr lang="en-US" noProof="0"/>
              <a:t>Sub Header</a:t>
            </a:r>
          </a:p>
        </p:txBody>
      </p:sp>
      <p:sp>
        <p:nvSpPr>
          <p:cNvPr id="4" name="Text Placeholder 3">
            <a:extLst>
              <a:ext uri="{FF2B5EF4-FFF2-40B4-BE49-F238E27FC236}">
                <a16:creationId xmlns:a16="http://schemas.microsoft.com/office/drawing/2014/main" id="{B47CA876-2153-4136-850D-EE098BDC242E}"/>
              </a:ext>
            </a:extLst>
          </p:cNvPr>
          <p:cNvSpPr>
            <a:spLocks noGrp="1"/>
          </p:cNvSpPr>
          <p:nvPr>
            <p:ph type="body" sz="quarter" idx="27" hasCustomPrompt="1"/>
          </p:nvPr>
        </p:nvSpPr>
        <p:spPr>
          <a:xfrm>
            <a:off x="6311850" y="17245584"/>
            <a:ext cx="5892516" cy="4521200"/>
          </a:xfrm>
          <a:prstGeom prst="rect">
            <a:avLst/>
          </a:prstGeom>
        </p:spPr>
        <p:txBody>
          <a:bodyPr/>
          <a:lstStyle>
            <a:lvl1pPr marL="0" indent="0">
              <a:buFont typeface="Arial" panose="020B0604020202020204" pitchFamily="34" charset="0"/>
              <a:buNone/>
              <a:defRPr/>
            </a:lvl1pPr>
            <a:lvl2pPr marL="800005" indent="0">
              <a:buNone/>
              <a:defRPr/>
            </a:lvl2pPr>
            <a:lvl3pPr marL="1628587" indent="0">
              <a:buNone/>
              <a:defRPr/>
            </a:lvl3pPr>
            <a:lvl4pPr marL="2428593" indent="0">
              <a:buNone/>
              <a:defRPr/>
            </a:lvl4pPr>
            <a:lvl5pPr marL="3228602" indent="0">
              <a:buNone/>
              <a:defRPr/>
            </a:lvl5pPr>
          </a:lstStyle>
          <a:p>
            <a:pPr lvl="0"/>
            <a:r>
              <a:rPr lang="en-US" noProof="0"/>
              <a:t>Short Bio</a:t>
            </a:r>
          </a:p>
        </p:txBody>
      </p:sp>
      <p:sp>
        <p:nvSpPr>
          <p:cNvPr id="11" name="Text Placeholder 10">
            <a:extLst>
              <a:ext uri="{FF2B5EF4-FFF2-40B4-BE49-F238E27FC236}">
                <a16:creationId xmlns:a16="http://schemas.microsoft.com/office/drawing/2014/main" id="{969B21C2-C689-49C2-B45F-14C5C53A587B}"/>
              </a:ext>
            </a:extLst>
          </p:cNvPr>
          <p:cNvSpPr>
            <a:spLocks noGrp="1"/>
          </p:cNvSpPr>
          <p:nvPr>
            <p:ph type="body" sz="quarter" idx="28" hasCustomPrompt="1"/>
          </p:nvPr>
        </p:nvSpPr>
        <p:spPr>
          <a:xfrm>
            <a:off x="17867670" y="17245584"/>
            <a:ext cx="5891212" cy="4521200"/>
          </a:xfrm>
          <a:prstGeom prst="rect">
            <a:avLst/>
          </a:prstGeom>
        </p:spPr>
        <p:txBody>
          <a:bodyPr/>
          <a:lstStyle>
            <a:lvl1pPr marL="0" indent="0">
              <a:buNone/>
              <a:defRPr/>
            </a:lvl1pPr>
          </a:lstStyle>
          <a:p>
            <a:pPr lvl="0"/>
            <a:r>
              <a:rPr lang="en-US" noProof="0"/>
              <a:t>Short Bio</a:t>
            </a:r>
          </a:p>
        </p:txBody>
      </p:sp>
      <p:sp>
        <p:nvSpPr>
          <p:cNvPr id="17" name="Text Placeholder 16">
            <a:extLst>
              <a:ext uri="{FF2B5EF4-FFF2-40B4-BE49-F238E27FC236}">
                <a16:creationId xmlns:a16="http://schemas.microsoft.com/office/drawing/2014/main" id="{E33D8E11-F7FD-4AD9-BEC6-78C6500F8172}"/>
              </a:ext>
            </a:extLst>
          </p:cNvPr>
          <p:cNvSpPr>
            <a:spLocks noGrp="1"/>
          </p:cNvSpPr>
          <p:nvPr>
            <p:ph type="body" sz="quarter" idx="29" hasCustomPrompt="1"/>
          </p:nvPr>
        </p:nvSpPr>
        <p:spPr>
          <a:xfrm>
            <a:off x="29423488" y="17245583"/>
            <a:ext cx="5943600" cy="4552955"/>
          </a:xfrm>
          <a:prstGeom prst="rect">
            <a:avLst/>
          </a:prstGeom>
        </p:spPr>
        <p:txBody>
          <a:bodyPr/>
          <a:lstStyle>
            <a:lvl1pPr marL="0" indent="0">
              <a:buNone/>
              <a:defRPr/>
            </a:lvl1pPr>
          </a:lstStyle>
          <a:p>
            <a:pPr lvl="0"/>
            <a:r>
              <a:rPr lang="en-US" noProof="0"/>
              <a:t>Short Bio</a:t>
            </a:r>
          </a:p>
        </p:txBody>
      </p:sp>
    </p:spTree>
    <p:extLst>
      <p:ext uri="{BB962C8B-B14F-4D97-AF65-F5344CB8AC3E}">
        <p14:creationId xmlns:p14="http://schemas.microsoft.com/office/powerpoint/2010/main" val="27037610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1296000" y="1728000"/>
            <a:ext cx="34020000" cy="17280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a:xfrm>
            <a:off x="1296014" y="24754512"/>
            <a:ext cx="19547396" cy="1460502"/>
          </a:xfrm>
          <a:prstGeom prst="rect">
            <a:avLst/>
          </a:prstGeom>
        </p:spPr>
        <p:txBody>
          <a:bodyPr/>
          <a:lstStyle>
            <a:lvl1pPr>
              <a:defRPr>
                <a:solidFill>
                  <a:schemeClr val="bg1"/>
                </a:solidFill>
              </a:defRPr>
            </a:lvl1pPr>
          </a:lstStyle>
          <a:p>
            <a:r>
              <a:rPr lang="en-US" dirty="0"/>
              <a:t>Add a footer</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7020340" y="18021301"/>
            <a:ext cx="5400000" cy="3600000"/>
          </a:xfrm>
          <a:prstGeom prst="rect">
            <a:avLst/>
          </a:prstGeom>
        </p:spPr>
        <p:txBody>
          <a:bodyPr/>
          <a:lstStyle>
            <a:lvl1pPr marL="0" indent="0" algn="ctr">
              <a:buNone/>
              <a:defRPr sz="4800"/>
            </a:lvl1pPr>
          </a:lstStyle>
          <a:p>
            <a:pPr lvl="0"/>
            <a:r>
              <a:rPr lang="en-US" noProof="0"/>
              <a:t>Title</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12745280" y="18021301"/>
            <a:ext cx="5400000" cy="3600000"/>
          </a:xfrm>
          <a:prstGeom prst="rect">
            <a:avLst/>
          </a:prstGeom>
        </p:spPr>
        <p:txBody>
          <a:bodyPr/>
          <a:lstStyle>
            <a:lvl1pPr marL="0" indent="0" algn="ctr">
              <a:buNone/>
              <a:defRPr sz="4800"/>
            </a:lvl1pPr>
          </a:lstStyle>
          <a:p>
            <a:pPr lvl="0"/>
            <a:r>
              <a:rPr lang="en-US" noProof="0"/>
              <a:t>Title</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18470216" y="18021301"/>
            <a:ext cx="5400000" cy="3600000"/>
          </a:xfrm>
          <a:prstGeom prst="rect">
            <a:avLst/>
          </a:prstGeom>
        </p:spPr>
        <p:txBody>
          <a:bodyPr/>
          <a:lstStyle>
            <a:lvl1pPr marL="0" indent="0" algn="ctr">
              <a:buNone/>
              <a:defRPr sz="4800"/>
            </a:lvl1pPr>
          </a:lstStyle>
          <a:p>
            <a:pPr lvl="0"/>
            <a:r>
              <a:rPr lang="en-US" noProof="0"/>
              <a:t>Title</a:t>
            </a:r>
          </a:p>
        </p:txBody>
      </p:sp>
      <p:sp>
        <p:nvSpPr>
          <p:cNvPr id="17" name="Text Placeholder 16">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24195156" y="18021301"/>
            <a:ext cx="5400000" cy="3600000"/>
          </a:xfrm>
          <a:prstGeom prst="rect">
            <a:avLst/>
          </a:prstGeom>
        </p:spPr>
        <p:txBody>
          <a:bodyPr/>
          <a:lstStyle>
            <a:lvl1pPr marL="0" indent="0" algn="ctr">
              <a:buNone/>
              <a:defRPr sz="4800"/>
            </a:lvl1pPr>
          </a:lstStyle>
          <a:p>
            <a:pPr lvl="0"/>
            <a:r>
              <a:rPr lang="en-US" noProof="0"/>
              <a:t>Title</a:t>
            </a:r>
          </a:p>
        </p:txBody>
      </p:sp>
      <p:sp>
        <p:nvSpPr>
          <p:cNvPr id="6" name="Text Placeholder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1295400" y="15705339"/>
            <a:ext cx="5400000" cy="2016000"/>
          </a:xfrm>
          <a:prstGeom prst="rect">
            <a:avLst/>
          </a:prstGeom>
        </p:spPr>
        <p:txBody>
          <a:bodyPr/>
          <a:lstStyle>
            <a:lvl1pPr marL="0" indent="0" algn="ctr">
              <a:buNone/>
              <a:defRPr b="1">
                <a:latin typeface="+mj-lt"/>
              </a:defRPr>
            </a:lvl1pPr>
          </a:lstStyle>
          <a:p>
            <a:pPr lvl="0"/>
            <a:r>
              <a:rPr lang="en-US" noProof="0"/>
              <a:t>Full Name</a:t>
            </a:r>
          </a:p>
        </p:txBody>
      </p:sp>
      <p:sp>
        <p:nvSpPr>
          <p:cNvPr id="10" name="Text Placehold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7020340" y="15705339"/>
            <a:ext cx="5400000" cy="2016000"/>
          </a:xfrm>
          <a:prstGeom prst="rect">
            <a:avLst/>
          </a:prstGeom>
        </p:spPr>
        <p:txBody>
          <a:bodyPr/>
          <a:lstStyle>
            <a:lvl1pPr marL="0" indent="0" algn="ctr">
              <a:buNone/>
              <a:defRPr b="1">
                <a:latin typeface="+mj-lt"/>
              </a:defRPr>
            </a:lvl1pPr>
          </a:lstStyle>
          <a:p>
            <a:pPr lvl="0"/>
            <a:r>
              <a:rPr lang="en-US" noProof="0"/>
              <a:t>Full Name</a:t>
            </a:r>
          </a:p>
        </p:txBody>
      </p:sp>
      <p:sp>
        <p:nvSpPr>
          <p:cNvPr id="12" name="Text Placehold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12745280" y="15705339"/>
            <a:ext cx="5400000" cy="2016000"/>
          </a:xfrm>
          <a:prstGeom prst="rect">
            <a:avLst/>
          </a:prstGeom>
        </p:spPr>
        <p:txBody>
          <a:bodyPr/>
          <a:lstStyle>
            <a:lvl1pPr marL="0" indent="0" algn="ctr">
              <a:buNone/>
              <a:defRPr b="1">
                <a:latin typeface="+mj-lt"/>
              </a:defRPr>
            </a:lvl1pPr>
          </a:lstStyle>
          <a:p>
            <a:pPr lvl="0"/>
            <a:r>
              <a:rPr lang="en-US" noProof="0"/>
              <a:t>Full Name</a:t>
            </a:r>
          </a:p>
        </p:txBody>
      </p:sp>
      <p:sp>
        <p:nvSpPr>
          <p:cNvPr id="16" name="Text Placeholder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18470216" y="15705339"/>
            <a:ext cx="5400000" cy="2016000"/>
          </a:xfrm>
          <a:prstGeom prst="rect">
            <a:avLst/>
          </a:prstGeom>
        </p:spPr>
        <p:txBody>
          <a:bodyPr/>
          <a:lstStyle>
            <a:lvl1pPr marL="0" indent="0" algn="ctr">
              <a:buNone/>
              <a:defRPr b="1">
                <a:latin typeface="+mj-lt"/>
              </a:defRPr>
            </a:lvl1pPr>
          </a:lstStyle>
          <a:p>
            <a:pPr lvl="0"/>
            <a:r>
              <a:rPr lang="en-US" noProof="0"/>
              <a:t>Full Name</a:t>
            </a:r>
          </a:p>
        </p:txBody>
      </p:sp>
      <p:sp>
        <p:nvSpPr>
          <p:cNvPr id="19" name="Text Placeholder 18">
            <a:extLst>
              <a:ext uri="{FF2B5EF4-FFF2-40B4-BE49-F238E27FC236}">
                <a16:creationId xmlns:a16="http://schemas.microsoft.com/office/drawing/2014/main" id="{B01E9EA3-8BD6-4531-812C-663C75428B76}"/>
              </a:ext>
            </a:extLst>
          </p:cNvPr>
          <p:cNvSpPr>
            <a:spLocks noGrp="1"/>
          </p:cNvSpPr>
          <p:nvPr>
            <p:ph type="body" sz="quarter" idx="20" hasCustomPrompt="1"/>
          </p:nvPr>
        </p:nvSpPr>
        <p:spPr>
          <a:xfrm>
            <a:off x="24195156" y="15705339"/>
            <a:ext cx="5400000" cy="2016000"/>
          </a:xfrm>
          <a:prstGeom prst="rect">
            <a:avLst/>
          </a:prstGeom>
        </p:spPr>
        <p:txBody>
          <a:bodyPr/>
          <a:lstStyle>
            <a:lvl1pPr marL="0" indent="0" algn="ctr">
              <a:buNone/>
              <a:defRPr b="1">
                <a:latin typeface="+mj-lt"/>
              </a:defRPr>
            </a:lvl1pPr>
          </a:lstStyle>
          <a:p>
            <a:pPr lvl="0"/>
            <a:r>
              <a:rPr lang="en-US" noProof="0"/>
              <a:t>Full Name</a:t>
            </a:r>
          </a:p>
        </p:txBody>
      </p:sp>
      <p:sp>
        <p:nvSpPr>
          <p:cNvPr id="21" name="Text Placeholder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1295400" y="18021301"/>
            <a:ext cx="5400000" cy="3600000"/>
          </a:xfrm>
          <a:prstGeom prst="rect">
            <a:avLst/>
          </a:prstGeom>
        </p:spPr>
        <p:txBody>
          <a:bodyPr/>
          <a:lstStyle>
            <a:lvl1pPr marL="0" indent="0" algn="ctr">
              <a:buNone/>
              <a:defRPr sz="4800"/>
            </a:lvl1pPr>
          </a:lstStyle>
          <a:p>
            <a:pPr lvl="0"/>
            <a:r>
              <a:rPr lang="en-US" noProof="0"/>
              <a:t>Title</a:t>
            </a:r>
          </a:p>
        </p:txBody>
      </p:sp>
      <p:sp>
        <p:nvSpPr>
          <p:cNvPr id="23" name="Picture Placeholder 22">
            <a:extLst>
              <a:ext uri="{FF2B5EF4-FFF2-40B4-BE49-F238E27FC236}">
                <a16:creationId xmlns:a16="http://schemas.microsoft.com/office/drawing/2014/main" id="{4089E01F-0C47-4C6A-A9A8-A1A7E470F31A}"/>
              </a:ext>
            </a:extLst>
          </p:cNvPr>
          <p:cNvSpPr>
            <a:spLocks noGrp="1"/>
          </p:cNvSpPr>
          <p:nvPr>
            <p:ph type="pic" sz="quarter" idx="22"/>
          </p:nvPr>
        </p:nvSpPr>
        <p:spPr>
          <a:xfrm>
            <a:off x="2151278" y="8642824"/>
            <a:ext cx="3688276" cy="4917702"/>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4" name="Picture Placeholder 22">
            <a:extLst>
              <a:ext uri="{FF2B5EF4-FFF2-40B4-BE49-F238E27FC236}">
                <a16:creationId xmlns:a16="http://schemas.microsoft.com/office/drawing/2014/main" id="{806A4855-25AA-40D4-B1A4-A271486B6C9F}"/>
              </a:ext>
            </a:extLst>
          </p:cNvPr>
          <p:cNvSpPr>
            <a:spLocks noGrp="1"/>
          </p:cNvSpPr>
          <p:nvPr>
            <p:ph type="pic" sz="quarter" idx="23"/>
          </p:nvPr>
        </p:nvSpPr>
        <p:spPr>
          <a:xfrm>
            <a:off x="7876218" y="8642824"/>
            <a:ext cx="3688276" cy="4917702"/>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5" name="Picture Placeholder 22">
            <a:extLst>
              <a:ext uri="{FF2B5EF4-FFF2-40B4-BE49-F238E27FC236}">
                <a16:creationId xmlns:a16="http://schemas.microsoft.com/office/drawing/2014/main" id="{31E10A24-B676-4117-9507-B4B0EB406F02}"/>
              </a:ext>
            </a:extLst>
          </p:cNvPr>
          <p:cNvSpPr>
            <a:spLocks noGrp="1"/>
          </p:cNvSpPr>
          <p:nvPr>
            <p:ph type="pic" sz="quarter" idx="24"/>
          </p:nvPr>
        </p:nvSpPr>
        <p:spPr>
          <a:xfrm>
            <a:off x="13601158" y="8642824"/>
            <a:ext cx="3688276" cy="4917702"/>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6" name="Picture Placeholder 22">
            <a:extLst>
              <a:ext uri="{FF2B5EF4-FFF2-40B4-BE49-F238E27FC236}">
                <a16:creationId xmlns:a16="http://schemas.microsoft.com/office/drawing/2014/main" id="{6549D851-9848-44AC-937A-9B1EF867E595}"/>
              </a:ext>
            </a:extLst>
          </p:cNvPr>
          <p:cNvSpPr>
            <a:spLocks noGrp="1"/>
          </p:cNvSpPr>
          <p:nvPr>
            <p:ph type="pic" sz="quarter" idx="25"/>
          </p:nvPr>
        </p:nvSpPr>
        <p:spPr>
          <a:xfrm>
            <a:off x="19326098" y="8642824"/>
            <a:ext cx="3688276" cy="4917702"/>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7" name="Picture Placeholder 22">
            <a:extLst>
              <a:ext uri="{FF2B5EF4-FFF2-40B4-BE49-F238E27FC236}">
                <a16:creationId xmlns:a16="http://schemas.microsoft.com/office/drawing/2014/main" id="{B765F5D3-7CB7-4E55-8217-E9EEA9F2945A}"/>
              </a:ext>
            </a:extLst>
          </p:cNvPr>
          <p:cNvSpPr>
            <a:spLocks noGrp="1"/>
          </p:cNvSpPr>
          <p:nvPr>
            <p:ph type="pic" sz="quarter" idx="26"/>
          </p:nvPr>
        </p:nvSpPr>
        <p:spPr>
          <a:xfrm>
            <a:off x="25051034" y="8642824"/>
            <a:ext cx="3688276" cy="4917702"/>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0" name="Picture Placeholder 22">
            <a:extLst>
              <a:ext uri="{FF2B5EF4-FFF2-40B4-BE49-F238E27FC236}">
                <a16:creationId xmlns:a16="http://schemas.microsoft.com/office/drawing/2014/main" id="{8CB2CA38-4C7F-4D6B-9B34-606F1A007A17}"/>
              </a:ext>
            </a:extLst>
          </p:cNvPr>
          <p:cNvSpPr>
            <a:spLocks noGrp="1"/>
          </p:cNvSpPr>
          <p:nvPr>
            <p:ph type="pic" sz="quarter" idx="27"/>
          </p:nvPr>
        </p:nvSpPr>
        <p:spPr>
          <a:xfrm>
            <a:off x="30775970" y="8642824"/>
            <a:ext cx="3688276" cy="4917702"/>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4" name="Text Placeholder 3">
            <a:extLst>
              <a:ext uri="{FF2B5EF4-FFF2-40B4-BE49-F238E27FC236}">
                <a16:creationId xmlns:a16="http://schemas.microsoft.com/office/drawing/2014/main" id="{F5DA42CA-D117-4AF7-9FEC-03EB2BBB7566}"/>
              </a:ext>
            </a:extLst>
          </p:cNvPr>
          <p:cNvSpPr>
            <a:spLocks noGrp="1"/>
          </p:cNvSpPr>
          <p:nvPr>
            <p:ph type="body" sz="quarter" idx="28" hasCustomPrompt="1"/>
          </p:nvPr>
        </p:nvSpPr>
        <p:spPr>
          <a:xfrm>
            <a:off x="29920088" y="15703562"/>
            <a:ext cx="5400000" cy="2019301"/>
          </a:xfrm>
          <a:prstGeom prst="rect">
            <a:avLst/>
          </a:prstGeom>
        </p:spPr>
        <p:txBody>
          <a:bodyPr/>
          <a:lstStyle>
            <a:lvl1pPr marL="0" indent="0" algn="ctr">
              <a:buNone/>
              <a:defRPr b="1">
                <a:latin typeface="+mj-lt"/>
              </a:defRPr>
            </a:lvl1pPr>
            <a:lvl2pPr marL="800005" indent="0" algn="ctr">
              <a:buNone/>
              <a:defRPr/>
            </a:lvl2pPr>
            <a:lvl3pPr marL="1628587" indent="0" algn="ctr">
              <a:buNone/>
              <a:defRPr/>
            </a:lvl3pPr>
            <a:lvl4pPr marL="2428593" indent="0" algn="ctr">
              <a:buNone/>
              <a:defRPr/>
            </a:lvl4pPr>
            <a:lvl5pPr marL="3228602" indent="0" algn="ctr">
              <a:buNone/>
              <a:defRPr/>
            </a:lvl5pPr>
          </a:lstStyle>
          <a:p>
            <a:pPr lvl="0"/>
            <a:r>
              <a:rPr lang="en-US" noProof="0"/>
              <a:t>Full Name</a:t>
            </a:r>
          </a:p>
        </p:txBody>
      </p:sp>
      <p:sp>
        <p:nvSpPr>
          <p:cNvPr id="11" name="Text Placeholder 10">
            <a:extLst>
              <a:ext uri="{FF2B5EF4-FFF2-40B4-BE49-F238E27FC236}">
                <a16:creationId xmlns:a16="http://schemas.microsoft.com/office/drawing/2014/main" id="{5F9CEF5A-8DCE-4156-9138-C113C0D3A79D}"/>
              </a:ext>
            </a:extLst>
          </p:cNvPr>
          <p:cNvSpPr>
            <a:spLocks noGrp="1"/>
          </p:cNvSpPr>
          <p:nvPr>
            <p:ph type="body" sz="quarter" idx="29" hasCustomPrompt="1"/>
          </p:nvPr>
        </p:nvSpPr>
        <p:spPr>
          <a:xfrm>
            <a:off x="29920088" y="18021314"/>
            <a:ext cx="5400000" cy="3600454"/>
          </a:xfrm>
          <a:prstGeom prst="rect">
            <a:avLst/>
          </a:prstGeom>
        </p:spPr>
        <p:txBody>
          <a:bodyPr/>
          <a:lstStyle>
            <a:lvl1pPr marL="0" indent="0" algn="ctr">
              <a:buNone/>
              <a:defRPr/>
            </a:lvl1pPr>
          </a:lstStyle>
          <a:p>
            <a:pPr lvl="0"/>
            <a:r>
              <a:rPr lang="en-US" noProof="0"/>
              <a:t>Title</a:t>
            </a:r>
          </a:p>
        </p:txBody>
      </p:sp>
    </p:spTree>
    <p:extLst>
      <p:ext uri="{BB962C8B-B14F-4D97-AF65-F5344CB8AC3E}">
        <p14:creationId xmlns:p14="http://schemas.microsoft.com/office/powerpoint/2010/main" val="28725458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a:xfrm>
            <a:off x="1296014" y="24754512"/>
            <a:ext cx="19547396" cy="1460502"/>
          </a:xfrm>
          <a:prstGeom prst="rect">
            <a:avLst/>
          </a:prstGeom>
        </p:spPr>
        <p:txBody>
          <a:bodyPr/>
          <a:lstStyle>
            <a:lvl1pPr>
              <a:defRPr>
                <a:solidFill>
                  <a:schemeClr val="bg1"/>
                </a:solidFill>
              </a:defRPr>
            </a:lvl1pPr>
          </a:lstStyle>
          <a:p>
            <a:r>
              <a:rPr lang="en-US" dirty="0"/>
              <a:t>Add a footer</a:t>
            </a:r>
          </a:p>
        </p:txBody>
      </p:sp>
      <p:sp>
        <p:nvSpPr>
          <p:cNvPr id="15" name="Freeform: Shape 4">
            <a:extLst>
              <a:ext uri="{FF2B5EF4-FFF2-40B4-BE49-F238E27FC236}">
                <a16:creationId xmlns:a16="http://schemas.microsoft.com/office/drawing/2014/main" id="{11B88211-08F4-2248-BD30-E3071C33BB76}"/>
              </a:ext>
            </a:extLst>
          </p:cNvPr>
          <p:cNvSpPr/>
          <p:nvPr userDrawn="1"/>
        </p:nvSpPr>
        <p:spPr>
          <a:xfrm rot="4308689">
            <a:off x="24312469" y="-518751"/>
            <a:ext cx="2594630" cy="2332660"/>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16" name="Freeform: Shape 5">
            <a:extLst>
              <a:ext uri="{FF2B5EF4-FFF2-40B4-BE49-F238E27FC236}">
                <a16:creationId xmlns:a16="http://schemas.microsoft.com/office/drawing/2014/main" id="{032608C4-ED48-7B45-A7A6-23B9F73E20D5}"/>
              </a:ext>
            </a:extLst>
          </p:cNvPr>
          <p:cNvSpPr/>
          <p:nvPr userDrawn="1"/>
        </p:nvSpPr>
        <p:spPr>
          <a:xfrm rot="4308689">
            <a:off x="24849994" y="-261698"/>
            <a:ext cx="14284859" cy="1121128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17" name="Freeform: Shape 6">
            <a:extLst>
              <a:ext uri="{FF2B5EF4-FFF2-40B4-BE49-F238E27FC236}">
                <a16:creationId xmlns:a16="http://schemas.microsoft.com/office/drawing/2014/main" id="{9ED27A69-3A98-3D4F-A0EE-BE43CE1445EC}"/>
              </a:ext>
            </a:extLst>
          </p:cNvPr>
          <p:cNvSpPr/>
          <p:nvPr userDrawn="1"/>
        </p:nvSpPr>
        <p:spPr>
          <a:xfrm rot="2952863">
            <a:off x="24078271" y="11849349"/>
            <a:ext cx="21818678" cy="6199532"/>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1" name="Freeform: Shape 9">
            <a:extLst>
              <a:ext uri="{FF2B5EF4-FFF2-40B4-BE49-F238E27FC236}">
                <a16:creationId xmlns:a16="http://schemas.microsoft.com/office/drawing/2014/main" id="{095835B3-0997-134E-8F31-7C5647937916}"/>
              </a:ext>
            </a:extLst>
          </p:cNvPr>
          <p:cNvSpPr/>
          <p:nvPr userDrawn="1"/>
        </p:nvSpPr>
        <p:spPr>
          <a:xfrm rot="4897581">
            <a:off x="28421199" y="4321356"/>
            <a:ext cx="7599883" cy="1015058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2" name="Title 1">
            <a:extLst>
              <a:ext uri="{FF2B5EF4-FFF2-40B4-BE49-F238E27FC236}">
                <a16:creationId xmlns:a16="http://schemas.microsoft.com/office/drawing/2014/main" id="{07CBA23F-2CD0-4740-BDB7-BC769D814FBE}"/>
              </a:ext>
            </a:extLst>
          </p:cNvPr>
          <p:cNvSpPr>
            <a:spLocks noGrp="1"/>
          </p:cNvSpPr>
          <p:nvPr>
            <p:ph type="title"/>
          </p:nvPr>
        </p:nvSpPr>
        <p:spPr>
          <a:xfrm>
            <a:off x="1296000" y="1728000"/>
            <a:ext cx="33762096" cy="17280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25" name="Text Placeholder 8">
            <a:extLst>
              <a:ext uri="{FF2B5EF4-FFF2-40B4-BE49-F238E27FC236}">
                <a16:creationId xmlns:a16="http://schemas.microsoft.com/office/drawing/2014/main" id="{5C3761DF-4391-324A-BB38-9A6F028B4E6D}"/>
              </a:ext>
            </a:extLst>
          </p:cNvPr>
          <p:cNvSpPr>
            <a:spLocks noGrp="1"/>
          </p:cNvSpPr>
          <p:nvPr>
            <p:ph type="body" sz="quarter" idx="26" hasCustomPrompt="1"/>
          </p:nvPr>
        </p:nvSpPr>
        <p:spPr>
          <a:xfrm>
            <a:off x="1295404" y="4320010"/>
            <a:ext cx="33763064" cy="1106245"/>
          </a:xfrm>
          <a:prstGeom prst="rect">
            <a:avLst/>
          </a:prstGeom>
        </p:spPr>
        <p:txBody>
          <a:bodyPr/>
          <a:lstStyle>
            <a:lvl1pPr marL="0" indent="0">
              <a:buNone/>
              <a:defRPr/>
            </a:lvl1pPr>
            <a:lvl2pPr marL="800005" indent="0">
              <a:buNone/>
              <a:defRPr/>
            </a:lvl2pPr>
            <a:lvl3pPr marL="1628587" indent="0">
              <a:buNone/>
              <a:defRPr/>
            </a:lvl3pPr>
            <a:lvl4pPr marL="2428593" indent="0">
              <a:buNone/>
              <a:defRPr/>
            </a:lvl4pPr>
            <a:lvl5pPr marL="3228602" indent="0">
              <a:buNone/>
              <a:defRPr/>
            </a:lvl5pPr>
          </a:lstStyle>
          <a:p>
            <a:pPr lvl="0"/>
            <a:r>
              <a:rPr lang="en-US" noProof="0"/>
              <a:t>Sub Header</a:t>
            </a:r>
          </a:p>
        </p:txBody>
      </p:sp>
    </p:spTree>
    <p:extLst>
      <p:ext uri="{BB962C8B-B14F-4D97-AF65-F5344CB8AC3E}">
        <p14:creationId xmlns:p14="http://schemas.microsoft.com/office/powerpoint/2010/main" val="3560799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a:xfrm>
            <a:off x="1296014" y="24754512"/>
            <a:ext cx="19547396" cy="1460502"/>
          </a:xfrm>
          <a:prstGeom prst="rect">
            <a:avLst/>
          </a:prstGeom>
        </p:spPr>
        <p:txBody>
          <a:bodyPr/>
          <a:lstStyle>
            <a:lvl1pPr>
              <a:defRPr>
                <a:solidFill>
                  <a:schemeClr val="bg1"/>
                </a:solidFill>
              </a:defRPr>
            </a:lvl1pPr>
          </a:lstStyle>
          <a:p>
            <a:r>
              <a:rPr lang="en-US" dirty="0"/>
              <a:t>Add a footer</a:t>
            </a:r>
          </a:p>
        </p:txBody>
      </p:sp>
      <p:sp>
        <p:nvSpPr>
          <p:cNvPr id="11" name="Freeform: Shape 4">
            <a:extLst>
              <a:ext uri="{FF2B5EF4-FFF2-40B4-BE49-F238E27FC236}">
                <a16:creationId xmlns:a16="http://schemas.microsoft.com/office/drawing/2014/main" id="{3C37A7F8-5811-584F-8AB5-5AD685F32E02}"/>
              </a:ext>
            </a:extLst>
          </p:cNvPr>
          <p:cNvSpPr/>
          <p:nvPr userDrawn="1"/>
        </p:nvSpPr>
        <p:spPr>
          <a:xfrm rot="4308689">
            <a:off x="24312469" y="-518751"/>
            <a:ext cx="2594630" cy="2332660"/>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12" name="Freeform: Shape 5">
            <a:extLst>
              <a:ext uri="{FF2B5EF4-FFF2-40B4-BE49-F238E27FC236}">
                <a16:creationId xmlns:a16="http://schemas.microsoft.com/office/drawing/2014/main" id="{0F7EEDB0-3F56-FD43-9E62-256D4D847F29}"/>
              </a:ext>
            </a:extLst>
          </p:cNvPr>
          <p:cNvSpPr/>
          <p:nvPr userDrawn="1"/>
        </p:nvSpPr>
        <p:spPr>
          <a:xfrm rot="4308689">
            <a:off x="24849994" y="-261698"/>
            <a:ext cx="14284859" cy="1121128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13" name="Freeform: Shape 6">
            <a:extLst>
              <a:ext uri="{FF2B5EF4-FFF2-40B4-BE49-F238E27FC236}">
                <a16:creationId xmlns:a16="http://schemas.microsoft.com/office/drawing/2014/main" id="{9A5CC428-669D-F04C-94A1-0CB5A0947D6B}"/>
              </a:ext>
            </a:extLst>
          </p:cNvPr>
          <p:cNvSpPr/>
          <p:nvPr userDrawn="1"/>
        </p:nvSpPr>
        <p:spPr>
          <a:xfrm rot="2952863">
            <a:off x="24078271" y="11849349"/>
            <a:ext cx="21818678" cy="6199532"/>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16" name="Freeform: Shape 9">
            <a:extLst>
              <a:ext uri="{FF2B5EF4-FFF2-40B4-BE49-F238E27FC236}">
                <a16:creationId xmlns:a16="http://schemas.microsoft.com/office/drawing/2014/main" id="{FC67E346-8988-B545-B4C0-810BEE025F52}"/>
              </a:ext>
            </a:extLst>
          </p:cNvPr>
          <p:cNvSpPr/>
          <p:nvPr userDrawn="1"/>
        </p:nvSpPr>
        <p:spPr>
          <a:xfrm rot="4897581">
            <a:off x="28421199" y="4321356"/>
            <a:ext cx="7599883" cy="1015058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17" name="Title 1">
            <a:extLst>
              <a:ext uri="{FF2B5EF4-FFF2-40B4-BE49-F238E27FC236}">
                <a16:creationId xmlns:a16="http://schemas.microsoft.com/office/drawing/2014/main" id="{11201E45-CDCC-6F4E-BB22-87A24721DFC0}"/>
              </a:ext>
            </a:extLst>
          </p:cNvPr>
          <p:cNvSpPr>
            <a:spLocks noGrp="1"/>
          </p:cNvSpPr>
          <p:nvPr>
            <p:ph type="title"/>
          </p:nvPr>
        </p:nvSpPr>
        <p:spPr>
          <a:xfrm>
            <a:off x="1296000" y="1728000"/>
            <a:ext cx="34020000" cy="1728000"/>
          </a:xfrm>
          <a:prstGeom prst="rect">
            <a:avLst/>
          </a:prstGeom>
        </p:spPr>
        <p:txBody>
          <a:bodyPr/>
          <a:lstStyle>
            <a:lvl1pPr>
              <a:defRPr>
                <a:solidFill>
                  <a:schemeClr val="tx1">
                    <a:lumMod val="75000"/>
                    <a:lumOff val="25000"/>
                  </a:schemeClr>
                </a:solidFill>
              </a:defRPr>
            </a:lvl1pPr>
          </a:lstStyle>
          <a:p>
            <a:r>
              <a:rPr lang="en-US" noProof="0" dirty="0"/>
              <a:t>Click to edit Master title style</a:t>
            </a:r>
          </a:p>
        </p:txBody>
      </p:sp>
    </p:spTree>
    <p:extLst>
      <p:ext uri="{BB962C8B-B14F-4D97-AF65-F5344CB8AC3E}">
        <p14:creationId xmlns:p14="http://schemas.microsoft.com/office/powerpoint/2010/main" val="30709005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No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1296000" y="1728000"/>
            <a:ext cx="34020000" cy="17280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a:xfrm>
            <a:off x="1296014" y="24754512"/>
            <a:ext cx="19547396" cy="1460502"/>
          </a:xfrm>
          <a:prstGeom prst="rect">
            <a:avLst/>
          </a:prstGeom>
        </p:spPr>
        <p:txBody>
          <a:bodyPr/>
          <a:lstStyle>
            <a:lvl1pPr>
              <a:defRPr>
                <a:solidFill>
                  <a:schemeClr val="bg1"/>
                </a:solidFill>
              </a:defRPr>
            </a:lvl1pPr>
          </a:lstStyle>
          <a:p>
            <a:r>
              <a:rPr lang="en-US" dirty="0"/>
              <a:t>Add a footer</a:t>
            </a:r>
          </a:p>
        </p:txBody>
      </p:sp>
    </p:spTree>
    <p:extLst>
      <p:ext uri="{BB962C8B-B14F-4D97-AF65-F5344CB8AC3E}">
        <p14:creationId xmlns:p14="http://schemas.microsoft.com/office/powerpoint/2010/main" val="2304087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Half Im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74E1F0E-A827-4F38-BAAB-5D5831E0813A}"/>
              </a:ext>
            </a:extLst>
          </p:cNvPr>
          <p:cNvSpPr/>
          <p:nvPr userDrawn="1"/>
        </p:nvSpPr>
        <p:spPr>
          <a:xfrm>
            <a:off x="0" y="27085148"/>
            <a:ext cx="36576000" cy="346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9" name="Rectangle 8">
            <a:extLst>
              <a:ext uri="{FF2B5EF4-FFF2-40B4-BE49-F238E27FC236}">
                <a16:creationId xmlns:a16="http://schemas.microsoft.com/office/drawing/2014/main" id="{1B7D9229-CE8B-44FD-B1E6-2FE619F40B4F}"/>
              </a:ext>
            </a:extLst>
          </p:cNvPr>
          <p:cNvSpPr/>
          <p:nvPr userDrawn="1"/>
        </p:nvSpPr>
        <p:spPr>
          <a:xfrm>
            <a:off x="0" y="7"/>
            <a:ext cx="36576000" cy="346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10" name="Rectangle 9">
            <a:extLst>
              <a:ext uri="{FF2B5EF4-FFF2-40B4-BE49-F238E27FC236}">
                <a16:creationId xmlns:a16="http://schemas.microsoft.com/office/drawing/2014/main" id="{4683AF15-88E9-4D75-9D5E-7E4924887E91}"/>
              </a:ext>
            </a:extLst>
          </p:cNvPr>
          <p:cNvSpPr/>
          <p:nvPr userDrawn="1"/>
        </p:nvSpPr>
        <p:spPr>
          <a:xfrm rot="5400000">
            <a:off x="-13585927" y="13585923"/>
            <a:ext cx="27432005" cy="260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11" name="Rectangle 10">
            <a:extLst>
              <a:ext uri="{FF2B5EF4-FFF2-40B4-BE49-F238E27FC236}">
                <a16:creationId xmlns:a16="http://schemas.microsoft.com/office/drawing/2014/main" id="{D3B18E46-480F-48E8-9675-259D3D06A00D}"/>
              </a:ext>
            </a:extLst>
          </p:cNvPr>
          <p:cNvSpPr/>
          <p:nvPr userDrawn="1"/>
        </p:nvSpPr>
        <p:spPr>
          <a:xfrm rot="5400000">
            <a:off x="22729928" y="13585928"/>
            <a:ext cx="27432000" cy="260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18288006" y="346861"/>
            <a:ext cx="18027860" cy="16273611"/>
          </a:xfrm>
          <a:prstGeom prst="rect">
            <a:avLst/>
          </a:prstGeom>
          <a:solidFill>
            <a:schemeClr val="tx1">
              <a:alpha val="80000"/>
            </a:schemeClr>
          </a:solidFill>
        </p:spPr>
        <p:txBody>
          <a:bodyPr lIns="288000" rIns="432000" bIns="144000" anchor="b"/>
          <a:lstStyle>
            <a:lvl1pPr algn="r">
              <a:defRPr sz="12596" spc="-452">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18288006" y="16610707"/>
            <a:ext cx="18027860" cy="7273690"/>
          </a:xfrm>
          <a:prstGeom prst="rect">
            <a:avLst/>
          </a:prstGeom>
          <a:solidFill>
            <a:schemeClr val="bg1">
              <a:lumMod val="95000"/>
              <a:alpha val="80000"/>
            </a:schemeClr>
          </a:solidFill>
        </p:spPr>
        <p:txBody>
          <a:bodyPr lIns="288000" tIns="144000" rIns="432000"/>
          <a:lstStyle>
            <a:lvl1pPr marL="0" indent="0" algn="r">
              <a:buNone/>
              <a:defRPr sz="6300">
                <a:solidFill>
                  <a:schemeClr val="tx1"/>
                </a:solidFill>
              </a:defRPr>
            </a:lvl1pPr>
            <a:lvl2pPr marL="1371442" indent="0" algn="ctr">
              <a:buNone/>
              <a:defRPr sz="6000"/>
            </a:lvl2pPr>
            <a:lvl3pPr marL="2742878" indent="0" algn="ctr">
              <a:buNone/>
              <a:defRPr sz="5400"/>
            </a:lvl3pPr>
            <a:lvl4pPr marL="4114316" indent="0" algn="ctr">
              <a:buNone/>
              <a:defRPr sz="4800"/>
            </a:lvl4pPr>
            <a:lvl5pPr marL="5485762" indent="0" algn="ctr">
              <a:buNone/>
              <a:defRPr sz="4800"/>
            </a:lvl5pPr>
            <a:lvl6pPr marL="6857198" indent="0" algn="ctr">
              <a:buNone/>
              <a:defRPr sz="4800"/>
            </a:lvl6pPr>
            <a:lvl7pPr marL="8228640" indent="0" algn="ctr">
              <a:buNone/>
              <a:defRPr sz="4800"/>
            </a:lvl7pPr>
            <a:lvl8pPr marL="9600078" indent="0" algn="ctr">
              <a:buNone/>
              <a:defRPr sz="4800"/>
            </a:lvl8pPr>
            <a:lvl9pPr marL="10971518" indent="0" algn="ctr">
              <a:buNone/>
              <a:defRPr sz="4800"/>
            </a:lvl9pPr>
          </a:lstStyle>
          <a:p>
            <a:r>
              <a:rPr lang="en-US" noProof="0"/>
              <a:t>Click to edit Master subtitle style</a:t>
            </a:r>
          </a:p>
        </p:txBody>
      </p:sp>
      <p:sp>
        <p:nvSpPr>
          <p:cNvPr id="6" name="TextBox 5">
            <a:extLst>
              <a:ext uri="{FF2B5EF4-FFF2-40B4-BE49-F238E27FC236}">
                <a16:creationId xmlns:a16="http://schemas.microsoft.com/office/drawing/2014/main" id="{6989E631-FFE0-4842-9C8D-2977AD46DA07}"/>
              </a:ext>
            </a:extLst>
          </p:cNvPr>
          <p:cNvSpPr txBox="1"/>
          <p:nvPr userDrawn="1"/>
        </p:nvSpPr>
        <p:spPr>
          <a:xfrm>
            <a:off x="17585872" y="26452282"/>
            <a:ext cx="0" cy="0"/>
          </a:xfrm>
          <a:prstGeom prst="rect">
            <a:avLst/>
          </a:prstGeom>
          <a:noFill/>
        </p:spPr>
        <p:txBody>
          <a:bodyPr wrap="none" lIns="0" tIns="0" rIns="0" bIns="0" rtlCol="0">
            <a:noAutofit/>
          </a:bodyPr>
          <a:lstStyle/>
          <a:p>
            <a:pPr algn="l"/>
            <a:endParaRPr lang="en-US" sz="3600" noProof="0" dirty="0">
              <a:solidFill>
                <a:schemeClr val="tx1">
                  <a:lumMod val="75000"/>
                  <a:lumOff val="25000"/>
                </a:schemeClr>
              </a:solidFill>
              <a:latin typeface="+mn-lt"/>
            </a:endParaRPr>
          </a:p>
        </p:txBody>
      </p:sp>
      <p:sp>
        <p:nvSpPr>
          <p:cNvPr id="12" name="Picture Placeholder 31">
            <a:extLst>
              <a:ext uri="{FF2B5EF4-FFF2-40B4-BE49-F238E27FC236}">
                <a16:creationId xmlns:a16="http://schemas.microsoft.com/office/drawing/2014/main" id="{1DCE51CF-BC55-E048-A62A-F20B28B485B3}"/>
              </a:ext>
            </a:extLst>
          </p:cNvPr>
          <p:cNvSpPr>
            <a:spLocks noGrp="1"/>
          </p:cNvSpPr>
          <p:nvPr>
            <p:ph type="pic" sz="quarter" idx="12" hasCustomPrompt="1"/>
          </p:nvPr>
        </p:nvSpPr>
        <p:spPr>
          <a:xfrm>
            <a:off x="252000" y="346866"/>
            <a:ext cx="18027856" cy="26738288"/>
          </a:xfrm>
          <a:prstGeom prst="rect">
            <a:avLst/>
          </a:prstGeom>
          <a:solidFill>
            <a:srgbClr val="333333"/>
          </a:solidFill>
        </p:spPr>
        <p:txBody>
          <a:bodyPr lIns="0" tIns="0" anchor="ctr"/>
          <a:lstStyle>
            <a:lvl1pPr marL="0" indent="0" algn="ctr">
              <a:buNone/>
              <a:defRPr sz="3300" i="1">
                <a:solidFill>
                  <a:schemeClr val="bg1">
                    <a:lumMod val="85000"/>
                  </a:schemeClr>
                </a:solidFill>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Tree>
    <p:extLst>
      <p:ext uri="{BB962C8B-B14F-4D97-AF65-F5344CB8AC3E}">
        <p14:creationId xmlns:p14="http://schemas.microsoft.com/office/powerpoint/2010/main" val="28673878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bg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688AEDF-1396-4322-8818-9D1C7976FCDF}"/>
              </a:ext>
            </a:extLst>
          </p:cNvPr>
          <p:cNvCxnSpPr>
            <a:cxnSpLocks/>
          </p:cNvCxnSpPr>
          <p:nvPr userDrawn="1"/>
        </p:nvCxnSpPr>
        <p:spPr>
          <a:xfrm>
            <a:off x="23331340" y="9648525"/>
            <a:ext cx="0" cy="4400763"/>
          </a:xfrm>
          <a:prstGeom prst="line">
            <a:avLst/>
          </a:prstGeom>
        </p:spPr>
        <p:style>
          <a:lnRef idx="1">
            <a:schemeClr val="accent1"/>
          </a:lnRef>
          <a:fillRef idx="0">
            <a:schemeClr val="accent1"/>
          </a:fillRef>
          <a:effectRef idx="0">
            <a:schemeClr val="accent1"/>
          </a:effectRef>
          <a:fontRef idx="minor">
            <a:schemeClr val="tx1"/>
          </a:fontRef>
        </p:style>
      </p:cxnSp>
      <p:sp>
        <p:nvSpPr>
          <p:cNvPr id="8" name="Picture Placeholder 5">
            <a:extLst>
              <a:ext uri="{FF2B5EF4-FFF2-40B4-BE49-F238E27FC236}">
                <a16:creationId xmlns:a16="http://schemas.microsoft.com/office/drawing/2014/main" id="{61EA5FFD-797F-43FF-B13A-5DA8C820EE22}"/>
              </a:ext>
            </a:extLst>
          </p:cNvPr>
          <p:cNvSpPr>
            <a:spLocks noGrp="1"/>
          </p:cNvSpPr>
          <p:nvPr>
            <p:ph type="pic" sz="quarter" idx="15" hasCustomPrompt="1"/>
          </p:nvPr>
        </p:nvSpPr>
        <p:spPr>
          <a:xfrm>
            <a:off x="24195024" y="10351010"/>
            <a:ext cx="4032504" cy="2816352"/>
          </a:xfrm>
          <a:prstGeom prst="rect">
            <a:avLst/>
          </a:prstGeom>
        </p:spPr>
        <p:txBody>
          <a:bodyPr/>
          <a:lstStyle>
            <a:lvl1pPr marL="0" indent="0">
              <a:buNone/>
              <a:defRPr>
                <a:solidFill>
                  <a:schemeClr val="bg1"/>
                </a:solidFill>
              </a:defRPr>
            </a:lvl1pPr>
          </a:lstStyle>
          <a:p>
            <a:r>
              <a:rPr lang="en-US" noProof="0" dirty="0"/>
              <a:t>Logo</a:t>
            </a:r>
          </a:p>
        </p:txBody>
      </p:sp>
      <p:pic>
        <p:nvPicPr>
          <p:cNvPr id="7" name="Picture 6">
            <a:extLst>
              <a:ext uri="{FF2B5EF4-FFF2-40B4-BE49-F238E27FC236}">
                <a16:creationId xmlns:a16="http://schemas.microsoft.com/office/drawing/2014/main" id="{94F5844D-1DF9-5E4C-93B4-F59A2E275554}"/>
              </a:ext>
            </a:extLst>
          </p:cNvPr>
          <p:cNvPicPr>
            <a:picLocks noChangeAspect="1"/>
          </p:cNvPicPr>
          <p:nvPr userDrawn="1"/>
        </p:nvPicPr>
        <p:blipFill rotWithShape="1">
          <a:blip r:embed="rId2"/>
          <a:srcRect t="14044"/>
          <a:stretch/>
        </p:blipFill>
        <p:spPr>
          <a:xfrm>
            <a:off x="260158" y="346866"/>
            <a:ext cx="36055716" cy="26738288"/>
          </a:xfrm>
          <a:prstGeom prst="rect">
            <a:avLst/>
          </a:prstGeom>
        </p:spPr>
      </p:pic>
      <p:sp>
        <p:nvSpPr>
          <p:cNvPr id="12" name="Title 1">
            <a:extLst>
              <a:ext uri="{FF2B5EF4-FFF2-40B4-BE49-F238E27FC236}">
                <a16:creationId xmlns:a16="http://schemas.microsoft.com/office/drawing/2014/main" id="{36EA76F9-AD96-1448-8C65-FAE541D7E7F1}"/>
              </a:ext>
            </a:extLst>
          </p:cNvPr>
          <p:cNvSpPr>
            <a:spLocks noGrp="1"/>
          </p:cNvSpPr>
          <p:nvPr>
            <p:ph type="ctrTitle" hasCustomPrompt="1"/>
          </p:nvPr>
        </p:nvSpPr>
        <p:spPr>
          <a:xfrm>
            <a:off x="7483820" y="6656847"/>
            <a:ext cx="21608360" cy="8091633"/>
          </a:xfrm>
          <a:prstGeom prst="rect">
            <a:avLst/>
          </a:prstGeom>
          <a:solidFill>
            <a:schemeClr val="tx1">
              <a:alpha val="80000"/>
            </a:schemeClr>
          </a:solidFill>
        </p:spPr>
        <p:txBody>
          <a:bodyPr lIns="288000" rIns="2160000" bIns="144000" anchor="b" anchorCtr="0"/>
          <a:lstStyle>
            <a:lvl1pPr algn="r">
              <a:defRPr sz="19796" spc="-452">
                <a:solidFill>
                  <a:schemeClr val="bg1"/>
                </a:solidFill>
              </a:defRPr>
            </a:lvl1pPr>
          </a:lstStyle>
          <a:p>
            <a:r>
              <a:rPr lang="en-US" noProof="0" dirty="0"/>
              <a:t>Thank You</a:t>
            </a:r>
          </a:p>
        </p:txBody>
      </p:sp>
      <p:sp>
        <p:nvSpPr>
          <p:cNvPr id="13" name="Subtitle 2">
            <a:extLst>
              <a:ext uri="{FF2B5EF4-FFF2-40B4-BE49-F238E27FC236}">
                <a16:creationId xmlns:a16="http://schemas.microsoft.com/office/drawing/2014/main" id="{A7273647-4427-3844-8115-3E4CCEC16582}"/>
              </a:ext>
            </a:extLst>
          </p:cNvPr>
          <p:cNvSpPr>
            <a:spLocks noGrp="1"/>
          </p:cNvSpPr>
          <p:nvPr>
            <p:ph type="subTitle" idx="1"/>
          </p:nvPr>
        </p:nvSpPr>
        <p:spPr>
          <a:xfrm>
            <a:off x="7483830" y="14848425"/>
            <a:ext cx="15847508" cy="6416688"/>
          </a:xfrm>
          <a:prstGeom prst="rect">
            <a:avLst/>
          </a:prstGeom>
          <a:solidFill>
            <a:schemeClr val="tx1">
              <a:alpha val="90000"/>
            </a:schemeClr>
          </a:solidFill>
        </p:spPr>
        <p:txBody>
          <a:bodyPr lIns="216000" tIns="144000" rIns="576000"/>
          <a:lstStyle>
            <a:lvl1pPr marL="0" indent="0" algn="r">
              <a:buNone/>
              <a:defRPr sz="6300">
                <a:solidFill>
                  <a:schemeClr val="bg1"/>
                </a:solidFill>
                <a:latin typeface="+mj-lt"/>
              </a:defRPr>
            </a:lvl1pPr>
            <a:lvl2pPr marL="1371442" indent="0" algn="ctr">
              <a:buNone/>
              <a:defRPr sz="6000"/>
            </a:lvl2pPr>
            <a:lvl3pPr marL="2742878" indent="0" algn="ctr">
              <a:buNone/>
              <a:defRPr sz="5400"/>
            </a:lvl3pPr>
            <a:lvl4pPr marL="4114316" indent="0" algn="ctr">
              <a:buNone/>
              <a:defRPr sz="4800"/>
            </a:lvl4pPr>
            <a:lvl5pPr marL="5485762" indent="0" algn="ctr">
              <a:buNone/>
              <a:defRPr sz="4800"/>
            </a:lvl5pPr>
            <a:lvl6pPr marL="6857198" indent="0" algn="ctr">
              <a:buNone/>
              <a:defRPr sz="4800"/>
            </a:lvl6pPr>
            <a:lvl7pPr marL="8228640" indent="0" algn="ctr">
              <a:buNone/>
              <a:defRPr sz="4800"/>
            </a:lvl7pPr>
            <a:lvl8pPr marL="9600078" indent="0" algn="ctr">
              <a:buNone/>
              <a:defRPr sz="4800"/>
            </a:lvl8pPr>
            <a:lvl9pPr marL="10971518" indent="0" algn="ctr">
              <a:buNone/>
              <a:defRPr sz="4800"/>
            </a:lvl9pPr>
          </a:lstStyle>
          <a:p>
            <a:r>
              <a:rPr lang="en-US" noProof="0" dirty="0"/>
              <a:t>Click to edit Master subtitle style</a:t>
            </a:r>
          </a:p>
        </p:txBody>
      </p:sp>
      <p:sp>
        <p:nvSpPr>
          <p:cNvPr id="14" name="Text Placeholder 5">
            <a:extLst>
              <a:ext uri="{FF2B5EF4-FFF2-40B4-BE49-F238E27FC236}">
                <a16:creationId xmlns:a16="http://schemas.microsoft.com/office/drawing/2014/main" id="{437945B6-CE65-AE43-86AD-6736C3EB93E4}"/>
              </a:ext>
            </a:extLst>
          </p:cNvPr>
          <p:cNvSpPr>
            <a:spLocks noGrp="1"/>
          </p:cNvSpPr>
          <p:nvPr>
            <p:ph type="body" sz="quarter" idx="13" hasCustomPrompt="1"/>
          </p:nvPr>
        </p:nvSpPr>
        <p:spPr>
          <a:xfrm>
            <a:off x="8001006" y="16678775"/>
            <a:ext cx="13525500" cy="1109371"/>
          </a:xfrm>
          <a:prstGeom prst="rect">
            <a:avLst/>
          </a:prstGeom>
        </p:spPr>
        <p:txBody>
          <a:bodyPr anchor="ctr"/>
          <a:lstStyle>
            <a:lvl1pPr marL="0" indent="0" algn="r">
              <a:lnSpc>
                <a:spcPct val="100000"/>
              </a:lnSpc>
              <a:buNone/>
              <a:defRPr sz="4800">
                <a:solidFill>
                  <a:schemeClr val="bg1"/>
                </a:solidFill>
              </a:defRPr>
            </a:lvl1pPr>
            <a:lvl2pPr marL="800005" indent="0" algn="r">
              <a:buNone/>
              <a:defRPr>
                <a:solidFill>
                  <a:schemeClr val="bg1"/>
                </a:solidFill>
              </a:defRPr>
            </a:lvl2pPr>
            <a:lvl3pPr marL="1628587" indent="0" algn="r">
              <a:buNone/>
              <a:defRPr>
                <a:solidFill>
                  <a:schemeClr val="bg1"/>
                </a:solidFill>
              </a:defRPr>
            </a:lvl3pPr>
            <a:lvl4pPr marL="2428593" indent="0" algn="r">
              <a:buNone/>
              <a:defRPr>
                <a:solidFill>
                  <a:schemeClr val="bg1"/>
                </a:solidFill>
              </a:defRPr>
            </a:lvl4pPr>
            <a:lvl5pPr marL="3228602" indent="0" algn="r">
              <a:buNone/>
              <a:defRPr>
                <a:solidFill>
                  <a:schemeClr val="bg1"/>
                </a:solidFill>
              </a:defRPr>
            </a:lvl5pPr>
          </a:lstStyle>
          <a:p>
            <a:pPr lvl="0"/>
            <a:r>
              <a:rPr lang="en-US" noProof="0"/>
              <a:t>Contact Number</a:t>
            </a:r>
          </a:p>
        </p:txBody>
      </p:sp>
      <p:sp>
        <p:nvSpPr>
          <p:cNvPr id="15" name="Text Placeholder 5">
            <a:extLst>
              <a:ext uri="{FF2B5EF4-FFF2-40B4-BE49-F238E27FC236}">
                <a16:creationId xmlns:a16="http://schemas.microsoft.com/office/drawing/2014/main" id="{72C0312A-98D0-BC44-B23D-C4C729A34556}"/>
              </a:ext>
            </a:extLst>
          </p:cNvPr>
          <p:cNvSpPr>
            <a:spLocks noGrp="1"/>
          </p:cNvSpPr>
          <p:nvPr>
            <p:ph type="body" sz="quarter" idx="14" hasCustomPrompt="1"/>
          </p:nvPr>
        </p:nvSpPr>
        <p:spPr>
          <a:xfrm>
            <a:off x="8001006" y="17901908"/>
            <a:ext cx="13525500" cy="1109371"/>
          </a:xfrm>
          <a:prstGeom prst="rect">
            <a:avLst/>
          </a:prstGeom>
        </p:spPr>
        <p:txBody>
          <a:bodyPr anchor="ctr"/>
          <a:lstStyle>
            <a:lvl1pPr marL="0" indent="0" algn="r">
              <a:lnSpc>
                <a:spcPct val="100000"/>
              </a:lnSpc>
              <a:buNone/>
              <a:defRPr sz="4800">
                <a:solidFill>
                  <a:schemeClr val="bg1"/>
                </a:solidFill>
              </a:defRPr>
            </a:lvl1pPr>
            <a:lvl2pPr marL="800005" indent="0" algn="r">
              <a:buNone/>
              <a:defRPr>
                <a:solidFill>
                  <a:schemeClr val="bg1"/>
                </a:solidFill>
              </a:defRPr>
            </a:lvl2pPr>
            <a:lvl3pPr marL="1628587" indent="0" algn="r">
              <a:buNone/>
              <a:defRPr>
                <a:solidFill>
                  <a:schemeClr val="bg1"/>
                </a:solidFill>
              </a:defRPr>
            </a:lvl3pPr>
            <a:lvl4pPr marL="2428593" indent="0" algn="r">
              <a:buNone/>
              <a:defRPr>
                <a:solidFill>
                  <a:schemeClr val="bg1"/>
                </a:solidFill>
              </a:defRPr>
            </a:lvl4pPr>
            <a:lvl5pPr marL="3228602" indent="0" algn="r">
              <a:buNone/>
              <a:defRPr>
                <a:solidFill>
                  <a:schemeClr val="bg1"/>
                </a:solidFill>
              </a:defRPr>
            </a:lvl5pPr>
          </a:lstStyle>
          <a:p>
            <a:pPr lvl="0"/>
            <a:r>
              <a:rPr lang="en-US" noProof="0" dirty="0"/>
              <a:t>Email or Social Media Handle</a:t>
            </a:r>
          </a:p>
        </p:txBody>
      </p:sp>
      <p:sp>
        <p:nvSpPr>
          <p:cNvPr id="16" name="Text Placeholder 5">
            <a:extLst>
              <a:ext uri="{FF2B5EF4-FFF2-40B4-BE49-F238E27FC236}">
                <a16:creationId xmlns:a16="http://schemas.microsoft.com/office/drawing/2014/main" id="{43C06FE3-5E33-7846-AEE2-BBB3B8068C46}"/>
              </a:ext>
            </a:extLst>
          </p:cNvPr>
          <p:cNvSpPr>
            <a:spLocks noGrp="1"/>
          </p:cNvSpPr>
          <p:nvPr>
            <p:ph type="body" sz="quarter" idx="16" hasCustomPrompt="1"/>
          </p:nvPr>
        </p:nvSpPr>
        <p:spPr>
          <a:xfrm>
            <a:off x="8001006" y="19125031"/>
            <a:ext cx="13525500" cy="1109371"/>
          </a:xfrm>
          <a:prstGeom prst="rect">
            <a:avLst/>
          </a:prstGeom>
        </p:spPr>
        <p:txBody>
          <a:bodyPr anchor="ctr"/>
          <a:lstStyle>
            <a:lvl1pPr marL="0" indent="0" algn="r">
              <a:lnSpc>
                <a:spcPct val="100000"/>
              </a:lnSpc>
              <a:buNone/>
              <a:defRPr sz="4800">
                <a:solidFill>
                  <a:schemeClr val="bg1"/>
                </a:solidFill>
              </a:defRPr>
            </a:lvl1pPr>
            <a:lvl2pPr marL="800005" indent="0" algn="r">
              <a:buNone/>
              <a:defRPr>
                <a:solidFill>
                  <a:schemeClr val="bg1"/>
                </a:solidFill>
              </a:defRPr>
            </a:lvl2pPr>
            <a:lvl3pPr marL="1628587" indent="0" algn="r">
              <a:buNone/>
              <a:defRPr>
                <a:solidFill>
                  <a:schemeClr val="bg1"/>
                </a:solidFill>
              </a:defRPr>
            </a:lvl3pPr>
            <a:lvl4pPr marL="2428593" indent="0" algn="r">
              <a:buNone/>
              <a:defRPr>
                <a:solidFill>
                  <a:schemeClr val="bg1"/>
                </a:solidFill>
              </a:defRPr>
            </a:lvl4pPr>
            <a:lvl5pPr marL="3228602" indent="0" algn="r">
              <a:buNone/>
              <a:defRPr>
                <a:solidFill>
                  <a:schemeClr val="bg1"/>
                </a:solidFill>
              </a:defRPr>
            </a:lvl5pPr>
          </a:lstStyle>
          <a:p>
            <a:pPr lvl="0"/>
            <a:r>
              <a:rPr lang="en-US" noProof="0"/>
              <a:t>Website Address</a:t>
            </a:r>
          </a:p>
        </p:txBody>
      </p:sp>
      <p:pic>
        <p:nvPicPr>
          <p:cNvPr id="17" name="Picture 16">
            <a:extLst>
              <a:ext uri="{FF2B5EF4-FFF2-40B4-BE49-F238E27FC236}">
                <a16:creationId xmlns:a16="http://schemas.microsoft.com/office/drawing/2014/main" id="{F47D4603-BDE8-734B-A6E1-EE1314E0C5E6}"/>
              </a:ext>
            </a:extLst>
          </p:cNvPr>
          <p:cNvPicPr>
            <a:picLocks noChangeAspect="1"/>
          </p:cNvPicPr>
          <p:nvPr userDrawn="1"/>
        </p:nvPicPr>
        <p:blipFill>
          <a:blip r:embed="rId3"/>
          <a:stretch>
            <a:fillRect/>
          </a:stretch>
        </p:blipFill>
        <p:spPr>
          <a:xfrm>
            <a:off x="8001000" y="2773108"/>
            <a:ext cx="8337752" cy="2968570"/>
          </a:xfrm>
          <a:prstGeom prst="rect">
            <a:avLst/>
          </a:prstGeom>
        </p:spPr>
      </p:pic>
      <p:pic>
        <p:nvPicPr>
          <p:cNvPr id="18" name="Picture 17">
            <a:extLst>
              <a:ext uri="{FF2B5EF4-FFF2-40B4-BE49-F238E27FC236}">
                <a16:creationId xmlns:a16="http://schemas.microsoft.com/office/drawing/2014/main" id="{C103F242-C821-3647-955E-5BDA5B397DC2}"/>
              </a:ext>
            </a:extLst>
          </p:cNvPr>
          <p:cNvPicPr>
            <a:picLocks noChangeAspect="1"/>
          </p:cNvPicPr>
          <p:nvPr userDrawn="1"/>
        </p:nvPicPr>
        <p:blipFill>
          <a:blip r:embed="rId4">
            <a:alphaModFix amt="35000"/>
          </a:blip>
          <a:stretch>
            <a:fillRect/>
          </a:stretch>
        </p:blipFill>
        <p:spPr>
          <a:xfrm>
            <a:off x="33604218" y="22699670"/>
            <a:ext cx="1712708" cy="3481312"/>
          </a:xfrm>
          <a:prstGeom prst="rect">
            <a:avLst/>
          </a:prstGeom>
        </p:spPr>
      </p:pic>
    </p:spTree>
    <p:extLst>
      <p:ext uri="{BB962C8B-B14F-4D97-AF65-F5344CB8AC3E}">
        <p14:creationId xmlns:p14="http://schemas.microsoft.com/office/powerpoint/2010/main" val="12094987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0" y="7073691"/>
            <a:ext cx="20520000" cy="9550400"/>
          </a:xfrm>
          <a:prstGeom prst="rect">
            <a:avLst/>
          </a:prstGeom>
          <a:solidFill>
            <a:schemeClr val="tx1">
              <a:alpha val="80000"/>
            </a:schemeClr>
          </a:solidFill>
        </p:spPr>
        <p:txBody>
          <a:bodyPr lIns="432000" rIns="432000" bIns="144000" anchor="b"/>
          <a:lstStyle>
            <a:lvl1pPr algn="l">
              <a:defRPr sz="12596" spc="-452">
                <a:solidFill>
                  <a:schemeClr val="bg1"/>
                </a:solidFill>
              </a:defRPr>
            </a:lvl1pPr>
          </a:lstStyle>
          <a:p>
            <a:r>
              <a:rPr lang="en-US" noProof="0"/>
              <a:t>Click to edit Master </a:t>
            </a:r>
            <a:br>
              <a:rPr lang="en-US" noProof="0"/>
            </a:br>
            <a:r>
              <a:rPr lang="en-US" noProof="0"/>
              <a:t>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0" y="16614314"/>
            <a:ext cx="20520000" cy="3744000"/>
          </a:xfrm>
          <a:prstGeom prst="rect">
            <a:avLst/>
          </a:prstGeom>
          <a:solidFill>
            <a:schemeClr val="tx1">
              <a:alpha val="90000"/>
            </a:schemeClr>
          </a:solidFill>
        </p:spPr>
        <p:txBody>
          <a:bodyPr lIns="432000" tIns="144000"/>
          <a:lstStyle>
            <a:lvl1pPr marL="0" indent="0" algn="l">
              <a:buNone/>
              <a:defRPr sz="6300">
                <a:solidFill>
                  <a:schemeClr val="bg1"/>
                </a:solidFill>
              </a:defRPr>
            </a:lvl1pPr>
            <a:lvl2pPr marL="1371442" indent="0" algn="ctr">
              <a:buNone/>
              <a:defRPr sz="6000"/>
            </a:lvl2pPr>
            <a:lvl3pPr marL="2742878" indent="0" algn="ctr">
              <a:buNone/>
              <a:defRPr sz="5400"/>
            </a:lvl3pPr>
            <a:lvl4pPr marL="4114316" indent="0" algn="ctr">
              <a:buNone/>
              <a:defRPr sz="4800"/>
            </a:lvl4pPr>
            <a:lvl5pPr marL="5485762" indent="0" algn="ctr">
              <a:buNone/>
              <a:defRPr sz="4800"/>
            </a:lvl5pPr>
            <a:lvl6pPr marL="6857198" indent="0" algn="ctr">
              <a:buNone/>
              <a:defRPr sz="4800"/>
            </a:lvl6pPr>
            <a:lvl7pPr marL="8228640" indent="0" algn="ctr">
              <a:buNone/>
              <a:defRPr sz="4800"/>
            </a:lvl7pPr>
            <a:lvl8pPr marL="9600078" indent="0" algn="ctr">
              <a:buNone/>
              <a:defRPr sz="4800"/>
            </a:lvl8pPr>
            <a:lvl9pPr marL="10971518" indent="0" algn="ctr">
              <a:buNone/>
              <a:defRPr sz="4800"/>
            </a:lvl9pPr>
          </a:lstStyle>
          <a:p>
            <a:r>
              <a:rPr lang="en-US" noProof="0"/>
              <a:t>Click to edit Master subtitle style</a:t>
            </a:r>
          </a:p>
        </p:txBody>
      </p:sp>
      <p:sp>
        <p:nvSpPr>
          <p:cNvPr id="5" name="Freeform: Shape 4">
            <a:extLst>
              <a:ext uri="{FF2B5EF4-FFF2-40B4-BE49-F238E27FC236}">
                <a16:creationId xmlns:a16="http://schemas.microsoft.com/office/drawing/2014/main" id="{13A733F0-30A3-4125-9B9B-2A07E1461F1B}"/>
              </a:ext>
            </a:extLst>
          </p:cNvPr>
          <p:cNvSpPr/>
          <p:nvPr userDrawn="1"/>
        </p:nvSpPr>
        <p:spPr>
          <a:xfrm rot="4308689">
            <a:off x="24312469" y="-518751"/>
            <a:ext cx="2594630" cy="2332660"/>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6" name="Freeform: Shape 5">
            <a:extLst>
              <a:ext uri="{FF2B5EF4-FFF2-40B4-BE49-F238E27FC236}">
                <a16:creationId xmlns:a16="http://schemas.microsoft.com/office/drawing/2014/main" id="{9E236A80-227E-4FE4-AA47-7802636969A0}"/>
              </a:ext>
            </a:extLst>
          </p:cNvPr>
          <p:cNvSpPr/>
          <p:nvPr userDrawn="1"/>
        </p:nvSpPr>
        <p:spPr>
          <a:xfrm rot="4308689">
            <a:off x="24849994" y="-261698"/>
            <a:ext cx="14284859" cy="1121128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7" name="Freeform: Shape 6">
            <a:extLst>
              <a:ext uri="{FF2B5EF4-FFF2-40B4-BE49-F238E27FC236}">
                <a16:creationId xmlns:a16="http://schemas.microsoft.com/office/drawing/2014/main" id="{AAF58058-47D7-451D-B2D5-713873CFA06B}"/>
              </a:ext>
            </a:extLst>
          </p:cNvPr>
          <p:cNvSpPr/>
          <p:nvPr userDrawn="1"/>
        </p:nvSpPr>
        <p:spPr>
          <a:xfrm rot="2952863">
            <a:off x="24078271" y="11849349"/>
            <a:ext cx="21818678" cy="6199532"/>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10" name="Freeform: Shape 9">
            <a:extLst>
              <a:ext uri="{FF2B5EF4-FFF2-40B4-BE49-F238E27FC236}">
                <a16:creationId xmlns:a16="http://schemas.microsoft.com/office/drawing/2014/main" id="{320D0EA4-6C0E-4F3B-B209-84132CF9DCEE}"/>
              </a:ext>
            </a:extLst>
          </p:cNvPr>
          <p:cNvSpPr/>
          <p:nvPr userDrawn="1"/>
        </p:nvSpPr>
        <p:spPr>
          <a:xfrm rot="4897581">
            <a:off x="28421199" y="4321356"/>
            <a:ext cx="7599883" cy="1015058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pic>
        <p:nvPicPr>
          <p:cNvPr id="13" name="Picture 12">
            <a:extLst>
              <a:ext uri="{FF2B5EF4-FFF2-40B4-BE49-F238E27FC236}">
                <a16:creationId xmlns:a16="http://schemas.microsoft.com/office/drawing/2014/main" id="{07ADE90E-4AF1-714E-AF29-9B77D78328A5}"/>
              </a:ext>
            </a:extLst>
          </p:cNvPr>
          <p:cNvPicPr>
            <a:picLocks noChangeAspect="1"/>
          </p:cNvPicPr>
          <p:nvPr userDrawn="1"/>
        </p:nvPicPr>
        <p:blipFill>
          <a:blip r:embed="rId2"/>
          <a:stretch>
            <a:fillRect/>
          </a:stretch>
        </p:blipFill>
        <p:spPr>
          <a:xfrm>
            <a:off x="1231048" y="7972425"/>
            <a:ext cx="8337752" cy="2968570"/>
          </a:xfrm>
          <a:prstGeom prst="rect">
            <a:avLst/>
          </a:prstGeom>
        </p:spPr>
      </p:pic>
      <p:pic>
        <p:nvPicPr>
          <p:cNvPr id="14" name="Picture 13">
            <a:extLst>
              <a:ext uri="{FF2B5EF4-FFF2-40B4-BE49-F238E27FC236}">
                <a16:creationId xmlns:a16="http://schemas.microsoft.com/office/drawing/2014/main" id="{EC3E960B-309C-5D44-86CC-83A9F54D88C5}"/>
              </a:ext>
            </a:extLst>
          </p:cNvPr>
          <p:cNvPicPr>
            <a:picLocks noChangeAspect="1"/>
          </p:cNvPicPr>
          <p:nvPr userDrawn="1"/>
        </p:nvPicPr>
        <p:blipFill>
          <a:blip r:embed="rId3">
            <a:alphaModFix amt="35000"/>
          </a:blip>
          <a:stretch>
            <a:fillRect/>
          </a:stretch>
        </p:blipFill>
        <p:spPr>
          <a:xfrm>
            <a:off x="33604218" y="22699670"/>
            <a:ext cx="1712708" cy="3481312"/>
          </a:xfrm>
          <a:prstGeom prst="rect">
            <a:avLst/>
          </a:prstGeom>
        </p:spPr>
      </p:pic>
    </p:spTree>
    <p:extLst>
      <p:ext uri="{BB962C8B-B14F-4D97-AF65-F5344CB8AC3E}">
        <p14:creationId xmlns:p14="http://schemas.microsoft.com/office/powerpoint/2010/main" val="2156330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7D9229-CE8B-44FD-B1E6-2FE619F40B4F}"/>
              </a:ext>
            </a:extLst>
          </p:cNvPr>
          <p:cNvSpPr/>
          <p:nvPr userDrawn="1"/>
        </p:nvSpPr>
        <p:spPr>
          <a:xfrm>
            <a:off x="0" y="7"/>
            <a:ext cx="36576000" cy="346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18288006" y="346861"/>
            <a:ext cx="18027860" cy="16273611"/>
          </a:xfrm>
          <a:prstGeom prst="rect">
            <a:avLst/>
          </a:prstGeom>
          <a:solidFill>
            <a:schemeClr val="tx1">
              <a:alpha val="80000"/>
            </a:schemeClr>
          </a:solidFill>
        </p:spPr>
        <p:txBody>
          <a:bodyPr lIns="288000" rIns="432000" bIns="144000" anchor="b"/>
          <a:lstStyle>
            <a:lvl1pPr algn="r">
              <a:defRPr sz="12596" spc="-452">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18288006" y="16610707"/>
            <a:ext cx="18027860" cy="7273690"/>
          </a:xfrm>
          <a:prstGeom prst="rect">
            <a:avLst/>
          </a:prstGeom>
          <a:solidFill>
            <a:schemeClr val="bg1">
              <a:lumMod val="95000"/>
              <a:alpha val="80000"/>
            </a:schemeClr>
          </a:solidFill>
        </p:spPr>
        <p:txBody>
          <a:bodyPr lIns="288000" tIns="144000" rIns="432000"/>
          <a:lstStyle>
            <a:lvl1pPr marL="0" indent="0" algn="r">
              <a:buNone/>
              <a:defRPr sz="6300">
                <a:solidFill>
                  <a:schemeClr val="tx1"/>
                </a:solidFill>
              </a:defRPr>
            </a:lvl1pPr>
            <a:lvl2pPr marL="1371442" indent="0" algn="ctr">
              <a:buNone/>
              <a:defRPr sz="6000"/>
            </a:lvl2pPr>
            <a:lvl3pPr marL="2742878" indent="0" algn="ctr">
              <a:buNone/>
              <a:defRPr sz="5400"/>
            </a:lvl3pPr>
            <a:lvl4pPr marL="4114316" indent="0" algn="ctr">
              <a:buNone/>
              <a:defRPr sz="4800"/>
            </a:lvl4pPr>
            <a:lvl5pPr marL="5485762" indent="0" algn="ctr">
              <a:buNone/>
              <a:defRPr sz="4800"/>
            </a:lvl5pPr>
            <a:lvl6pPr marL="6857198" indent="0" algn="ctr">
              <a:buNone/>
              <a:defRPr sz="4800"/>
            </a:lvl6pPr>
            <a:lvl7pPr marL="8228640" indent="0" algn="ctr">
              <a:buNone/>
              <a:defRPr sz="4800"/>
            </a:lvl7pPr>
            <a:lvl8pPr marL="9600078" indent="0" algn="ctr">
              <a:buNone/>
              <a:defRPr sz="4800"/>
            </a:lvl8pPr>
            <a:lvl9pPr marL="10971518" indent="0" algn="ctr">
              <a:buNone/>
              <a:defRPr sz="4800"/>
            </a:lvl9pPr>
          </a:lstStyle>
          <a:p>
            <a:r>
              <a:rPr lang="en-US" noProof="0"/>
              <a:t>Click to edit Master subtitle style</a:t>
            </a:r>
          </a:p>
        </p:txBody>
      </p:sp>
      <p:sp>
        <p:nvSpPr>
          <p:cNvPr id="6" name="TextBox 5">
            <a:extLst>
              <a:ext uri="{FF2B5EF4-FFF2-40B4-BE49-F238E27FC236}">
                <a16:creationId xmlns:a16="http://schemas.microsoft.com/office/drawing/2014/main" id="{6989E631-FFE0-4842-9C8D-2977AD46DA07}"/>
              </a:ext>
            </a:extLst>
          </p:cNvPr>
          <p:cNvSpPr txBox="1"/>
          <p:nvPr userDrawn="1"/>
        </p:nvSpPr>
        <p:spPr>
          <a:xfrm>
            <a:off x="17585872" y="26452282"/>
            <a:ext cx="0" cy="0"/>
          </a:xfrm>
          <a:prstGeom prst="rect">
            <a:avLst/>
          </a:prstGeom>
          <a:noFill/>
        </p:spPr>
        <p:txBody>
          <a:bodyPr wrap="none" lIns="0" tIns="0" rIns="0" bIns="0" rtlCol="0">
            <a:noAutofit/>
          </a:bodyPr>
          <a:lstStyle/>
          <a:p>
            <a:pPr algn="l"/>
            <a:endParaRPr lang="en-US" sz="3600" noProof="0" dirty="0">
              <a:solidFill>
                <a:schemeClr val="tx1">
                  <a:lumMod val="75000"/>
                  <a:lumOff val="25000"/>
                </a:schemeClr>
              </a:solidFill>
              <a:latin typeface="+mn-lt"/>
            </a:endParaRPr>
          </a:p>
        </p:txBody>
      </p:sp>
      <p:pic>
        <p:nvPicPr>
          <p:cNvPr id="12" name="Picture 11">
            <a:extLst>
              <a:ext uri="{FF2B5EF4-FFF2-40B4-BE49-F238E27FC236}">
                <a16:creationId xmlns:a16="http://schemas.microsoft.com/office/drawing/2014/main" id="{95B07F5F-3425-C94F-B2F8-2C50AE08BC1C}"/>
              </a:ext>
            </a:extLst>
          </p:cNvPr>
          <p:cNvPicPr>
            <a:picLocks noChangeAspect="1"/>
          </p:cNvPicPr>
          <p:nvPr userDrawn="1"/>
        </p:nvPicPr>
        <p:blipFill rotWithShape="1">
          <a:blip r:embed="rId2"/>
          <a:srcRect t="14044" r="50000"/>
          <a:stretch/>
        </p:blipFill>
        <p:spPr>
          <a:xfrm>
            <a:off x="6" y="-38977"/>
            <a:ext cx="18521860" cy="27470977"/>
          </a:xfrm>
          <a:prstGeom prst="rect">
            <a:avLst/>
          </a:prstGeom>
        </p:spPr>
      </p:pic>
    </p:spTree>
    <p:extLst>
      <p:ext uri="{BB962C8B-B14F-4D97-AF65-F5344CB8AC3E}">
        <p14:creationId xmlns:p14="http://schemas.microsoft.com/office/powerpoint/2010/main" val="29500311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a:xfrm>
            <a:off x="1296014" y="24754512"/>
            <a:ext cx="19547396" cy="1460502"/>
          </a:xfrm>
          <a:prstGeom prst="rect">
            <a:avLst/>
          </a:prstGeom>
        </p:spPr>
        <p:txBody>
          <a:bodyPr/>
          <a:lstStyle>
            <a:lvl1pPr>
              <a:defRPr>
                <a:solidFill>
                  <a:schemeClr val="bg1"/>
                </a:solidFill>
              </a:defRPr>
            </a:lvl1pPr>
          </a:lstStyle>
          <a:p>
            <a:r>
              <a:rPr lang="en-US" dirty="0"/>
              <a:t>Add a footer</a:t>
            </a:r>
          </a:p>
        </p:txBody>
      </p:sp>
      <p:sp>
        <p:nvSpPr>
          <p:cNvPr id="15" name="Title 1">
            <a:extLst>
              <a:ext uri="{FF2B5EF4-FFF2-40B4-BE49-F238E27FC236}">
                <a16:creationId xmlns:a16="http://schemas.microsoft.com/office/drawing/2014/main" id="{E73E47D5-BDE7-46E7-8C4E-6111A41AF8D9}"/>
              </a:ext>
            </a:extLst>
          </p:cNvPr>
          <p:cNvSpPr>
            <a:spLocks noGrp="1"/>
          </p:cNvSpPr>
          <p:nvPr>
            <p:ph type="title"/>
          </p:nvPr>
        </p:nvSpPr>
        <p:spPr>
          <a:xfrm>
            <a:off x="2519364" y="1828800"/>
            <a:ext cx="11796712" cy="6400800"/>
          </a:xfrm>
          <a:prstGeom prst="rect">
            <a:avLst/>
          </a:prstGeom>
        </p:spPr>
        <p:txBody>
          <a:bodyPr anchor="b"/>
          <a:lstStyle>
            <a:lvl1pPr>
              <a:defRPr sz="9600"/>
            </a:lvl1pPr>
          </a:lstStyle>
          <a:p>
            <a:r>
              <a:rPr lang="en-US" noProof="0"/>
              <a:t>Click to edit Master title style</a:t>
            </a:r>
          </a:p>
        </p:txBody>
      </p:sp>
      <p:sp>
        <p:nvSpPr>
          <p:cNvPr id="16" name="Text Placeholder 3">
            <a:extLst>
              <a:ext uri="{FF2B5EF4-FFF2-40B4-BE49-F238E27FC236}">
                <a16:creationId xmlns:a16="http://schemas.microsoft.com/office/drawing/2014/main" id="{4D90A547-C01D-42BC-98ED-831FDD76F30D}"/>
              </a:ext>
            </a:extLst>
          </p:cNvPr>
          <p:cNvSpPr>
            <a:spLocks noGrp="1"/>
          </p:cNvSpPr>
          <p:nvPr>
            <p:ph type="body" sz="half" idx="2"/>
          </p:nvPr>
        </p:nvSpPr>
        <p:spPr>
          <a:xfrm>
            <a:off x="2519364" y="8229608"/>
            <a:ext cx="11796712" cy="15246352"/>
          </a:xfrm>
          <a:prstGeom prst="rect">
            <a:avLst/>
          </a:prstGeom>
        </p:spPr>
        <p:txBody>
          <a:bodyPr/>
          <a:lstStyle>
            <a:lvl1pPr marL="0" indent="0">
              <a:buNone/>
              <a:defRPr sz="4800"/>
            </a:lvl1pPr>
            <a:lvl2pPr marL="1371442" indent="0">
              <a:buNone/>
              <a:defRPr sz="4200"/>
            </a:lvl2pPr>
            <a:lvl3pPr marL="2742878" indent="0">
              <a:buNone/>
              <a:defRPr sz="3600"/>
            </a:lvl3pPr>
            <a:lvl4pPr marL="4114316" indent="0">
              <a:buNone/>
              <a:defRPr sz="3000"/>
            </a:lvl4pPr>
            <a:lvl5pPr marL="5485762" indent="0">
              <a:buNone/>
              <a:defRPr sz="3000"/>
            </a:lvl5pPr>
            <a:lvl6pPr marL="6857198" indent="0">
              <a:buNone/>
              <a:defRPr sz="3000"/>
            </a:lvl6pPr>
            <a:lvl7pPr marL="8228640" indent="0">
              <a:buNone/>
              <a:defRPr sz="3000"/>
            </a:lvl7pPr>
            <a:lvl8pPr marL="9600078" indent="0">
              <a:buNone/>
              <a:defRPr sz="3000"/>
            </a:lvl8pPr>
            <a:lvl9pPr marL="10971518" indent="0">
              <a:buNone/>
              <a:defRPr sz="3000"/>
            </a:lvl9pPr>
          </a:lstStyle>
          <a:p>
            <a:pPr lvl="0"/>
            <a:r>
              <a:rPr lang="en-US" noProof="0"/>
              <a:t>Edit Master text styles</a:t>
            </a:r>
          </a:p>
        </p:txBody>
      </p:sp>
      <p:sp>
        <p:nvSpPr>
          <p:cNvPr id="17" name="Content Placeholder 2">
            <a:extLst>
              <a:ext uri="{FF2B5EF4-FFF2-40B4-BE49-F238E27FC236}">
                <a16:creationId xmlns:a16="http://schemas.microsoft.com/office/drawing/2014/main" id="{AEBF3BE3-47D8-4511-B598-743DF88DF915}"/>
              </a:ext>
            </a:extLst>
          </p:cNvPr>
          <p:cNvSpPr>
            <a:spLocks noGrp="1"/>
          </p:cNvSpPr>
          <p:nvPr>
            <p:ph idx="1"/>
          </p:nvPr>
        </p:nvSpPr>
        <p:spPr>
          <a:xfrm>
            <a:off x="15549578" y="1828807"/>
            <a:ext cx="18027204" cy="21615403"/>
          </a:xfrm>
          <a:prstGeom prst="rect">
            <a:avLst/>
          </a:prstGeo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1" name="Freeform: Shape 4">
            <a:extLst>
              <a:ext uri="{FF2B5EF4-FFF2-40B4-BE49-F238E27FC236}">
                <a16:creationId xmlns:a16="http://schemas.microsoft.com/office/drawing/2014/main" id="{FD57EF75-74F4-E348-8E99-0693F96AC1D4}"/>
              </a:ext>
            </a:extLst>
          </p:cNvPr>
          <p:cNvSpPr/>
          <p:nvPr userDrawn="1"/>
        </p:nvSpPr>
        <p:spPr>
          <a:xfrm rot="4308689">
            <a:off x="24312469" y="-518751"/>
            <a:ext cx="2594630" cy="2332660"/>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2" name="Freeform: Shape 5">
            <a:extLst>
              <a:ext uri="{FF2B5EF4-FFF2-40B4-BE49-F238E27FC236}">
                <a16:creationId xmlns:a16="http://schemas.microsoft.com/office/drawing/2014/main" id="{570EE862-044C-E24E-8071-17C89CC72B5F}"/>
              </a:ext>
            </a:extLst>
          </p:cNvPr>
          <p:cNvSpPr/>
          <p:nvPr userDrawn="1"/>
        </p:nvSpPr>
        <p:spPr>
          <a:xfrm rot="4308689">
            <a:off x="24849994" y="-261698"/>
            <a:ext cx="14284859" cy="1121128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5" name="Freeform: Shape 6">
            <a:extLst>
              <a:ext uri="{FF2B5EF4-FFF2-40B4-BE49-F238E27FC236}">
                <a16:creationId xmlns:a16="http://schemas.microsoft.com/office/drawing/2014/main" id="{BAD688BF-74AD-DF49-98F7-4E6AC76E2D0E}"/>
              </a:ext>
            </a:extLst>
          </p:cNvPr>
          <p:cNvSpPr/>
          <p:nvPr userDrawn="1"/>
        </p:nvSpPr>
        <p:spPr>
          <a:xfrm rot="2952863">
            <a:off x="24078271" y="11849349"/>
            <a:ext cx="21818678" cy="6199532"/>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6" name="Freeform: Shape 9">
            <a:extLst>
              <a:ext uri="{FF2B5EF4-FFF2-40B4-BE49-F238E27FC236}">
                <a16:creationId xmlns:a16="http://schemas.microsoft.com/office/drawing/2014/main" id="{30D1BB0E-F557-E644-A912-2C1F082ECBEF}"/>
              </a:ext>
            </a:extLst>
          </p:cNvPr>
          <p:cNvSpPr/>
          <p:nvPr userDrawn="1"/>
        </p:nvSpPr>
        <p:spPr>
          <a:xfrm rot="4897581">
            <a:off x="28421199" y="4321356"/>
            <a:ext cx="7599883" cy="1015058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Tree>
    <p:extLst>
      <p:ext uri="{BB962C8B-B14F-4D97-AF65-F5344CB8AC3E}">
        <p14:creationId xmlns:p14="http://schemas.microsoft.com/office/powerpoint/2010/main" val="22295442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a:xfrm>
            <a:off x="1296014" y="24754512"/>
            <a:ext cx="19547396" cy="1460502"/>
          </a:xfrm>
          <a:prstGeom prst="rect">
            <a:avLst/>
          </a:prstGeom>
        </p:spPr>
        <p:txBody>
          <a:bodyPr/>
          <a:lstStyle>
            <a:lvl1pPr>
              <a:defRPr>
                <a:solidFill>
                  <a:schemeClr val="bg1"/>
                </a:solidFill>
              </a:defRPr>
            </a:lvl1pPr>
          </a:lstStyle>
          <a:p>
            <a:r>
              <a:rPr lang="en-US" dirty="0"/>
              <a:t>Add a footer</a:t>
            </a:r>
          </a:p>
        </p:txBody>
      </p:sp>
      <p:sp>
        <p:nvSpPr>
          <p:cNvPr id="15" name="Title 1">
            <a:extLst>
              <a:ext uri="{FF2B5EF4-FFF2-40B4-BE49-F238E27FC236}">
                <a16:creationId xmlns:a16="http://schemas.microsoft.com/office/drawing/2014/main" id="{91434632-BEE5-428E-872A-794325BA8062}"/>
              </a:ext>
            </a:extLst>
          </p:cNvPr>
          <p:cNvSpPr>
            <a:spLocks noGrp="1"/>
          </p:cNvSpPr>
          <p:nvPr>
            <p:ph type="title"/>
          </p:nvPr>
        </p:nvSpPr>
        <p:spPr>
          <a:xfrm>
            <a:off x="2519364" y="1828800"/>
            <a:ext cx="11796712" cy="6400800"/>
          </a:xfrm>
          <a:prstGeom prst="rect">
            <a:avLst/>
          </a:prstGeom>
        </p:spPr>
        <p:txBody>
          <a:bodyPr anchor="b"/>
          <a:lstStyle>
            <a:lvl1pPr>
              <a:defRPr sz="9600"/>
            </a:lvl1pPr>
          </a:lstStyle>
          <a:p>
            <a:r>
              <a:rPr lang="en-US" noProof="0"/>
              <a:t>Click to edit Master title style</a:t>
            </a:r>
          </a:p>
        </p:txBody>
      </p:sp>
      <p:sp>
        <p:nvSpPr>
          <p:cNvPr id="16" name="Text Placeholder 3">
            <a:extLst>
              <a:ext uri="{FF2B5EF4-FFF2-40B4-BE49-F238E27FC236}">
                <a16:creationId xmlns:a16="http://schemas.microsoft.com/office/drawing/2014/main" id="{7CB95FD3-7DAC-4417-8633-7EFA4852E016}"/>
              </a:ext>
            </a:extLst>
          </p:cNvPr>
          <p:cNvSpPr>
            <a:spLocks noGrp="1"/>
          </p:cNvSpPr>
          <p:nvPr>
            <p:ph type="body" sz="half" idx="2"/>
          </p:nvPr>
        </p:nvSpPr>
        <p:spPr>
          <a:xfrm>
            <a:off x="2519364" y="8229602"/>
            <a:ext cx="11796712" cy="13094208"/>
          </a:xfrm>
          <a:prstGeom prst="rect">
            <a:avLst/>
          </a:prstGeom>
        </p:spPr>
        <p:txBody>
          <a:bodyPr/>
          <a:lstStyle>
            <a:lvl1pPr marL="0" indent="0">
              <a:buNone/>
              <a:defRPr sz="4800"/>
            </a:lvl1pPr>
            <a:lvl2pPr marL="1371442" indent="0">
              <a:buNone/>
              <a:defRPr sz="4200"/>
            </a:lvl2pPr>
            <a:lvl3pPr marL="2742878" indent="0">
              <a:buNone/>
              <a:defRPr sz="3600"/>
            </a:lvl3pPr>
            <a:lvl4pPr marL="4114316" indent="0">
              <a:buNone/>
              <a:defRPr sz="3000"/>
            </a:lvl4pPr>
            <a:lvl5pPr marL="5485762" indent="0">
              <a:buNone/>
              <a:defRPr sz="3000"/>
            </a:lvl5pPr>
            <a:lvl6pPr marL="6857198" indent="0">
              <a:buNone/>
              <a:defRPr sz="3000"/>
            </a:lvl6pPr>
            <a:lvl7pPr marL="8228640" indent="0">
              <a:buNone/>
              <a:defRPr sz="3000"/>
            </a:lvl7pPr>
            <a:lvl8pPr marL="9600078" indent="0">
              <a:buNone/>
              <a:defRPr sz="3000"/>
            </a:lvl8pPr>
            <a:lvl9pPr marL="10971518" indent="0">
              <a:buNone/>
              <a:defRPr sz="3000"/>
            </a:lvl9pPr>
          </a:lstStyle>
          <a:p>
            <a:pPr lvl="0"/>
            <a:r>
              <a:rPr lang="en-US" noProof="0"/>
              <a:t>Edit Master text styles</a:t>
            </a:r>
          </a:p>
        </p:txBody>
      </p:sp>
      <p:sp>
        <p:nvSpPr>
          <p:cNvPr id="17" name="Picture Placeholder 2">
            <a:extLst>
              <a:ext uri="{FF2B5EF4-FFF2-40B4-BE49-F238E27FC236}">
                <a16:creationId xmlns:a16="http://schemas.microsoft.com/office/drawing/2014/main" id="{94CDAD6C-9665-443F-B344-147513A6C144}"/>
              </a:ext>
            </a:extLst>
          </p:cNvPr>
          <p:cNvSpPr>
            <a:spLocks noGrp="1"/>
          </p:cNvSpPr>
          <p:nvPr>
            <p:ph type="pic" idx="1"/>
          </p:nvPr>
        </p:nvSpPr>
        <p:spPr>
          <a:xfrm>
            <a:off x="15549570" y="1828825"/>
            <a:ext cx="19234212" cy="19495003"/>
          </a:xfrm>
          <a:prstGeom prst="rect">
            <a:avLst/>
          </a:prstGeom>
        </p:spPr>
        <p:txBody>
          <a:bodyPr/>
          <a:lstStyle>
            <a:lvl1pPr marL="0" indent="0">
              <a:buNone/>
              <a:defRPr sz="9600"/>
            </a:lvl1pPr>
            <a:lvl2pPr marL="1371442" indent="0">
              <a:buNone/>
              <a:defRPr sz="8400"/>
            </a:lvl2pPr>
            <a:lvl3pPr marL="2742878" indent="0">
              <a:buNone/>
              <a:defRPr sz="7200"/>
            </a:lvl3pPr>
            <a:lvl4pPr marL="4114316" indent="0">
              <a:buNone/>
              <a:defRPr sz="6000"/>
            </a:lvl4pPr>
            <a:lvl5pPr marL="5485762" indent="0">
              <a:buNone/>
              <a:defRPr sz="6000"/>
            </a:lvl5pPr>
            <a:lvl6pPr marL="6857198" indent="0">
              <a:buNone/>
              <a:defRPr sz="6000"/>
            </a:lvl6pPr>
            <a:lvl7pPr marL="8228640" indent="0">
              <a:buNone/>
              <a:defRPr sz="6000"/>
            </a:lvl7pPr>
            <a:lvl8pPr marL="9600078" indent="0">
              <a:buNone/>
              <a:defRPr sz="6000"/>
            </a:lvl8pPr>
            <a:lvl9pPr marL="10971518" indent="0">
              <a:buNone/>
              <a:defRPr sz="6000"/>
            </a:lvl9pPr>
          </a:lstStyle>
          <a:p>
            <a:r>
              <a:rPr lang="en-US" noProof="0" dirty="0"/>
              <a:t>Click icon to add picture</a:t>
            </a:r>
          </a:p>
        </p:txBody>
      </p:sp>
      <p:sp>
        <p:nvSpPr>
          <p:cNvPr id="21" name="Freeform: Shape 4">
            <a:extLst>
              <a:ext uri="{FF2B5EF4-FFF2-40B4-BE49-F238E27FC236}">
                <a16:creationId xmlns:a16="http://schemas.microsoft.com/office/drawing/2014/main" id="{ACDF6254-24B3-0946-A5EC-3B92320AE7A9}"/>
              </a:ext>
            </a:extLst>
          </p:cNvPr>
          <p:cNvSpPr/>
          <p:nvPr userDrawn="1"/>
        </p:nvSpPr>
        <p:spPr>
          <a:xfrm rot="4308689">
            <a:off x="24312469" y="-518751"/>
            <a:ext cx="2594630" cy="2332660"/>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2" name="Freeform: Shape 5">
            <a:extLst>
              <a:ext uri="{FF2B5EF4-FFF2-40B4-BE49-F238E27FC236}">
                <a16:creationId xmlns:a16="http://schemas.microsoft.com/office/drawing/2014/main" id="{4D453C0A-C50C-8D4E-B9C7-E6F08E725189}"/>
              </a:ext>
            </a:extLst>
          </p:cNvPr>
          <p:cNvSpPr/>
          <p:nvPr userDrawn="1"/>
        </p:nvSpPr>
        <p:spPr>
          <a:xfrm rot="4308689">
            <a:off x="24849994" y="-261698"/>
            <a:ext cx="14284859" cy="1121128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5" name="Freeform: Shape 6">
            <a:extLst>
              <a:ext uri="{FF2B5EF4-FFF2-40B4-BE49-F238E27FC236}">
                <a16:creationId xmlns:a16="http://schemas.microsoft.com/office/drawing/2014/main" id="{57C7B274-52C3-B445-8AA6-F882CEC397D1}"/>
              </a:ext>
            </a:extLst>
          </p:cNvPr>
          <p:cNvSpPr/>
          <p:nvPr userDrawn="1"/>
        </p:nvSpPr>
        <p:spPr>
          <a:xfrm rot="2952863">
            <a:off x="24078271" y="11849349"/>
            <a:ext cx="21818678" cy="6199532"/>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6" name="Freeform: Shape 9">
            <a:extLst>
              <a:ext uri="{FF2B5EF4-FFF2-40B4-BE49-F238E27FC236}">
                <a16:creationId xmlns:a16="http://schemas.microsoft.com/office/drawing/2014/main" id="{F86E9EE3-1BE3-A445-A0CC-B3491CB1042C}"/>
              </a:ext>
            </a:extLst>
          </p:cNvPr>
          <p:cNvSpPr/>
          <p:nvPr userDrawn="1"/>
        </p:nvSpPr>
        <p:spPr>
          <a:xfrm rot="4897581">
            <a:off x="28421199" y="4321356"/>
            <a:ext cx="7599883" cy="1015058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Tree>
    <p:extLst>
      <p:ext uri="{BB962C8B-B14F-4D97-AF65-F5344CB8AC3E}">
        <p14:creationId xmlns:p14="http://schemas.microsoft.com/office/powerpoint/2010/main" val="17437537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a:xfrm>
            <a:off x="1296014" y="24754512"/>
            <a:ext cx="19547396" cy="1460502"/>
          </a:xfrm>
          <a:prstGeom prst="rect">
            <a:avLst/>
          </a:prstGeom>
        </p:spPr>
        <p:txBody>
          <a:bodyPr/>
          <a:lstStyle>
            <a:lvl1pPr>
              <a:defRPr>
                <a:solidFill>
                  <a:schemeClr val="bg1"/>
                </a:solidFill>
              </a:defRPr>
            </a:lvl1pPr>
          </a:lstStyle>
          <a:p>
            <a:r>
              <a:rPr lang="en-US" dirty="0"/>
              <a:t>Add a footer</a:t>
            </a:r>
          </a:p>
        </p:txBody>
      </p:sp>
      <p:sp>
        <p:nvSpPr>
          <p:cNvPr id="13" name="Freeform: Shape 4">
            <a:extLst>
              <a:ext uri="{FF2B5EF4-FFF2-40B4-BE49-F238E27FC236}">
                <a16:creationId xmlns:a16="http://schemas.microsoft.com/office/drawing/2014/main" id="{699AF5CD-B042-5144-BE63-8E9928B59DA0}"/>
              </a:ext>
            </a:extLst>
          </p:cNvPr>
          <p:cNvSpPr/>
          <p:nvPr userDrawn="1"/>
        </p:nvSpPr>
        <p:spPr>
          <a:xfrm rot="4308689">
            <a:off x="24312469" y="-518751"/>
            <a:ext cx="2594630" cy="2332660"/>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15" name="Freeform: Shape 5">
            <a:extLst>
              <a:ext uri="{FF2B5EF4-FFF2-40B4-BE49-F238E27FC236}">
                <a16:creationId xmlns:a16="http://schemas.microsoft.com/office/drawing/2014/main" id="{6E236C27-401F-0C41-B313-B8AE2B669970}"/>
              </a:ext>
            </a:extLst>
          </p:cNvPr>
          <p:cNvSpPr/>
          <p:nvPr userDrawn="1"/>
        </p:nvSpPr>
        <p:spPr>
          <a:xfrm rot="4308689">
            <a:off x="24849994" y="-261698"/>
            <a:ext cx="14284859" cy="1121128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16" name="Freeform: Shape 6">
            <a:extLst>
              <a:ext uri="{FF2B5EF4-FFF2-40B4-BE49-F238E27FC236}">
                <a16:creationId xmlns:a16="http://schemas.microsoft.com/office/drawing/2014/main" id="{2814E1C9-6246-FD49-ADDA-7B6D41FDC318}"/>
              </a:ext>
            </a:extLst>
          </p:cNvPr>
          <p:cNvSpPr/>
          <p:nvPr userDrawn="1"/>
        </p:nvSpPr>
        <p:spPr>
          <a:xfrm rot="2952863">
            <a:off x="24078271" y="11849349"/>
            <a:ext cx="21818678" cy="6199532"/>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17" name="Freeform: Shape 9">
            <a:extLst>
              <a:ext uri="{FF2B5EF4-FFF2-40B4-BE49-F238E27FC236}">
                <a16:creationId xmlns:a16="http://schemas.microsoft.com/office/drawing/2014/main" id="{65EBF06F-54C9-214A-BAE5-41DC37EF83CF}"/>
              </a:ext>
            </a:extLst>
          </p:cNvPr>
          <p:cNvSpPr/>
          <p:nvPr userDrawn="1"/>
        </p:nvSpPr>
        <p:spPr>
          <a:xfrm rot="4897581">
            <a:off x="28421199" y="4321356"/>
            <a:ext cx="7599883" cy="1015058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Tree>
    <p:extLst>
      <p:ext uri="{BB962C8B-B14F-4D97-AF65-F5344CB8AC3E}">
        <p14:creationId xmlns:p14="http://schemas.microsoft.com/office/powerpoint/2010/main" val="4031358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Image and Text">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989E631-FFE0-4842-9C8D-2977AD46DA07}"/>
              </a:ext>
            </a:extLst>
          </p:cNvPr>
          <p:cNvSpPr txBox="1"/>
          <p:nvPr userDrawn="1"/>
        </p:nvSpPr>
        <p:spPr>
          <a:xfrm>
            <a:off x="17585872" y="26452282"/>
            <a:ext cx="0" cy="0"/>
          </a:xfrm>
          <a:prstGeom prst="rect">
            <a:avLst/>
          </a:prstGeom>
          <a:noFill/>
        </p:spPr>
        <p:txBody>
          <a:bodyPr wrap="none" lIns="0" tIns="0" rIns="0" bIns="0" rtlCol="0">
            <a:noAutofit/>
          </a:bodyPr>
          <a:lstStyle/>
          <a:p>
            <a:pPr algn="l"/>
            <a:endParaRPr lang="en-US" sz="3600" noProof="0" dirty="0">
              <a:solidFill>
                <a:schemeClr val="tx1">
                  <a:lumMod val="75000"/>
                  <a:lumOff val="25000"/>
                </a:schemeClr>
              </a:solidFill>
              <a:latin typeface="+mn-lt"/>
            </a:endParaRPr>
          </a:p>
        </p:txBody>
      </p:sp>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252000" y="346864"/>
            <a:ext cx="18027856" cy="13724747"/>
          </a:xfrm>
          <a:prstGeom prst="rect">
            <a:avLst/>
          </a:prstGeom>
          <a:solidFill>
            <a:srgbClr val="333333"/>
          </a:solidFill>
        </p:spPr>
        <p:txBody>
          <a:bodyPr lIns="0" tIns="0" anchor="ctr"/>
          <a:lstStyle>
            <a:lvl1pPr marL="0" indent="0" algn="ctr">
              <a:buNone/>
              <a:defRPr sz="3300" i="1">
                <a:solidFill>
                  <a:schemeClr val="bg1">
                    <a:lumMod val="85000"/>
                  </a:schemeClr>
                </a:solidFill>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16" name="Content Placeholder 2">
            <a:extLst>
              <a:ext uri="{FF2B5EF4-FFF2-40B4-BE49-F238E27FC236}">
                <a16:creationId xmlns:a16="http://schemas.microsoft.com/office/drawing/2014/main" id="{ED5F0C9D-A08F-4539-BA26-61D24BBE6E9A}"/>
              </a:ext>
            </a:extLst>
          </p:cNvPr>
          <p:cNvSpPr>
            <a:spLocks noGrp="1"/>
          </p:cNvSpPr>
          <p:nvPr>
            <p:ph idx="15"/>
          </p:nvPr>
        </p:nvSpPr>
        <p:spPr>
          <a:xfrm>
            <a:off x="19392906" y="2596320"/>
            <a:ext cx="15923100" cy="18720000"/>
          </a:xfrm>
          <a:prstGeom prst="rect">
            <a:avLst/>
          </a:prstGeo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itle 1">
            <a:extLst>
              <a:ext uri="{FF2B5EF4-FFF2-40B4-BE49-F238E27FC236}">
                <a16:creationId xmlns:a16="http://schemas.microsoft.com/office/drawing/2014/main" id="{465FDF82-F318-2341-B41F-568641F666CB}"/>
              </a:ext>
            </a:extLst>
          </p:cNvPr>
          <p:cNvSpPr>
            <a:spLocks noGrp="1"/>
          </p:cNvSpPr>
          <p:nvPr>
            <p:ph type="ctrTitle" hasCustomPrompt="1"/>
          </p:nvPr>
        </p:nvSpPr>
        <p:spPr>
          <a:xfrm>
            <a:off x="252000" y="14071624"/>
            <a:ext cx="18036000" cy="5638800"/>
          </a:xfrm>
          <a:prstGeom prst="rect">
            <a:avLst/>
          </a:prstGeom>
          <a:solidFill>
            <a:schemeClr val="tx1"/>
          </a:solidFill>
        </p:spPr>
        <p:txBody>
          <a:bodyPr lIns="288000" rIns="432000" bIns="144000" anchor="b"/>
          <a:lstStyle>
            <a:lvl1pPr algn="r">
              <a:defRPr sz="12596" spc="-452">
                <a:solidFill>
                  <a:schemeClr val="bg1"/>
                </a:solidFill>
              </a:defRPr>
            </a:lvl1pPr>
          </a:lstStyle>
          <a:p>
            <a:r>
              <a:rPr lang="en-US" noProof="0" dirty="0"/>
              <a:t>Click to edit </a:t>
            </a:r>
            <a:br>
              <a:rPr lang="en-US" noProof="0" dirty="0"/>
            </a:br>
            <a:r>
              <a:rPr lang="en-US" noProof="0" dirty="0"/>
              <a:t>Master title style</a:t>
            </a:r>
          </a:p>
        </p:txBody>
      </p:sp>
      <p:sp>
        <p:nvSpPr>
          <p:cNvPr id="10" name="Subtitle 2">
            <a:extLst>
              <a:ext uri="{FF2B5EF4-FFF2-40B4-BE49-F238E27FC236}">
                <a16:creationId xmlns:a16="http://schemas.microsoft.com/office/drawing/2014/main" id="{18BBB99C-FC3D-984B-A109-C5BE8CCC996F}"/>
              </a:ext>
            </a:extLst>
          </p:cNvPr>
          <p:cNvSpPr>
            <a:spLocks noGrp="1"/>
          </p:cNvSpPr>
          <p:nvPr>
            <p:ph type="subTitle" idx="1"/>
          </p:nvPr>
        </p:nvSpPr>
        <p:spPr>
          <a:xfrm>
            <a:off x="252000" y="19710424"/>
            <a:ext cx="18036000" cy="7382971"/>
          </a:xfrm>
          <a:prstGeom prst="rect">
            <a:avLst/>
          </a:prstGeom>
          <a:solidFill>
            <a:schemeClr val="tx1">
              <a:lumMod val="85000"/>
              <a:lumOff val="15000"/>
            </a:schemeClr>
          </a:solidFill>
        </p:spPr>
        <p:txBody>
          <a:bodyPr lIns="288000" tIns="144000" rIns="432000"/>
          <a:lstStyle>
            <a:lvl1pPr marL="0" indent="0" algn="r">
              <a:buNone/>
              <a:defRPr sz="6300">
                <a:solidFill>
                  <a:schemeClr val="bg1"/>
                </a:solidFill>
              </a:defRPr>
            </a:lvl1pPr>
            <a:lvl2pPr marL="1371442" indent="0" algn="ctr">
              <a:buNone/>
              <a:defRPr sz="6000"/>
            </a:lvl2pPr>
            <a:lvl3pPr marL="2742878" indent="0" algn="ctr">
              <a:buNone/>
              <a:defRPr sz="5400"/>
            </a:lvl3pPr>
            <a:lvl4pPr marL="4114316" indent="0" algn="ctr">
              <a:buNone/>
              <a:defRPr sz="4800"/>
            </a:lvl4pPr>
            <a:lvl5pPr marL="5485762" indent="0" algn="ctr">
              <a:buNone/>
              <a:defRPr sz="4800"/>
            </a:lvl5pPr>
            <a:lvl6pPr marL="6857198" indent="0" algn="ctr">
              <a:buNone/>
              <a:defRPr sz="4800"/>
            </a:lvl6pPr>
            <a:lvl7pPr marL="8228640" indent="0" algn="ctr">
              <a:buNone/>
              <a:defRPr sz="4800"/>
            </a:lvl7pPr>
            <a:lvl8pPr marL="9600078" indent="0" algn="ctr">
              <a:buNone/>
              <a:defRPr sz="4800"/>
            </a:lvl8pPr>
            <a:lvl9pPr marL="10971518" indent="0" algn="ctr">
              <a:buNone/>
              <a:defRPr sz="4800"/>
            </a:lvl9pPr>
          </a:lstStyle>
          <a:p>
            <a:r>
              <a:rPr lang="en-US" noProof="0"/>
              <a:t>Click to edit Master subtitle style</a:t>
            </a:r>
          </a:p>
        </p:txBody>
      </p:sp>
    </p:spTree>
    <p:extLst>
      <p:ext uri="{BB962C8B-B14F-4D97-AF65-F5344CB8AC3E}">
        <p14:creationId xmlns:p14="http://schemas.microsoft.com/office/powerpoint/2010/main" val="1996822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1296004" y="4608002"/>
            <a:ext cx="33621680" cy="16350048"/>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1296004" y="1728000"/>
            <a:ext cx="33621680" cy="17280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a:xfrm>
            <a:off x="1296014" y="24754512"/>
            <a:ext cx="19547396" cy="1460502"/>
          </a:xfrm>
          <a:prstGeom prst="rect">
            <a:avLst/>
          </a:prstGeom>
        </p:spPr>
        <p:txBody>
          <a:bodyPr/>
          <a:lstStyle>
            <a:lvl1pPr>
              <a:defRPr>
                <a:solidFill>
                  <a:schemeClr val="bg1"/>
                </a:solidFill>
              </a:defRPr>
            </a:lvl1pPr>
          </a:lstStyle>
          <a:p>
            <a:r>
              <a:rPr lang="en-US" dirty="0"/>
              <a:t>Add a footer</a:t>
            </a:r>
          </a:p>
        </p:txBody>
      </p:sp>
      <p:sp>
        <p:nvSpPr>
          <p:cNvPr id="19" name="Freeform: Shape 4">
            <a:extLst>
              <a:ext uri="{FF2B5EF4-FFF2-40B4-BE49-F238E27FC236}">
                <a16:creationId xmlns:a16="http://schemas.microsoft.com/office/drawing/2014/main" id="{8B95810D-9D74-DD4D-938A-A3311E0208E0}"/>
              </a:ext>
            </a:extLst>
          </p:cNvPr>
          <p:cNvSpPr/>
          <p:nvPr userDrawn="1"/>
        </p:nvSpPr>
        <p:spPr>
          <a:xfrm rot="4308689">
            <a:off x="24312469" y="-518751"/>
            <a:ext cx="2594630" cy="2332660"/>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0" name="Freeform: Shape 5">
            <a:extLst>
              <a:ext uri="{FF2B5EF4-FFF2-40B4-BE49-F238E27FC236}">
                <a16:creationId xmlns:a16="http://schemas.microsoft.com/office/drawing/2014/main" id="{5ECD422B-7179-A84E-AEA1-F23991AAE004}"/>
              </a:ext>
            </a:extLst>
          </p:cNvPr>
          <p:cNvSpPr/>
          <p:nvPr userDrawn="1"/>
        </p:nvSpPr>
        <p:spPr>
          <a:xfrm rot="4308689">
            <a:off x="25024258" y="-295157"/>
            <a:ext cx="14284859" cy="11325908"/>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1" name="Freeform: Shape 6">
            <a:extLst>
              <a:ext uri="{FF2B5EF4-FFF2-40B4-BE49-F238E27FC236}">
                <a16:creationId xmlns:a16="http://schemas.microsoft.com/office/drawing/2014/main" id="{2E5371F6-49C2-9D4F-8DDB-3B1EB8FA0853}"/>
              </a:ext>
            </a:extLst>
          </p:cNvPr>
          <p:cNvSpPr/>
          <p:nvPr userDrawn="1"/>
        </p:nvSpPr>
        <p:spPr>
          <a:xfrm rot="2952863">
            <a:off x="24078271" y="11849349"/>
            <a:ext cx="21818678" cy="6199532"/>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2" name="Freeform: Shape 9">
            <a:extLst>
              <a:ext uri="{FF2B5EF4-FFF2-40B4-BE49-F238E27FC236}">
                <a16:creationId xmlns:a16="http://schemas.microsoft.com/office/drawing/2014/main" id="{906E7CA1-5C45-B744-B49A-10399D4B0250}"/>
              </a:ext>
            </a:extLst>
          </p:cNvPr>
          <p:cNvSpPr/>
          <p:nvPr userDrawn="1"/>
        </p:nvSpPr>
        <p:spPr>
          <a:xfrm rot="4897581">
            <a:off x="28421199" y="4321356"/>
            <a:ext cx="7599883" cy="1015058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Tree>
    <p:extLst>
      <p:ext uri="{BB962C8B-B14F-4D97-AF65-F5344CB8AC3E}">
        <p14:creationId xmlns:p14="http://schemas.microsoft.com/office/powerpoint/2010/main" val="921433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p:nvPr>
        </p:nvSpPr>
        <p:spPr>
          <a:xfrm>
            <a:off x="1296000" y="1728000"/>
            <a:ext cx="30669256" cy="17280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1296000" y="4608007"/>
            <a:ext cx="16416000" cy="17361899"/>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C9E47D86-FD0D-44D0-9B7F-9EDEBD11F9D6}"/>
              </a:ext>
            </a:extLst>
          </p:cNvPr>
          <p:cNvSpPr>
            <a:spLocks noGrp="1"/>
          </p:cNvSpPr>
          <p:nvPr>
            <p:ph type="ftr" sz="quarter" idx="10"/>
          </p:nvPr>
        </p:nvSpPr>
        <p:spPr>
          <a:xfrm>
            <a:off x="1296014" y="24754512"/>
            <a:ext cx="19547396" cy="1460502"/>
          </a:xfrm>
          <a:prstGeom prst="rect">
            <a:avLst/>
          </a:prstGeom>
        </p:spPr>
        <p:txBody>
          <a:bodyPr/>
          <a:lstStyle>
            <a:lvl1pPr>
              <a:defRPr>
                <a:solidFill>
                  <a:schemeClr val="bg1"/>
                </a:solidFill>
              </a:defRPr>
            </a:lvl1pPr>
          </a:lstStyle>
          <a:p>
            <a:r>
              <a:rPr lang="en-US" dirty="0"/>
              <a:t>Add a footer</a:t>
            </a:r>
          </a:p>
        </p:txBody>
      </p:sp>
      <p:sp>
        <p:nvSpPr>
          <p:cNvPr id="23" name="Content Placeholder 3">
            <a:extLst>
              <a:ext uri="{FF2B5EF4-FFF2-40B4-BE49-F238E27FC236}">
                <a16:creationId xmlns:a16="http://schemas.microsoft.com/office/drawing/2014/main" id="{94AA1D0D-4A88-48E6-9F92-152A70F621DA}"/>
              </a:ext>
            </a:extLst>
          </p:cNvPr>
          <p:cNvSpPr>
            <a:spLocks noGrp="1"/>
          </p:cNvSpPr>
          <p:nvPr>
            <p:ph sz="half" idx="2"/>
          </p:nvPr>
        </p:nvSpPr>
        <p:spPr>
          <a:xfrm>
            <a:off x="18901152" y="4563398"/>
            <a:ext cx="15086632" cy="17406506"/>
          </a:xfrm>
          <a:prstGeom prst="rect">
            <a:avLst/>
          </a:prstGeom>
        </p:spPr>
        <p:txBody>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4" name="Freeform: Shape 4">
            <a:extLst>
              <a:ext uri="{FF2B5EF4-FFF2-40B4-BE49-F238E27FC236}">
                <a16:creationId xmlns:a16="http://schemas.microsoft.com/office/drawing/2014/main" id="{989F3257-D222-1D46-80BC-FAD626FDDFD9}"/>
              </a:ext>
            </a:extLst>
          </p:cNvPr>
          <p:cNvSpPr/>
          <p:nvPr userDrawn="1"/>
        </p:nvSpPr>
        <p:spPr>
          <a:xfrm rot="4308689">
            <a:off x="24312469" y="-518751"/>
            <a:ext cx="2594630" cy="2332660"/>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5" name="Freeform: Shape 5">
            <a:extLst>
              <a:ext uri="{FF2B5EF4-FFF2-40B4-BE49-F238E27FC236}">
                <a16:creationId xmlns:a16="http://schemas.microsoft.com/office/drawing/2014/main" id="{1710C76D-4DD8-B140-A545-C7BA5706B6A8}"/>
              </a:ext>
            </a:extLst>
          </p:cNvPr>
          <p:cNvSpPr/>
          <p:nvPr userDrawn="1"/>
        </p:nvSpPr>
        <p:spPr>
          <a:xfrm rot="4308689">
            <a:off x="25024258" y="-295157"/>
            <a:ext cx="14284859" cy="11325908"/>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6" name="Freeform: Shape 6">
            <a:extLst>
              <a:ext uri="{FF2B5EF4-FFF2-40B4-BE49-F238E27FC236}">
                <a16:creationId xmlns:a16="http://schemas.microsoft.com/office/drawing/2014/main" id="{75395F21-32F1-0A41-88FA-07B7B05CE73E}"/>
              </a:ext>
            </a:extLst>
          </p:cNvPr>
          <p:cNvSpPr/>
          <p:nvPr userDrawn="1"/>
        </p:nvSpPr>
        <p:spPr>
          <a:xfrm rot="2952863">
            <a:off x="24078271" y="11849349"/>
            <a:ext cx="21818678" cy="6199532"/>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7" name="Freeform: Shape 9">
            <a:extLst>
              <a:ext uri="{FF2B5EF4-FFF2-40B4-BE49-F238E27FC236}">
                <a16:creationId xmlns:a16="http://schemas.microsoft.com/office/drawing/2014/main" id="{99EBB40D-F843-E64E-ACAF-B5D95A8494BB}"/>
              </a:ext>
            </a:extLst>
          </p:cNvPr>
          <p:cNvSpPr/>
          <p:nvPr userDrawn="1"/>
        </p:nvSpPr>
        <p:spPr>
          <a:xfrm rot="4897581">
            <a:off x="28421199" y="4321356"/>
            <a:ext cx="7599883" cy="1015058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Tree>
    <p:extLst>
      <p:ext uri="{BB962C8B-B14F-4D97-AF65-F5344CB8AC3E}">
        <p14:creationId xmlns:p14="http://schemas.microsoft.com/office/powerpoint/2010/main" val="4079027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1296000" y="1728000"/>
            <a:ext cx="33970392" cy="17280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1296000" y="4608001"/>
            <a:ext cx="10800000" cy="17008417"/>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a:xfrm>
            <a:off x="1296014" y="24754512"/>
            <a:ext cx="19547396" cy="1460502"/>
          </a:xfrm>
          <a:prstGeom prst="rect">
            <a:avLst/>
          </a:prstGeom>
        </p:spPr>
        <p:txBody>
          <a:bodyPr/>
          <a:lstStyle>
            <a:lvl1pPr>
              <a:defRPr>
                <a:solidFill>
                  <a:schemeClr val="bg1"/>
                </a:solidFill>
              </a:defRPr>
            </a:lvl1pPr>
          </a:lstStyle>
          <a:p>
            <a:r>
              <a:rPr lang="en-US" dirty="0"/>
              <a:t>Add a footer</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12904648" y="4608005"/>
            <a:ext cx="10801352" cy="17008417"/>
          </a:xfrm>
          <a:prstGeom prst="rect">
            <a:avLst/>
          </a:prstGeo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10">
            <a:extLst>
              <a:ext uri="{FF2B5EF4-FFF2-40B4-BE49-F238E27FC236}">
                <a16:creationId xmlns:a16="http://schemas.microsoft.com/office/drawing/2014/main" id="{5B4A252E-78C9-4F76-98A4-A4B580AD072A}"/>
              </a:ext>
            </a:extLst>
          </p:cNvPr>
          <p:cNvSpPr>
            <a:spLocks noGrp="1"/>
          </p:cNvSpPr>
          <p:nvPr>
            <p:ph type="body" sz="quarter" idx="13"/>
          </p:nvPr>
        </p:nvSpPr>
        <p:spPr>
          <a:xfrm>
            <a:off x="24514648" y="4608005"/>
            <a:ext cx="10751744" cy="17008417"/>
          </a:xfrm>
          <a:prstGeom prst="rect">
            <a:avLst/>
          </a:prstGeom>
        </p:spPr>
        <p:txBody>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4" name="Freeform: Shape 4">
            <a:extLst>
              <a:ext uri="{FF2B5EF4-FFF2-40B4-BE49-F238E27FC236}">
                <a16:creationId xmlns:a16="http://schemas.microsoft.com/office/drawing/2014/main" id="{ABC2F415-9AC8-CD48-9615-506010E66C37}"/>
              </a:ext>
            </a:extLst>
          </p:cNvPr>
          <p:cNvSpPr/>
          <p:nvPr userDrawn="1"/>
        </p:nvSpPr>
        <p:spPr>
          <a:xfrm rot="4308689">
            <a:off x="24312469" y="-518751"/>
            <a:ext cx="2594630" cy="2332660"/>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5" name="Freeform: Shape 5">
            <a:extLst>
              <a:ext uri="{FF2B5EF4-FFF2-40B4-BE49-F238E27FC236}">
                <a16:creationId xmlns:a16="http://schemas.microsoft.com/office/drawing/2014/main" id="{FA0CE2B9-42ED-C449-8F08-17AA921D9E37}"/>
              </a:ext>
            </a:extLst>
          </p:cNvPr>
          <p:cNvSpPr/>
          <p:nvPr userDrawn="1"/>
        </p:nvSpPr>
        <p:spPr>
          <a:xfrm rot="4308689">
            <a:off x="25024258" y="-295157"/>
            <a:ext cx="14284859" cy="11325908"/>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6" name="Freeform: Shape 6">
            <a:extLst>
              <a:ext uri="{FF2B5EF4-FFF2-40B4-BE49-F238E27FC236}">
                <a16:creationId xmlns:a16="http://schemas.microsoft.com/office/drawing/2014/main" id="{128A9F07-C356-F24C-9D81-4755C24786F8}"/>
              </a:ext>
            </a:extLst>
          </p:cNvPr>
          <p:cNvSpPr/>
          <p:nvPr userDrawn="1"/>
        </p:nvSpPr>
        <p:spPr>
          <a:xfrm rot="2952863">
            <a:off x="24078271" y="11849349"/>
            <a:ext cx="21818678" cy="6199532"/>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7" name="Freeform: Shape 9">
            <a:extLst>
              <a:ext uri="{FF2B5EF4-FFF2-40B4-BE49-F238E27FC236}">
                <a16:creationId xmlns:a16="http://schemas.microsoft.com/office/drawing/2014/main" id="{4E401134-8563-604B-9B89-BD90ADB74A31}"/>
              </a:ext>
            </a:extLst>
          </p:cNvPr>
          <p:cNvSpPr/>
          <p:nvPr userDrawn="1"/>
        </p:nvSpPr>
        <p:spPr>
          <a:xfrm rot="4897581">
            <a:off x="28421199" y="4321356"/>
            <a:ext cx="7599883" cy="1015058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Tree>
    <p:extLst>
      <p:ext uri="{BB962C8B-B14F-4D97-AF65-F5344CB8AC3E}">
        <p14:creationId xmlns:p14="http://schemas.microsoft.com/office/powerpoint/2010/main" val="54749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1296000" y="1728000"/>
            <a:ext cx="34020000" cy="1728000"/>
          </a:xfrm>
          <a:prstGeom prst="rect">
            <a:avLst/>
          </a:prstGeom>
        </p:spPr>
        <p:txBody>
          <a:bodyPr/>
          <a:lstStyle>
            <a:lvl1pPr>
              <a:defRPr>
                <a:solidFill>
                  <a:schemeClr val="tx1">
                    <a:lumMod val="75000"/>
                    <a:lumOff val="25000"/>
                  </a:schemeClr>
                </a:solidFill>
              </a:defRPr>
            </a:lvl1pPr>
          </a:lstStyle>
          <a:p>
            <a:r>
              <a:rPr lang="en-US" noProof="0" dirty="0"/>
              <a:t>Click to edit Master title style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1296000" y="4608002"/>
            <a:ext cx="6480000" cy="17081568"/>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a:xfrm>
            <a:off x="1296014" y="24754512"/>
            <a:ext cx="19547396" cy="1460502"/>
          </a:xfrm>
          <a:prstGeom prst="rect">
            <a:avLst/>
          </a:prstGeom>
        </p:spPr>
        <p:txBody>
          <a:bodyPr/>
          <a:lstStyle>
            <a:lvl1pPr>
              <a:defRPr>
                <a:solidFill>
                  <a:schemeClr val="bg1"/>
                </a:solidFill>
              </a:defRPr>
            </a:lvl1pPr>
          </a:lstStyle>
          <a:p>
            <a:r>
              <a:rPr lang="en-US" dirty="0"/>
              <a:t>Add a footer</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8179250" y="4610101"/>
            <a:ext cx="6481764" cy="17079467"/>
          </a:xfrm>
          <a:prstGeom prst="rect">
            <a:avLst/>
          </a:prstGeo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p:nvPr>
        </p:nvSpPr>
        <p:spPr>
          <a:xfrm>
            <a:off x="15064250" y="4610101"/>
            <a:ext cx="6481764" cy="17079467"/>
          </a:xfrm>
          <a:prstGeom prst="rect">
            <a:avLst/>
          </a:prstGeo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p:nvPr>
        </p:nvSpPr>
        <p:spPr>
          <a:xfrm>
            <a:off x="21949250" y="4592256"/>
            <a:ext cx="6481764" cy="17097327"/>
          </a:xfrm>
          <a:prstGeom prst="rect">
            <a:avLst/>
          </a:prstGeo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16">
            <a:extLst>
              <a:ext uri="{FF2B5EF4-FFF2-40B4-BE49-F238E27FC236}">
                <a16:creationId xmlns:a16="http://schemas.microsoft.com/office/drawing/2014/main" id="{77D6BBBA-F4A3-45D4-91BC-A405FFDC7C3D}"/>
              </a:ext>
            </a:extLst>
          </p:cNvPr>
          <p:cNvSpPr>
            <a:spLocks noGrp="1"/>
          </p:cNvSpPr>
          <p:nvPr>
            <p:ph type="body" sz="quarter" idx="15"/>
          </p:nvPr>
        </p:nvSpPr>
        <p:spPr>
          <a:xfrm>
            <a:off x="28834250" y="4610101"/>
            <a:ext cx="6481764" cy="17079467"/>
          </a:xfrm>
          <a:prstGeom prst="rect">
            <a:avLst/>
          </a:prstGeo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Freeform: Shape 4">
            <a:extLst>
              <a:ext uri="{FF2B5EF4-FFF2-40B4-BE49-F238E27FC236}">
                <a16:creationId xmlns:a16="http://schemas.microsoft.com/office/drawing/2014/main" id="{FC95F09A-611F-A847-A3A8-838AE8748BF6}"/>
              </a:ext>
            </a:extLst>
          </p:cNvPr>
          <p:cNvSpPr/>
          <p:nvPr userDrawn="1"/>
        </p:nvSpPr>
        <p:spPr>
          <a:xfrm rot="4308689">
            <a:off x="24312469" y="-518751"/>
            <a:ext cx="2594630" cy="2332660"/>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10" name="Freeform: Shape 5">
            <a:extLst>
              <a:ext uri="{FF2B5EF4-FFF2-40B4-BE49-F238E27FC236}">
                <a16:creationId xmlns:a16="http://schemas.microsoft.com/office/drawing/2014/main" id="{DF6B80E0-EB5A-0242-AEE3-9D600C203184}"/>
              </a:ext>
            </a:extLst>
          </p:cNvPr>
          <p:cNvSpPr/>
          <p:nvPr userDrawn="1"/>
        </p:nvSpPr>
        <p:spPr>
          <a:xfrm rot="4308689">
            <a:off x="25024258" y="-295157"/>
            <a:ext cx="14284859" cy="11325908"/>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11" name="Freeform: Shape 6">
            <a:extLst>
              <a:ext uri="{FF2B5EF4-FFF2-40B4-BE49-F238E27FC236}">
                <a16:creationId xmlns:a16="http://schemas.microsoft.com/office/drawing/2014/main" id="{7749D979-A2A0-504A-87CE-CBE1E189CCAA}"/>
              </a:ext>
            </a:extLst>
          </p:cNvPr>
          <p:cNvSpPr/>
          <p:nvPr userDrawn="1"/>
        </p:nvSpPr>
        <p:spPr>
          <a:xfrm rot="2952863">
            <a:off x="24078271" y="11849349"/>
            <a:ext cx="21818678" cy="6199532"/>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12" name="Freeform: Shape 9">
            <a:extLst>
              <a:ext uri="{FF2B5EF4-FFF2-40B4-BE49-F238E27FC236}">
                <a16:creationId xmlns:a16="http://schemas.microsoft.com/office/drawing/2014/main" id="{47D24CA8-1CAE-AC48-A385-E61D81696F12}"/>
              </a:ext>
            </a:extLst>
          </p:cNvPr>
          <p:cNvSpPr/>
          <p:nvPr userDrawn="1"/>
        </p:nvSpPr>
        <p:spPr>
          <a:xfrm rot="4897581">
            <a:off x="28421199" y="4321356"/>
            <a:ext cx="7599883" cy="1015058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Tree>
    <p:extLst>
      <p:ext uri="{BB962C8B-B14F-4D97-AF65-F5344CB8AC3E}">
        <p14:creationId xmlns:p14="http://schemas.microsoft.com/office/powerpoint/2010/main" val="1533050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Image Bullets">
    <p:spTree>
      <p:nvGrpSpPr>
        <p:cNvPr id="1" name=""/>
        <p:cNvGrpSpPr/>
        <p:nvPr/>
      </p:nvGrpSpPr>
      <p:grpSpPr>
        <a:xfrm>
          <a:off x="0" y="0"/>
          <a:ext cx="0" cy="0"/>
          <a:chOff x="0" y="0"/>
          <a:chExt cx="0" cy="0"/>
        </a:xfrm>
      </p:grpSpPr>
      <p:sp>
        <p:nvSpPr>
          <p:cNvPr id="28" name="Oval 27">
            <a:extLst>
              <a:ext uri="{FF2B5EF4-FFF2-40B4-BE49-F238E27FC236}">
                <a16:creationId xmlns:a16="http://schemas.microsoft.com/office/drawing/2014/main" id="{2041BFF2-BC3B-3145-940D-004809E5A80A}"/>
              </a:ext>
            </a:extLst>
          </p:cNvPr>
          <p:cNvSpPr>
            <a:spLocks noChangeAspect="1"/>
          </p:cNvSpPr>
          <p:nvPr userDrawn="1"/>
        </p:nvSpPr>
        <p:spPr>
          <a:xfrm>
            <a:off x="9151776" y="6990528"/>
            <a:ext cx="4526280" cy="603504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9" name="Oval 28">
            <a:extLst>
              <a:ext uri="{FF2B5EF4-FFF2-40B4-BE49-F238E27FC236}">
                <a16:creationId xmlns:a16="http://schemas.microsoft.com/office/drawing/2014/main" id="{A9906F5C-A183-DF45-AE48-C1D611CDC98D}"/>
              </a:ext>
            </a:extLst>
          </p:cNvPr>
          <p:cNvSpPr>
            <a:spLocks noChangeAspect="1"/>
          </p:cNvSpPr>
          <p:nvPr userDrawn="1"/>
        </p:nvSpPr>
        <p:spPr>
          <a:xfrm>
            <a:off x="16035180" y="6990528"/>
            <a:ext cx="4526280" cy="603504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30" name="Oval 29">
            <a:extLst>
              <a:ext uri="{FF2B5EF4-FFF2-40B4-BE49-F238E27FC236}">
                <a16:creationId xmlns:a16="http://schemas.microsoft.com/office/drawing/2014/main" id="{C9CFF2EB-CD95-EA4D-810E-C9F8127071FE}"/>
              </a:ext>
            </a:extLst>
          </p:cNvPr>
          <p:cNvSpPr>
            <a:spLocks noChangeAspect="1"/>
          </p:cNvSpPr>
          <p:nvPr userDrawn="1"/>
        </p:nvSpPr>
        <p:spPr>
          <a:xfrm>
            <a:off x="22918588" y="6990528"/>
            <a:ext cx="4526280" cy="603504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31" name="Oval 30">
            <a:extLst>
              <a:ext uri="{FF2B5EF4-FFF2-40B4-BE49-F238E27FC236}">
                <a16:creationId xmlns:a16="http://schemas.microsoft.com/office/drawing/2014/main" id="{EE120266-68E0-504A-B1C8-F3369F5AF7C0}"/>
              </a:ext>
            </a:extLst>
          </p:cNvPr>
          <p:cNvSpPr>
            <a:spLocks noChangeAspect="1"/>
          </p:cNvSpPr>
          <p:nvPr userDrawn="1"/>
        </p:nvSpPr>
        <p:spPr>
          <a:xfrm>
            <a:off x="29801996" y="6990528"/>
            <a:ext cx="4526280" cy="603504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9" name="Oval 8">
            <a:extLst>
              <a:ext uri="{FF2B5EF4-FFF2-40B4-BE49-F238E27FC236}">
                <a16:creationId xmlns:a16="http://schemas.microsoft.com/office/drawing/2014/main" id="{4FB4A810-8614-AD44-B362-CE45C8C679CE}"/>
              </a:ext>
            </a:extLst>
          </p:cNvPr>
          <p:cNvSpPr>
            <a:spLocks noChangeAspect="1"/>
          </p:cNvSpPr>
          <p:nvPr userDrawn="1"/>
        </p:nvSpPr>
        <p:spPr>
          <a:xfrm>
            <a:off x="2277332" y="6990528"/>
            <a:ext cx="4526280" cy="603504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1296000" y="1728000"/>
            <a:ext cx="34020000" cy="17280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a:xfrm>
            <a:off x="1296014" y="24754512"/>
            <a:ext cx="19547396" cy="1460502"/>
          </a:xfrm>
          <a:prstGeom prst="rect">
            <a:avLst/>
          </a:prstGeom>
        </p:spPr>
        <p:txBody>
          <a:bodyPr/>
          <a:lstStyle>
            <a:lvl1pPr>
              <a:defRPr>
                <a:solidFill>
                  <a:schemeClr val="bg1"/>
                </a:solidFill>
              </a:defRPr>
            </a:lvl1pPr>
          </a:lstStyle>
          <a:p>
            <a:r>
              <a:rPr lang="en-US" dirty="0"/>
              <a:t>Add a footer</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8178238" y="17619983"/>
            <a:ext cx="6481764" cy="3600000"/>
          </a:xfrm>
          <a:prstGeom prst="rect">
            <a:avLst/>
          </a:prstGeom>
        </p:spPr>
        <p:txBody>
          <a:bodyPr/>
          <a:lstStyle>
            <a:lvl1pPr marL="0" indent="0" algn="ctr">
              <a:buNone/>
              <a:defRPr sz="4800"/>
            </a:lvl1pPr>
          </a:lstStyle>
          <a:p>
            <a:pPr lvl="0"/>
            <a:r>
              <a:rPr lang="en-US" noProof="0"/>
              <a:t>Bullet Description</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15061642" y="17619983"/>
            <a:ext cx="6481764" cy="3600000"/>
          </a:xfrm>
          <a:prstGeom prst="rect">
            <a:avLst/>
          </a:prstGeom>
        </p:spPr>
        <p:txBody>
          <a:bodyPr/>
          <a:lstStyle>
            <a:lvl1pPr marL="0" indent="0" algn="ctr">
              <a:buNone/>
              <a:defRPr sz="4800"/>
            </a:lvl1pPr>
          </a:lstStyle>
          <a:p>
            <a:pPr lvl="0"/>
            <a:r>
              <a:rPr lang="en-US" noProof="0"/>
              <a:t>Bullet Description</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21945050" y="17602123"/>
            <a:ext cx="6481764" cy="3600000"/>
          </a:xfrm>
          <a:prstGeom prst="rect">
            <a:avLst/>
          </a:prstGeom>
        </p:spPr>
        <p:txBody>
          <a:bodyPr/>
          <a:lstStyle>
            <a:lvl1pPr marL="0" indent="0" algn="ctr">
              <a:buNone/>
              <a:defRPr sz="4800"/>
            </a:lvl1pPr>
          </a:lstStyle>
          <a:p>
            <a:pPr lvl="0"/>
            <a:r>
              <a:rPr lang="en-US" noProof="0"/>
              <a:t>Bullet Description</a:t>
            </a:r>
          </a:p>
        </p:txBody>
      </p:sp>
      <p:sp>
        <p:nvSpPr>
          <p:cNvPr id="17" name="Text Placeholder 16">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28828458" y="17619983"/>
            <a:ext cx="6481764" cy="3600000"/>
          </a:xfrm>
          <a:prstGeom prst="rect">
            <a:avLst/>
          </a:prstGeom>
        </p:spPr>
        <p:txBody>
          <a:bodyPr/>
          <a:lstStyle>
            <a:lvl1pPr marL="0" indent="0" algn="ctr">
              <a:buNone/>
              <a:defRPr sz="4800"/>
            </a:lvl1pPr>
          </a:lstStyle>
          <a:p>
            <a:pPr lvl="0"/>
            <a:r>
              <a:rPr lang="en-US" noProof="0"/>
              <a:t>Bullet Description</a:t>
            </a:r>
          </a:p>
        </p:txBody>
      </p:sp>
      <p:sp>
        <p:nvSpPr>
          <p:cNvPr id="6" name="Text Placeholder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1295400" y="14572874"/>
            <a:ext cx="6480000" cy="2016000"/>
          </a:xfrm>
          <a:prstGeom prst="rect">
            <a:avLst/>
          </a:prstGeom>
        </p:spPr>
        <p:txBody>
          <a:bodyPr/>
          <a:lstStyle>
            <a:lvl1pPr marL="0" indent="0" algn="ctr">
              <a:buNone/>
              <a:defRPr b="1">
                <a:latin typeface="+mj-lt"/>
              </a:defRPr>
            </a:lvl1pPr>
          </a:lstStyle>
          <a:p>
            <a:pPr lvl="0"/>
            <a:r>
              <a:rPr lang="en-US" noProof="0"/>
              <a:t>Bullet 1</a:t>
            </a:r>
          </a:p>
        </p:txBody>
      </p:sp>
      <p:sp>
        <p:nvSpPr>
          <p:cNvPr id="10" name="Text Placehold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8178228" y="14572874"/>
            <a:ext cx="6481760" cy="2016000"/>
          </a:xfrm>
          <a:prstGeom prst="rect">
            <a:avLst/>
          </a:prstGeom>
        </p:spPr>
        <p:txBody>
          <a:bodyPr/>
          <a:lstStyle>
            <a:lvl1pPr marL="0" indent="0" algn="ctr">
              <a:buNone/>
              <a:defRPr b="1">
                <a:latin typeface="+mj-lt"/>
              </a:defRPr>
            </a:lvl1pPr>
          </a:lstStyle>
          <a:p>
            <a:pPr lvl="0"/>
            <a:r>
              <a:rPr lang="en-US" noProof="0"/>
              <a:t>Bullet 2</a:t>
            </a:r>
          </a:p>
        </p:txBody>
      </p:sp>
      <p:sp>
        <p:nvSpPr>
          <p:cNvPr id="12" name="Text Placehold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15061642" y="14572874"/>
            <a:ext cx="6481764" cy="2016000"/>
          </a:xfrm>
          <a:prstGeom prst="rect">
            <a:avLst/>
          </a:prstGeom>
        </p:spPr>
        <p:txBody>
          <a:bodyPr/>
          <a:lstStyle>
            <a:lvl1pPr marL="0" indent="0" algn="ctr">
              <a:buNone/>
              <a:defRPr b="1">
                <a:latin typeface="+mj-lt"/>
              </a:defRPr>
            </a:lvl1pPr>
          </a:lstStyle>
          <a:p>
            <a:pPr lvl="0"/>
            <a:r>
              <a:rPr lang="en-US" noProof="0"/>
              <a:t>Bullet 3</a:t>
            </a:r>
          </a:p>
        </p:txBody>
      </p:sp>
      <p:sp>
        <p:nvSpPr>
          <p:cNvPr id="16" name="Text Placeholder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21945040" y="14572874"/>
            <a:ext cx="6481760" cy="2016000"/>
          </a:xfrm>
          <a:prstGeom prst="rect">
            <a:avLst/>
          </a:prstGeom>
        </p:spPr>
        <p:txBody>
          <a:bodyPr/>
          <a:lstStyle>
            <a:lvl1pPr marL="0" indent="0" algn="ctr">
              <a:buNone/>
              <a:defRPr b="1">
                <a:latin typeface="+mj-lt"/>
              </a:defRPr>
            </a:lvl1pPr>
          </a:lstStyle>
          <a:p>
            <a:pPr lvl="0"/>
            <a:r>
              <a:rPr lang="en-US" noProof="0"/>
              <a:t>Bullet 4</a:t>
            </a:r>
          </a:p>
        </p:txBody>
      </p:sp>
      <p:sp>
        <p:nvSpPr>
          <p:cNvPr id="19" name="Text Placeholder 18">
            <a:extLst>
              <a:ext uri="{FF2B5EF4-FFF2-40B4-BE49-F238E27FC236}">
                <a16:creationId xmlns:a16="http://schemas.microsoft.com/office/drawing/2014/main" id="{B01E9EA3-8BD6-4531-812C-663C75428B76}"/>
              </a:ext>
            </a:extLst>
          </p:cNvPr>
          <p:cNvSpPr>
            <a:spLocks noGrp="1"/>
          </p:cNvSpPr>
          <p:nvPr>
            <p:ph type="body" sz="quarter" idx="20" hasCustomPrompt="1"/>
          </p:nvPr>
        </p:nvSpPr>
        <p:spPr>
          <a:xfrm>
            <a:off x="28828458" y="14572874"/>
            <a:ext cx="6481764" cy="2016000"/>
          </a:xfrm>
          <a:prstGeom prst="rect">
            <a:avLst/>
          </a:prstGeom>
        </p:spPr>
        <p:txBody>
          <a:bodyPr/>
          <a:lstStyle>
            <a:lvl1pPr marL="0" indent="0" algn="ctr">
              <a:buNone/>
              <a:defRPr b="1">
                <a:latin typeface="+mj-lt"/>
              </a:defRPr>
            </a:lvl1pPr>
          </a:lstStyle>
          <a:p>
            <a:pPr lvl="0"/>
            <a:r>
              <a:rPr lang="en-US" noProof="0"/>
              <a:t>Bullet 5</a:t>
            </a:r>
          </a:p>
        </p:txBody>
      </p:sp>
      <p:sp>
        <p:nvSpPr>
          <p:cNvPr id="21" name="Text Placeholder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1296284" y="17600939"/>
            <a:ext cx="6480000" cy="3600000"/>
          </a:xfrm>
          <a:prstGeom prst="rect">
            <a:avLst/>
          </a:prstGeom>
        </p:spPr>
        <p:txBody>
          <a:bodyPr/>
          <a:lstStyle>
            <a:lvl1pPr marL="0" indent="0" algn="ctr">
              <a:buNone/>
              <a:defRPr sz="4800"/>
            </a:lvl1pPr>
          </a:lstStyle>
          <a:p>
            <a:pPr lvl="0"/>
            <a:r>
              <a:rPr lang="en-US" noProof="0"/>
              <a:t>Bullet Description</a:t>
            </a:r>
          </a:p>
        </p:txBody>
      </p:sp>
      <p:sp>
        <p:nvSpPr>
          <p:cNvPr id="4" name="Picture Placeholder 3">
            <a:extLst>
              <a:ext uri="{FF2B5EF4-FFF2-40B4-BE49-F238E27FC236}">
                <a16:creationId xmlns:a16="http://schemas.microsoft.com/office/drawing/2014/main" id="{B0B1F8F6-73A5-F142-8A28-094DA998B5F5}"/>
              </a:ext>
            </a:extLst>
          </p:cNvPr>
          <p:cNvSpPr>
            <a:spLocks noGrp="1"/>
          </p:cNvSpPr>
          <p:nvPr>
            <p:ph type="pic" sz="quarter" idx="27"/>
          </p:nvPr>
        </p:nvSpPr>
        <p:spPr>
          <a:xfrm>
            <a:off x="3259364" y="8299904"/>
            <a:ext cx="2562224" cy="3416298"/>
          </a:xfrm>
          <a:prstGeom prst="rect">
            <a:avLst/>
          </a:prstGeom>
        </p:spPr>
        <p:txBody>
          <a:bodyPr/>
          <a:lstStyle>
            <a:lvl1pPr marL="0" indent="0">
              <a:buNone/>
              <a:defRPr/>
            </a:lvl1pPr>
          </a:lstStyle>
          <a:p>
            <a:r>
              <a:rPr lang="en-US" noProof="0"/>
              <a:t>Click icon to add picture</a:t>
            </a:r>
            <a:endParaRPr lang="en-US" noProof="0" dirty="0"/>
          </a:p>
        </p:txBody>
      </p:sp>
      <p:sp>
        <p:nvSpPr>
          <p:cNvPr id="32" name="Picture Placeholder 3">
            <a:extLst>
              <a:ext uri="{FF2B5EF4-FFF2-40B4-BE49-F238E27FC236}">
                <a16:creationId xmlns:a16="http://schemas.microsoft.com/office/drawing/2014/main" id="{F78A887E-89A6-244C-8AA4-484FE5358768}"/>
              </a:ext>
            </a:extLst>
          </p:cNvPr>
          <p:cNvSpPr>
            <a:spLocks noGrp="1"/>
          </p:cNvSpPr>
          <p:nvPr>
            <p:ph type="pic" sz="quarter" idx="28"/>
          </p:nvPr>
        </p:nvSpPr>
        <p:spPr>
          <a:xfrm>
            <a:off x="10140532" y="8299904"/>
            <a:ext cx="2562224" cy="3416298"/>
          </a:xfrm>
          <a:prstGeom prst="rect">
            <a:avLst/>
          </a:prstGeom>
        </p:spPr>
        <p:txBody>
          <a:bodyPr/>
          <a:lstStyle>
            <a:lvl1pPr marL="0" indent="0">
              <a:buNone/>
              <a:defRPr/>
            </a:lvl1pPr>
          </a:lstStyle>
          <a:p>
            <a:r>
              <a:rPr lang="en-US" noProof="0"/>
              <a:t>Click icon to add picture</a:t>
            </a:r>
            <a:endParaRPr lang="en-US" noProof="0" dirty="0"/>
          </a:p>
        </p:txBody>
      </p:sp>
      <p:sp>
        <p:nvSpPr>
          <p:cNvPr id="33" name="Picture Placeholder 3">
            <a:extLst>
              <a:ext uri="{FF2B5EF4-FFF2-40B4-BE49-F238E27FC236}">
                <a16:creationId xmlns:a16="http://schemas.microsoft.com/office/drawing/2014/main" id="{52B18661-99A8-214A-A089-09F11F1EB5C4}"/>
              </a:ext>
            </a:extLst>
          </p:cNvPr>
          <p:cNvSpPr>
            <a:spLocks noGrp="1"/>
          </p:cNvSpPr>
          <p:nvPr>
            <p:ph type="pic" sz="quarter" idx="29"/>
          </p:nvPr>
        </p:nvSpPr>
        <p:spPr>
          <a:xfrm>
            <a:off x="17021696" y="8299904"/>
            <a:ext cx="2562224" cy="3416298"/>
          </a:xfrm>
          <a:prstGeom prst="rect">
            <a:avLst/>
          </a:prstGeom>
        </p:spPr>
        <p:txBody>
          <a:bodyPr/>
          <a:lstStyle>
            <a:lvl1pPr marL="0" indent="0">
              <a:buNone/>
              <a:defRPr/>
            </a:lvl1pPr>
          </a:lstStyle>
          <a:p>
            <a:r>
              <a:rPr lang="en-US" noProof="0"/>
              <a:t>Click icon to add picture</a:t>
            </a:r>
            <a:endParaRPr lang="en-US" noProof="0" dirty="0"/>
          </a:p>
        </p:txBody>
      </p:sp>
      <p:sp>
        <p:nvSpPr>
          <p:cNvPr id="34" name="Picture Placeholder 3">
            <a:extLst>
              <a:ext uri="{FF2B5EF4-FFF2-40B4-BE49-F238E27FC236}">
                <a16:creationId xmlns:a16="http://schemas.microsoft.com/office/drawing/2014/main" id="{69D5F0B5-DE10-D646-9244-6B4289E7793E}"/>
              </a:ext>
            </a:extLst>
          </p:cNvPr>
          <p:cNvSpPr>
            <a:spLocks noGrp="1"/>
          </p:cNvSpPr>
          <p:nvPr>
            <p:ph type="pic" sz="quarter" idx="30"/>
          </p:nvPr>
        </p:nvSpPr>
        <p:spPr>
          <a:xfrm>
            <a:off x="23902864" y="8299904"/>
            <a:ext cx="2562224" cy="3416298"/>
          </a:xfrm>
          <a:prstGeom prst="rect">
            <a:avLst/>
          </a:prstGeom>
        </p:spPr>
        <p:txBody>
          <a:bodyPr/>
          <a:lstStyle>
            <a:lvl1pPr marL="0" indent="0">
              <a:buNone/>
              <a:defRPr/>
            </a:lvl1pPr>
          </a:lstStyle>
          <a:p>
            <a:r>
              <a:rPr lang="en-US" noProof="0"/>
              <a:t>Click icon to add picture</a:t>
            </a:r>
            <a:endParaRPr lang="en-US" noProof="0" dirty="0"/>
          </a:p>
        </p:txBody>
      </p:sp>
      <p:sp>
        <p:nvSpPr>
          <p:cNvPr id="35" name="Picture Placeholder 3">
            <a:extLst>
              <a:ext uri="{FF2B5EF4-FFF2-40B4-BE49-F238E27FC236}">
                <a16:creationId xmlns:a16="http://schemas.microsoft.com/office/drawing/2014/main" id="{72B87CCD-6D17-844B-87EF-F8BC69D79B06}"/>
              </a:ext>
            </a:extLst>
          </p:cNvPr>
          <p:cNvSpPr>
            <a:spLocks noGrp="1"/>
          </p:cNvSpPr>
          <p:nvPr>
            <p:ph type="pic" sz="quarter" idx="31"/>
          </p:nvPr>
        </p:nvSpPr>
        <p:spPr>
          <a:xfrm>
            <a:off x="30784024" y="8299904"/>
            <a:ext cx="2562224" cy="3416298"/>
          </a:xfrm>
          <a:prstGeom prst="rect">
            <a:avLst/>
          </a:prstGeom>
        </p:spPr>
        <p:txBody>
          <a:bodyPr/>
          <a:lstStyle>
            <a:lvl1pPr marL="0" indent="0">
              <a:buNone/>
              <a:defRPr/>
            </a:lvl1pPr>
          </a:lstStyle>
          <a:p>
            <a:r>
              <a:rPr lang="en-US" noProof="0"/>
              <a:t>Click icon to add picture</a:t>
            </a:r>
            <a:endParaRPr lang="en-US" noProof="0" dirty="0"/>
          </a:p>
        </p:txBody>
      </p:sp>
      <p:cxnSp>
        <p:nvCxnSpPr>
          <p:cNvPr id="25" name="Straight Connector 24" descr="First divider line on slide">
            <a:extLst>
              <a:ext uri="{FF2B5EF4-FFF2-40B4-BE49-F238E27FC236}">
                <a16:creationId xmlns:a16="http://schemas.microsoft.com/office/drawing/2014/main" id="{402BCAE3-72EC-4098-A211-3555BFDE9329}"/>
              </a:ext>
              <a:ext uri="{C183D7F6-B498-43B3-948B-1728B52AA6E4}">
                <adec:decorative xmlns:adec="http://schemas.microsoft.com/office/drawing/2017/decorative" val="1"/>
              </a:ext>
            </a:extLst>
          </p:cNvPr>
          <p:cNvCxnSpPr>
            <a:cxnSpLocks/>
          </p:cNvCxnSpPr>
          <p:nvPr userDrawn="1"/>
        </p:nvCxnSpPr>
        <p:spPr>
          <a:xfrm>
            <a:off x="7977140" y="7075608"/>
            <a:ext cx="0" cy="5949978"/>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descr="Second divider line on slide">
            <a:extLst>
              <a:ext uri="{FF2B5EF4-FFF2-40B4-BE49-F238E27FC236}">
                <a16:creationId xmlns:a16="http://schemas.microsoft.com/office/drawing/2014/main" id="{94A08494-9C0E-4AAF-BE9A-166FE994DABC}"/>
              </a:ext>
              <a:ext uri="{C183D7F6-B498-43B3-948B-1728B52AA6E4}">
                <adec:decorative xmlns:adec="http://schemas.microsoft.com/office/drawing/2017/decorative" val="1"/>
              </a:ext>
            </a:extLst>
          </p:cNvPr>
          <p:cNvCxnSpPr>
            <a:cxnSpLocks/>
          </p:cNvCxnSpPr>
          <p:nvPr userDrawn="1"/>
        </p:nvCxnSpPr>
        <p:spPr>
          <a:xfrm>
            <a:off x="14860624" y="7075608"/>
            <a:ext cx="0" cy="5949978"/>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descr="Third divider line on slide">
            <a:extLst>
              <a:ext uri="{FF2B5EF4-FFF2-40B4-BE49-F238E27FC236}">
                <a16:creationId xmlns:a16="http://schemas.microsoft.com/office/drawing/2014/main" id="{698FE6A1-AEF7-4FD7-A689-908A6B9CC06E}"/>
              </a:ext>
              <a:ext uri="{C183D7F6-B498-43B3-948B-1728B52AA6E4}">
                <adec:decorative xmlns:adec="http://schemas.microsoft.com/office/drawing/2017/decorative" val="1"/>
              </a:ext>
            </a:extLst>
          </p:cNvPr>
          <p:cNvCxnSpPr>
            <a:cxnSpLocks/>
          </p:cNvCxnSpPr>
          <p:nvPr userDrawn="1"/>
        </p:nvCxnSpPr>
        <p:spPr>
          <a:xfrm>
            <a:off x="21744104" y="7075608"/>
            <a:ext cx="0" cy="5949978"/>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descr="Fourth divider line on slide">
            <a:extLst>
              <a:ext uri="{FF2B5EF4-FFF2-40B4-BE49-F238E27FC236}">
                <a16:creationId xmlns:a16="http://schemas.microsoft.com/office/drawing/2014/main" id="{636DD6E3-6313-40D8-B03E-60E2E5A6979D}"/>
              </a:ext>
              <a:ext uri="{C183D7F6-B498-43B3-948B-1728B52AA6E4}">
                <adec:decorative xmlns:adec="http://schemas.microsoft.com/office/drawing/2017/decorative" val="1"/>
              </a:ext>
            </a:extLst>
          </p:cNvPr>
          <p:cNvCxnSpPr>
            <a:cxnSpLocks/>
          </p:cNvCxnSpPr>
          <p:nvPr userDrawn="1"/>
        </p:nvCxnSpPr>
        <p:spPr>
          <a:xfrm>
            <a:off x="28627588" y="7075608"/>
            <a:ext cx="0" cy="5949978"/>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4403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a:xfrm>
            <a:off x="1296004" y="4608012"/>
            <a:ext cx="8854808" cy="8784939"/>
          </a:xfrm>
          <a:prstGeom prst="rect">
            <a:avLst/>
          </a:prstGeom>
        </p:spPr>
        <p:txBody>
          <a:bodyPr anchor="b"/>
          <a:lstStyle>
            <a:lvl1pPr marL="0" indent="0">
              <a:buNone/>
              <a:defRPr sz="8400">
                <a:solidFill>
                  <a:schemeClr val="tx1">
                    <a:lumMod val="75000"/>
                    <a:lumOff val="25000"/>
                  </a:schemeClr>
                </a:solidFill>
              </a:defRPr>
            </a:lvl1pPr>
            <a:lvl2pPr marL="800005" indent="0">
              <a:buNone/>
              <a:defRPr sz="7200">
                <a:solidFill>
                  <a:schemeClr val="tx1">
                    <a:lumMod val="75000"/>
                    <a:lumOff val="25000"/>
                  </a:schemeClr>
                </a:solidFill>
              </a:defRPr>
            </a:lvl2pPr>
            <a:lvl3pPr marL="1628587" indent="0">
              <a:buNone/>
              <a:defRPr sz="6000">
                <a:solidFill>
                  <a:schemeClr val="tx1">
                    <a:lumMod val="75000"/>
                    <a:lumOff val="25000"/>
                  </a:schemeClr>
                </a:solidFill>
              </a:defRPr>
            </a:lvl3pPr>
            <a:lvl4pPr marL="2428593" indent="0">
              <a:buNone/>
              <a:defRPr sz="6000">
                <a:solidFill>
                  <a:schemeClr val="tx1">
                    <a:lumMod val="75000"/>
                    <a:lumOff val="25000"/>
                  </a:schemeClr>
                </a:solidFill>
              </a:defRPr>
            </a:lvl4pPr>
            <a:lvl5pPr marL="3228602" indent="0">
              <a:buNone/>
              <a:defRPr sz="6000">
                <a:solidFill>
                  <a:schemeClr val="tx1">
                    <a:lumMod val="75000"/>
                    <a:lumOff val="25000"/>
                  </a:schemeClr>
                </a:solidFill>
              </a:defRPr>
            </a:lvl5pPr>
          </a:lstStyle>
          <a:p>
            <a:pPr lvl="0"/>
            <a:r>
              <a:rPr lang="en-US" noProof="0"/>
              <a:t>Emphasized text can go here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a:xfrm>
            <a:off x="1296014" y="24754512"/>
            <a:ext cx="19547396" cy="1460502"/>
          </a:xfrm>
          <a:prstGeom prst="rect">
            <a:avLst/>
          </a:prstGeom>
        </p:spPr>
        <p:txBody>
          <a:bodyPr/>
          <a:lstStyle>
            <a:lvl1pPr>
              <a:defRPr>
                <a:solidFill>
                  <a:schemeClr val="bg1"/>
                </a:solidFill>
              </a:defRPr>
            </a:lvl1pPr>
          </a:lstStyle>
          <a:p>
            <a:r>
              <a:rPr lang="en-US" dirty="0"/>
              <a:t>Add a footer</a:t>
            </a:r>
          </a:p>
        </p:txBody>
      </p:sp>
      <p:sp>
        <p:nvSpPr>
          <p:cNvPr id="9" name="Text Placeholder 8">
            <a:extLst>
              <a:ext uri="{FF2B5EF4-FFF2-40B4-BE49-F238E27FC236}">
                <a16:creationId xmlns:a16="http://schemas.microsoft.com/office/drawing/2014/main" id="{35FD3B7C-17C6-4327-986C-A8A6D6EC1B52}"/>
              </a:ext>
            </a:extLst>
          </p:cNvPr>
          <p:cNvSpPr>
            <a:spLocks noGrp="1"/>
          </p:cNvSpPr>
          <p:nvPr>
            <p:ph type="body" sz="quarter" idx="13"/>
          </p:nvPr>
        </p:nvSpPr>
        <p:spPr>
          <a:xfrm>
            <a:off x="1295404" y="14039073"/>
            <a:ext cx="8853488" cy="7431051"/>
          </a:xfrm>
          <a:prstGeom prst="rect">
            <a:avLst/>
          </a:prstGeo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8" name="Freeform: Shape 4">
            <a:extLst>
              <a:ext uri="{FF2B5EF4-FFF2-40B4-BE49-F238E27FC236}">
                <a16:creationId xmlns:a16="http://schemas.microsoft.com/office/drawing/2014/main" id="{E074261D-70A2-C543-8B1B-FDB3EF0AC9B6}"/>
              </a:ext>
            </a:extLst>
          </p:cNvPr>
          <p:cNvSpPr/>
          <p:nvPr userDrawn="1"/>
        </p:nvSpPr>
        <p:spPr>
          <a:xfrm rot="4308689">
            <a:off x="24312469" y="-518751"/>
            <a:ext cx="2594630" cy="2332660"/>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39" name="Freeform: Shape 5">
            <a:extLst>
              <a:ext uri="{FF2B5EF4-FFF2-40B4-BE49-F238E27FC236}">
                <a16:creationId xmlns:a16="http://schemas.microsoft.com/office/drawing/2014/main" id="{A08DE27E-92FF-AE41-B650-94547F4E32A6}"/>
              </a:ext>
            </a:extLst>
          </p:cNvPr>
          <p:cNvSpPr/>
          <p:nvPr userDrawn="1"/>
        </p:nvSpPr>
        <p:spPr>
          <a:xfrm rot="4308689">
            <a:off x="25024258" y="-295157"/>
            <a:ext cx="14284859" cy="11325908"/>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40" name="Freeform: Shape 6">
            <a:extLst>
              <a:ext uri="{FF2B5EF4-FFF2-40B4-BE49-F238E27FC236}">
                <a16:creationId xmlns:a16="http://schemas.microsoft.com/office/drawing/2014/main" id="{B3011BE3-BF79-E744-B94F-3B20B3E42093}"/>
              </a:ext>
            </a:extLst>
          </p:cNvPr>
          <p:cNvSpPr/>
          <p:nvPr userDrawn="1"/>
        </p:nvSpPr>
        <p:spPr>
          <a:xfrm rot="2952863">
            <a:off x="24078271" y="11849349"/>
            <a:ext cx="21818678" cy="6199532"/>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41" name="Freeform: Shape 9">
            <a:extLst>
              <a:ext uri="{FF2B5EF4-FFF2-40B4-BE49-F238E27FC236}">
                <a16:creationId xmlns:a16="http://schemas.microsoft.com/office/drawing/2014/main" id="{2A673FE1-FE01-B846-810A-D96C9AFB96F7}"/>
              </a:ext>
            </a:extLst>
          </p:cNvPr>
          <p:cNvSpPr/>
          <p:nvPr userDrawn="1"/>
        </p:nvSpPr>
        <p:spPr>
          <a:xfrm rot="4897581">
            <a:off x="28421199" y="4321356"/>
            <a:ext cx="7599883" cy="1015058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grpSp>
        <p:nvGrpSpPr>
          <p:cNvPr id="42" name="Group 41">
            <a:extLst>
              <a:ext uri="{FF2B5EF4-FFF2-40B4-BE49-F238E27FC236}">
                <a16:creationId xmlns:a16="http://schemas.microsoft.com/office/drawing/2014/main" id="{38A8D0A3-3371-5E40-ADD9-D5BC75C1EFC6}"/>
              </a:ext>
            </a:extLst>
          </p:cNvPr>
          <p:cNvGrpSpPr/>
          <p:nvPr userDrawn="1"/>
        </p:nvGrpSpPr>
        <p:grpSpPr>
          <a:xfrm>
            <a:off x="7115612" y="4054890"/>
            <a:ext cx="18971472" cy="16648437"/>
            <a:chOff x="510812" y="938373"/>
            <a:chExt cx="8073393" cy="5313612"/>
          </a:xfrm>
        </p:grpSpPr>
        <p:sp>
          <p:nvSpPr>
            <p:cNvPr id="52" name="Rounded Rectangle 15">
              <a:extLst>
                <a:ext uri="{FF2B5EF4-FFF2-40B4-BE49-F238E27FC236}">
                  <a16:creationId xmlns:a16="http://schemas.microsoft.com/office/drawing/2014/main" id="{D29B760C-4B4E-4547-BDB2-4C5E0501BDDD}"/>
                </a:ext>
              </a:extLst>
            </p:cNvPr>
            <p:cNvSpPr/>
            <p:nvPr/>
          </p:nvSpPr>
          <p:spPr>
            <a:xfrm>
              <a:off x="877709" y="938373"/>
              <a:ext cx="7339600" cy="5234482"/>
            </a:xfrm>
            <a:prstGeom prst="round2SameRect">
              <a:avLst>
                <a:gd name="adj1" fmla="val 5601"/>
                <a:gd name="adj2" fmla="val 0"/>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4052" noProof="0" dirty="0"/>
            </a:p>
          </p:txBody>
        </p:sp>
        <p:sp>
          <p:nvSpPr>
            <p:cNvPr id="53" name="Rounded Rectangle 15">
              <a:extLst>
                <a:ext uri="{FF2B5EF4-FFF2-40B4-BE49-F238E27FC236}">
                  <a16:creationId xmlns:a16="http://schemas.microsoft.com/office/drawing/2014/main" id="{2A40670B-2D35-9C44-9E52-8ADF8B0E1B15}"/>
                </a:ext>
              </a:extLst>
            </p:cNvPr>
            <p:cNvSpPr/>
            <p:nvPr/>
          </p:nvSpPr>
          <p:spPr>
            <a:xfrm>
              <a:off x="930758" y="995668"/>
              <a:ext cx="7233502" cy="5177187"/>
            </a:xfrm>
            <a:prstGeom prst="round2SameRect">
              <a:avLst>
                <a:gd name="adj1" fmla="val 4499"/>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54" name="Rectangle: Rounded Corners 45">
              <a:extLst>
                <a:ext uri="{FF2B5EF4-FFF2-40B4-BE49-F238E27FC236}">
                  <a16:creationId xmlns:a16="http://schemas.microsoft.com/office/drawing/2014/main" id="{5171970D-8B5F-1449-9774-6595650AA70B}"/>
                </a:ext>
              </a:extLst>
            </p:cNvPr>
            <p:cNvSpPr/>
            <p:nvPr/>
          </p:nvSpPr>
          <p:spPr>
            <a:xfrm rot="16200000">
              <a:off x="2264894" y="295974"/>
              <a:ext cx="4565229" cy="6599909"/>
            </a:xfrm>
            <a:prstGeom prst="roundRect">
              <a:avLst>
                <a:gd name="adj" fmla="val 1476"/>
              </a:avLst>
            </a:prstGeom>
            <a:solidFill>
              <a:schemeClr val="bg1"/>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55" name="Rounded Rectangle 15">
              <a:extLst>
                <a:ext uri="{FF2B5EF4-FFF2-40B4-BE49-F238E27FC236}">
                  <a16:creationId xmlns:a16="http://schemas.microsoft.com/office/drawing/2014/main" id="{0BB67D6D-0AA6-F44F-AB24-D14BED661B6F}"/>
                </a:ext>
              </a:extLst>
            </p:cNvPr>
            <p:cNvSpPr/>
            <p:nvPr/>
          </p:nvSpPr>
          <p:spPr>
            <a:xfrm rot="10800000">
              <a:off x="510812" y="5998253"/>
              <a:ext cx="8073393" cy="248975"/>
            </a:xfrm>
            <a:prstGeom prst="round2SameRect">
              <a:avLst>
                <a:gd name="adj1" fmla="val 50000"/>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56" name="Rounded Rectangle 15">
              <a:extLst>
                <a:ext uri="{FF2B5EF4-FFF2-40B4-BE49-F238E27FC236}">
                  <a16:creationId xmlns:a16="http://schemas.microsoft.com/office/drawing/2014/main" id="{CEDE5040-4AB6-C74E-AEEF-6B468726B2DC}"/>
                </a:ext>
              </a:extLst>
            </p:cNvPr>
            <p:cNvSpPr/>
            <p:nvPr userDrawn="1"/>
          </p:nvSpPr>
          <p:spPr>
            <a:xfrm>
              <a:off x="3668019" y="6206338"/>
              <a:ext cx="1758981" cy="45647"/>
            </a:xfrm>
            <a:prstGeom prst="round2SameRect">
              <a:avLst>
                <a:gd name="adj1" fmla="val 50000"/>
                <a:gd name="adj2" fmla="val 0"/>
              </a:avLst>
            </a:prstGeom>
            <a:gradFill>
              <a:gsLst>
                <a:gs pos="0">
                  <a:schemeClr val="tx1">
                    <a:alpha val="0"/>
                  </a:schemeClr>
                </a:gs>
                <a:gs pos="100000">
                  <a:schemeClr val="tx1">
                    <a:alpha val="31000"/>
                  </a:schemeClr>
                </a:gs>
              </a:gsLst>
              <a:lin ang="16200000" scaled="0"/>
            </a:gra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4052" noProof="0" dirty="0"/>
            </a:p>
          </p:txBody>
        </p:sp>
        <p:sp>
          <p:nvSpPr>
            <p:cNvPr id="57" name="Oval 56">
              <a:extLst>
                <a:ext uri="{FF2B5EF4-FFF2-40B4-BE49-F238E27FC236}">
                  <a16:creationId xmlns:a16="http://schemas.microsoft.com/office/drawing/2014/main" id="{54E7B2D2-8318-514C-B1CE-1A623513A049}"/>
                </a:ext>
              </a:extLst>
            </p:cNvPr>
            <p:cNvSpPr/>
            <p:nvPr/>
          </p:nvSpPr>
          <p:spPr>
            <a:xfrm rot="16200000">
              <a:off x="4660498" y="1119143"/>
              <a:ext cx="48680" cy="48680"/>
            </a:xfrm>
            <a:prstGeom prst="ellipse">
              <a:avLst/>
            </a:prstGeom>
            <a:solidFill>
              <a:schemeClr val="bg1">
                <a:lumMod val="85000"/>
              </a:schemeClr>
            </a:solidFill>
            <a:ln w="0">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4052" noProof="0" dirty="0"/>
            </a:p>
          </p:txBody>
        </p:sp>
        <p:sp>
          <p:nvSpPr>
            <p:cNvPr id="58" name="Oval 57">
              <a:extLst>
                <a:ext uri="{FF2B5EF4-FFF2-40B4-BE49-F238E27FC236}">
                  <a16:creationId xmlns:a16="http://schemas.microsoft.com/office/drawing/2014/main" id="{52086F82-3577-5440-858B-BBA34BDA266C}"/>
                </a:ext>
              </a:extLst>
            </p:cNvPr>
            <p:cNvSpPr/>
            <p:nvPr/>
          </p:nvSpPr>
          <p:spPr>
            <a:xfrm rot="16200000">
              <a:off x="4505961" y="1106017"/>
              <a:ext cx="83096" cy="83096"/>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4052" noProof="0" dirty="0"/>
            </a:p>
          </p:txBody>
        </p:sp>
        <p:sp>
          <p:nvSpPr>
            <p:cNvPr id="59" name="Oval 58">
              <a:extLst>
                <a:ext uri="{FF2B5EF4-FFF2-40B4-BE49-F238E27FC236}">
                  <a16:creationId xmlns:a16="http://schemas.microsoft.com/office/drawing/2014/main" id="{1E6A1F3A-820D-B34A-94F7-6886B78314F4}"/>
                </a:ext>
              </a:extLst>
            </p:cNvPr>
            <p:cNvSpPr/>
            <p:nvPr/>
          </p:nvSpPr>
          <p:spPr>
            <a:xfrm rot="16200000">
              <a:off x="4524686" y="1124741"/>
              <a:ext cx="45647" cy="45647"/>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4052" noProof="0" dirty="0"/>
            </a:p>
          </p:txBody>
        </p:sp>
      </p:grpSp>
      <p:sp>
        <p:nvSpPr>
          <p:cNvPr id="60" name="Picture Placeholder 4">
            <a:extLst>
              <a:ext uri="{FF2B5EF4-FFF2-40B4-BE49-F238E27FC236}">
                <a16:creationId xmlns:a16="http://schemas.microsoft.com/office/drawing/2014/main" id="{5C430675-EA43-8C48-962F-8F29ED2B3D72}"/>
              </a:ext>
            </a:extLst>
          </p:cNvPr>
          <p:cNvSpPr>
            <a:spLocks noGrp="1"/>
          </p:cNvSpPr>
          <p:nvPr>
            <p:ph type="pic" sz="quarter" idx="12" hasCustomPrompt="1"/>
          </p:nvPr>
        </p:nvSpPr>
        <p:spPr>
          <a:xfrm>
            <a:off x="8851694" y="5257835"/>
            <a:ext cx="15504156" cy="14294763"/>
          </a:xfrm>
          <a:prstGeom prst="roundRect">
            <a:avLst>
              <a:gd name="adj" fmla="val 1356"/>
            </a:avLst>
          </a:prstGeom>
          <a:solidFill>
            <a:schemeClr val="bg1">
              <a:lumMod val="95000"/>
            </a:schemeClr>
          </a:solidFill>
          <a:ln>
            <a:noFill/>
          </a:ln>
        </p:spPr>
        <p:txBody>
          <a:bodyPr anchor="ctr"/>
          <a:lstStyle>
            <a:lvl1pPr marL="0" marR="0" indent="0" algn="ctr" defTabSz="2742878" rtl="0" eaLnBrk="1" fontAlgn="auto" latinLnBrk="0" hangingPunct="1">
              <a:lnSpc>
                <a:spcPct val="90000"/>
              </a:lnSpc>
              <a:spcBef>
                <a:spcPts val="3000"/>
              </a:spcBef>
              <a:spcAft>
                <a:spcPts val="0"/>
              </a:spcAft>
              <a:buClrTx/>
              <a:buSzTx/>
              <a:buFont typeface="Arial" panose="020B0604020202020204" pitchFamily="34" charset="0"/>
              <a:buNone/>
              <a:tabLst/>
              <a:defRPr sz="3300" i="1">
                <a:latin typeface="Times New Roman" panose="02020603050405020304" pitchFamily="18" charset="0"/>
                <a:cs typeface="Times New Roman" panose="02020603050405020304" pitchFamily="18" charset="0"/>
              </a:defRPr>
            </a:lvl1pPr>
          </a:lstStyle>
          <a:p>
            <a:pPr marL="0" marR="0" lvl="0" indent="0" algn="ctr" defTabSz="2742878" rtl="0" eaLnBrk="1" fontAlgn="auto" latinLnBrk="0" hangingPunct="1">
              <a:lnSpc>
                <a:spcPct val="90000"/>
              </a:lnSpc>
              <a:spcBef>
                <a:spcPts val="3000"/>
              </a:spcBef>
              <a:spcAft>
                <a:spcPts val="0"/>
              </a:spcAft>
              <a:buClrTx/>
              <a:buSzTx/>
              <a:buFont typeface="Arial" panose="020B0604020202020204" pitchFamily="34" charset="0"/>
              <a:buNone/>
              <a:tabLst/>
              <a:defRPr/>
            </a:pPr>
            <a:r>
              <a:rPr lang="en-US" noProof="0" dirty="0"/>
              <a:t>Insert or Drag and Drop Image Here</a:t>
            </a:r>
          </a:p>
        </p:txBody>
      </p:sp>
      <p:sp>
        <p:nvSpPr>
          <p:cNvPr id="61" name="Title 1">
            <a:extLst>
              <a:ext uri="{FF2B5EF4-FFF2-40B4-BE49-F238E27FC236}">
                <a16:creationId xmlns:a16="http://schemas.microsoft.com/office/drawing/2014/main" id="{0132C789-1CC1-3D43-B6DF-6699C95DB919}"/>
              </a:ext>
            </a:extLst>
          </p:cNvPr>
          <p:cNvSpPr>
            <a:spLocks noGrp="1"/>
          </p:cNvSpPr>
          <p:nvPr>
            <p:ph type="title"/>
          </p:nvPr>
        </p:nvSpPr>
        <p:spPr>
          <a:xfrm>
            <a:off x="1296010" y="1728000"/>
            <a:ext cx="22672604" cy="1728000"/>
          </a:xfrm>
          <a:prstGeom prst="rect">
            <a:avLst/>
          </a:prstGeom>
        </p:spPr>
        <p:txBody>
          <a:bodyPr/>
          <a:lstStyle>
            <a:lvl1pPr>
              <a:defRPr>
                <a:solidFill>
                  <a:schemeClr val="tx1">
                    <a:lumMod val="75000"/>
                    <a:lumOff val="25000"/>
                  </a:schemeClr>
                </a:solidFill>
              </a:defRPr>
            </a:lvl1pPr>
          </a:lstStyle>
          <a:p>
            <a:r>
              <a:rPr lang="en-US" noProof="0" dirty="0"/>
              <a:t>Click to edit Master title style</a:t>
            </a:r>
          </a:p>
        </p:txBody>
      </p:sp>
    </p:spTree>
    <p:extLst>
      <p:ext uri="{BB962C8B-B14F-4D97-AF65-F5344CB8AC3E}">
        <p14:creationId xmlns:p14="http://schemas.microsoft.com/office/powerpoint/2010/main" val="889607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E3C8C5B-6356-4B7C-887C-A436D7DB4059}"/>
              </a:ext>
            </a:extLst>
          </p:cNvPr>
          <p:cNvSpPr/>
          <p:nvPr userDrawn="1"/>
        </p:nvSpPr>
        <p:spPr>
          <a:xfrm>
            <a:off x="0" y="27085148"/>
            <a:ext cx="36576000" cy="3468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19" name="Rectangle 18">
            <a:extLst>
              <a:ext uri="{FF2B5EF4-FFF2-40B4-BE49-F238E27FC236}">
                <a16:creationId xmlns:a16="http://schemas.microsoft.com/office/drawing/2014/main" id="{13120C00-0FF6-411F-B2D6-C625ED6BD241}"/>
              </a:ext>
            </a:extLst>
          </p:cNvPr>
          <p:cNvSpPr/>
          <p:nvPr userDrawn="1"/>
        </p:nvSpPr>
        <p:spPr>
          <a:xfrm>
            <a:off x="0" y="7"/>
            <a:ext cx="36576000" cy="3468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0" name="Rectangle 19">
            <a:extLst>
              <a:ext uri="{FF2B5EF4-FFF2-40B4-BE49-F238E27FC236}">
                <a16:creationId xmlns:a16="http://schemas.microsoft.com/office/drawing/2014/main" id="{2D142C1D-78E5-4AD5-BEF3-C015D6E3FEBD}"/>
              </a:ext>
            </a:extLst>
          </p:cNvPr>
          <p:cNvSpPr/>
          <p:nvPr userDrawn="1"/>
        </p:nvSpPr>
        <p:spPr>
          <a:xfrm rot="5400000">
            <a:off x="-13585927" y="13585923"/>
            <a:ext cx="27432005" cy="2601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1" name="Rectangle 20">
            <a:extLst>
              <a:ext uri="{FF2B5EF4-FFF2-40B4-BE49-F238E27FC236}">
                <a16:creationId xmlns:a16="http://schemas.microsoft.com/office/drawing/2014/main" id="{300D9306-2240-47FF-AA2F-DC7C26A008A4}"/>
              </a:ext>
            </a:extLst>
          </p:cNvPr>
          <p:cNvSpPr/>
          <p:nvPr userDrawn="1"/>
        </p:nvSpPr>
        <p:spPr>
          <a:xfrm rot="5400000">
            <a:off x="22729928" y="13585928"/>
            <a:ext cx="27432000" cy="2601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pic>
        <p:nvPicPr>
          <p:cNvPr id="6" name="Picture 5">
            <a:extLst>
              <a:ext uri="{FF2B5EF4-FFF2-40B4-BE49-F238E27FC236}">
                <a16:creationId xmlns:a16="http://schemas.microsoft.com/office/drawing/2014/main" id="{F5A5840D-4965-0045-9B0A-77C86926C42F}"/>
              </a:ext>
            </a:extLst>
          </p:cNvPr>
          <p:cNvPicPr>
            <a:picLocks noChangeAspect="1"/>
          </p:cNvPicPr>
          <p:nvPr userDrawn="1"/>
        </p:nvPicPr>
        <p:blipFill rotWithShape="1">
          <a:blip r:embed="rId27"/>
          <a:srcRect b="26370"/>
          <a:stretch/>
        </p:blipFill>
        <p:spPr>
          <a:xfrm>
            <a:off x="0" y="21247067"/>
            <a:ext cx="36576000" cy="6184938"/>
          </a:xfrm>
          <a:prstGeom prst="rect">
            <a:avLst/>
          </a:prstGeom>
        </p:spPr>
      </p:pic>
      <p:sp>
        <p:nvSpPr>
          <p:cNvPr id="12" name="Title Placeholder 1">
            <a:extLst>
              <a:ext uri="{FF2B5EF4-FFF2-40B4-BE49-F238E27FC236}">
                <a16:creationId xmlns:a16="http://schemas.microsoft.com/office/drawing/2014/main" id="{26344FDC-3824-C340-B30D-0F59F5889A22}"/>
              </a:ext>
            </a:extLst>
          </p:cNvPr>
          <p:cNvSpPr>
            <a:spLocks noGrp="1"/>
          </p:cNvSpPr>
          <p:nvPr>
            <p:ph type="title"/>
          </p:nvPr>
        </p:nvSpPr>
        <p:spPr>
          <a:xfrm>
            <a:off x="1296000" y="1728000"/>
            <a:ext cx="34020000" cy="1728000"/>
          </a:xfrm>
          <a:prstGeom prst="rect">
            <a:avLst/>
          </a:prstGeom>
        </p:spPr>
        <p:txBody>
          <a:bodyPr vert="horz" lIns="0" tIns="0" rIns="0" bIns="0" rtlCol="0" anchor="ctr">
            <a:noAutofit/>
          </a:bodyPr>
          <a:lstStyle/>
          <a:p>
            <a:r>
              <a:rPr lang="en-US" noProof="0"/>
              <a:t>Click to edit Master title style</a:t>
            </a:r>
          </a:p>
        </p:txBody>
      </p:sp>
      <p:sp>
        <p:nvSpPr>
          <p:cNvPr id="13" name="Text Placeholder 2">
            <a:extLst>
              <a:ext uri="{FF2B5EF4-FFF2-40B4-BE49-F238E27FC236}">
                <a16:creationId xmlns:a16="http://schemas.microsoft.com/office/drawing/2014/main" id="{CDC48A38-9698-4649-A301-EE242DB66565}"/>
              </a:ext>
            </a:extLst>
          </p:cNvPr>
          <p:cNvSpPr>
            <a:spLocks noGrp="1"/>
          </p:cNvSpPr>
          <p:nvPr>
            <p:ph type="body" idx="1"/>
          </p:nvPr>
        </p:nvSpPr>
        <p:spPr>
          <a:xfrm>
            <a:off x="1296000" y="4608009"/>
            <a:ext cx="34020000" cy="16639067"/>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Footer Placeholder 4">
            <a:extLst>
              <a:ext uri="{FF2B5EF4-FFF2-40B4-BE49-F238E27FC236}">
                <a16:creationId xmlns:a16="http://schemas.microsoft.com/office/drawing/2014/main" id="{A221AA0B-93F2-A546-8952-0132102A50CF}"/>
              </a:ext>
            </a:extLst>
          </p:cNvPr>
          <p:cNvSpPr>
            <a:spLocks noGrp="1"/>
          </p:cNvSpPr>
          <p:nvPr>
            <p:ph type="ftr" sz="quarter" idx="3"/>
          </p:nvPr>
        </p:nvSpPr>
        <p:spPr>
          <a:xfrm>
            <a:off x="1296014" y="24754512"/>
            <a:ext cx="19547396" cy="1460502"/>
          </a:xfrm>
          <a:prstGeom prst="rect">
            <a:avLst/>
          </a:prstGeom>
        </p:spPr>
        <p:txBody>
          <a:bodyPr vert="horz" lIns="0" tIns="0" rIns="0" bIns="0" rtlCol="0" anchor="ctr"/>
          <a:lstStyle>
            <a:lvl1pPr algn="l">
              <a:defRPr sz="3600">
                <a:solidFill>
                  <a:schemeClr val="bg1"/>
                </a:solidFill>
              </a:defRPr>
            </a:lvl1pPr>
          </a:lstStyle>
          <a:p>
            <a:r>
              <a:rPr lang="en-US" dirty="0"/>
              <a:t>Add a footer</a:t>
            </a:r>
          </a:p>
        </p:txBody>
      </p:sp>
      <p:pic>
        <p:nvPicPr>
          <p:cNvPr id="8" name="Picture 7">
            <a:extLst>
              <a:ext uri="{FF2B5EF4-FFF2-40B4-BE49-F238E27FC236}">
                <a16:creationId xmlns:a16="http://schemas.microsoft.com/office/drawing/2014/main" id="{E836725D-0254-9D4F-A978-92374D23594E}"/>
              </a:ext>
            </a:extLst>
          </p:cNvPr>
          <p:cNvPicPr>
            <a:picLocks noChangeAspect="1"/>
          </p:cNvPicPr>
          <p:nvPr userDrawn="1"/>
        </p:nvPicPr>
        <p:blipFill>
          <a:blip r:embed="rId28"/>
          <a:stretch>
            <a:fillRect/>
          </a:stretch>
        </p:blipFill>
        <p:spPr>
          <a:xfrm>
            <a:off x="25581008" y="24352458"/>
            <a:ext cx="7675280" cy="2732709"/>
          </a:xfrm>
          <a:prstGeom prst="rect">
            <a:avLst/>
          </a:prstGeom>
        </p:spPr>
      </p:pic>
      <p:pic>
        <p:nvPicPr>
          <p:cNvPr id="10" name="Picture 9">
            <a:extLst>
              <a:ext uri="{FF2B5EF4-FFF2-40B4-BE49-F238E27FC236}">
                <a16:creationId xmlns:a16="http://schemas.microsoft.com/office/drawing/2014/main" id="{A1C8109A-92A7-DA4A-A5C1-3AFE086C3620}"/>
              </a:ext>
            </a:extLst>
          </p:cNvPr>
          <p:cNvPicPr>
            <a:picLocks noChangeAspect="1"/>
          </p:cNvPicPr>
          <p:nvPr userDrawn="1"/>
        </p:nvPicPr>
        <p:blipFill>
          <a:blip r:embed="rId29">
            <a:alphaModFix amt="35000"/>
          </a:blip>
          <a:stretch>
            <a:fillRect/>
          </a:stretch>
        </p:blipFill>
        <p:spPr>
          <a:xfrm>
            <a:off x="34255246" y="24754512"/>
            <a:ext cx="1061668" cy="2157983"/>
          </a:xfrm>
          <a:prstGeom prst="rect">
            <a:avLst/>
          </a:prstGeom>
        </p:spPr>
      </p:pic>
    </p:spTree>
    <p:extLst>
      <p:ext uri="{BB962C8B-B14F-4D97-AF65-F5344CB8AC3E}">
        <p14:creationId xmlns:p14="http://schemas.microsoft.com/office/powerpoint/2010/main" val="14829146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hf hdr="0" ftr="0" dt="0"/>
  <p:txStyles>
    <p:titleStyle>
      <a:lvl1pPr algn="l" defTabSz="2742878" rtl="0" eaLnBrk="1" latinLnBrk="0" hangingPunct="1">
        <a:lnSpc>
          <a:spcPct val="90000"/>
        </a:lnSpc>
        <a:spcBef>
          <a:spcPct val="0"/>
        </a:spcBef>
        <a:buNone/>
        <a:defRPr sz="9600" kern="1200">
          <a:solidFill>
            <a:schemeClr val="tx2"/>
          </a:solidFill>
          <a:latin typeface="+mj-lt"/>
          <a:ea typeface="+mj-ea"/>
          <a:cs typeface="+mj-cs"/>
        </a:defRPr>
      </a:lvl1pPr>
    </p:titleStyle>
    <p:bodyStyle>
      <a:lvl1pPr marL="800005" indent="-800005" algn="l" defTabSz="2742878" rtl="0" eaLnBrk="1" latinLnBrk="0" hangingPunct="1">
        <a:lnSpc>
          <a:spcPct val="90000"/>
        </a:lnSpc>
        <a:spcBef>
          <a:spcPts val="3000"/>
        </a:spcBef>
        <a:buFont typeface="Arial" panose="020B0604020202020204" pitchFamily="34" charset="0"/>
        <a:buChar char="•"/>
        <a:defRPr sz="5400" kern="1200">
          <a:solidFill>
            <a:schemeClr val="tx1">
              <a:lumMod val="75000"/>
              <a:lumOff val="25000"/>
            </a:schemeClr>
          </a:solidFill>
          <a:latin typeface="+mn-lt"/>
          <a:ea typeface="+mn-ea"/>
          <a:cs typeface="+mn-cs"/>
        </a:defRPr>
      </a:lvl1pPr>
      <a:lvl2pPr marL="1628587" indent="-828582" algn="l" defTabSz="2742878" rtl="0" eaLnBrk="1" latinLnBrk="0" hangingPunct="1">
        <a:lnSpc>
          <a:spcPct val="90000"/>
        </a:lnSpc>
        <a:spcBef>
          <a:spcPts val="1500"/>
        </a:spcBef>
        <a:buFont typeface="Arial" panose="020B0604020202020204" pitchFamily="34" charset="0"/>
        <a:buChar char="•"/>
        <a:defRPr sz="4800" kern="1200">
          <a:solidFill>
            <a:schemeClr val="tx1">
              <a:lumMod val="75000"/>
              <a:lumOff val="25000"/>
            </a:schemeClr>
          </a:solidFill>
          <a:latin typeface="+mn-lt"/>
          <a:ea typeface="+mn-ea"/>
          <a:cs typeface="+mn-cs"/>
        </a:defRPr>
      </a:lvl2pPr>
      <a:lvl3pPr marL="2428593" indent="-800005" algn="l" defTabSz="2742878" rtl="0" eaLnBrk="1" latinLnBrk="0" hangingPunct="1">
        <a:lnSpc>
          <a:spcPct val="90000"/>
        </a:lnSpc>
        <a:spcBef>
          <a:spcPts val="1500"/>
        </a:spcBef>
        <a:buFont typeface="Arial" panose="020B0604020202020204" pitchFamily="34" charset="0"/>
        <a:buChar char="•"/>
        <a:defRPr sz="4200" kern="1200">
          <a:solidFill>
            <a:schemeClr val="tx1">
              <a:lumMod val="75000"/>
              <a:lumOff val="25000"/>
            </a:schemeClr>
          </a:solidFill>
          <a:latin typeface="+mn-lt"/>
          <a:ea typeface="+mn-ea"/>
          <a:cs typeface="+mn-cs"/>
        </a:defRPr>
      </a:lvl3pPr>
      <a:lvl4pPr marL="3228602" indent="-800005" algn="l" defTabSz="2742878" rtl="0" eaLnBrk="1" latinLnBrk="0" hangingPunct="1">
        <a:lnSpc>
          <a:spcPct val="90000"/>
        </a:lnSpc>
        <a:spcBef>
          <a:spcPts val="1500"/>
        </a:spcBef>
        <a:buFont typeface="Arial" panose="020B0604020202020204" pitchFamily="34" charset="0"/>
        <a:buChar char="•"/>
        <a:defRPr sz="4200" kern="1200">
          <a:solidFill>
            <a:schemeClr val="tx1">
              <a:lumMod val="75000"/>
              <a:lumOff val="25000"/>
            </a:schemeClr>
          </a:solidFill>
          <a:latin typeface="+mn-lt"/>
          <a:ea typeface="+mn-ea"/>
          <a:cs typeface="+mn-cs"/>
        </a:defRPr>
      </a:lvl4pPr>
      <a:lvl5pPr marL="4028608" indent="-800005" algn="l" defTabSz="2742878" rtl="0" eaLnBrk="1" latinLnBrk="0" hangingPunct="1">
        <a:lnSpc>
          <a:spcPct val="90000"/>
        </a:lnSpc>
        <a:spcBef>
          <a:spcPts val="1500"/>
        </a:spcBef>
        <a:buFont typeface="Arial" panose="020B0604020202020204" pitchFamily="34" charset="0"/>
        <a:buChar char="•"/>
        <a:defRPr sz="4200" kern="1200">
          <a:solidFill>
            <a:schemeClr val="tx1">
              <a:lumMod val="75000"/>
              <a:lumOff val="25000"/>
            </a:schemeClr>
          </a:solidFill>
          <a:latin typeface="+mn-lt"/>
          <a:ea typeface="+mn-ea"/>
          <a:cs typeface="+mn-cs"/>
        </a:defRPr>
      </a:lvl5pPr>
      <a:lvl6pPr marL="7542920" indent="-685720" algn="l" defTabSz="2742878"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4356" indent="-685720" algn="l" defTabSz="2742878"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5802" indent="-685720" algn="l" defTabSz="2742878"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7240" indent="-685720" algn="l" defTabSz="2742878"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2878" rtl="0" eaLnBrk="1" latinLnBrk="0" hangingPunct="1">
        <a:defRPr sz="5400" kern="1200">
          <a:solidFill>
            <a:schemeClr val="tx1"/>
          </a:solidFill>
          <a:latin typeface="+mn-lt"/>
          <a:ea typeface="+mn-ea"/>
          <a:cs typeface="+mn-cs"/>
        </a:defRPr>
      </a:lvl1pPr>
      <a:lvl2pPr marL="1371442" algn="l" defTabSz="2742878" rtl="0" eaLnBrk="1" latinLnBrk="0" hangingPunct="1">
        <a:defRPr sz="5400" kern="1200">
          <a:solidFill>
            <a:schemeClr val="tx1"/>
          </a:solidFill>
          <a:latin typeface="+mn-lt"/>
          <a:ea typeface="+mn-ea"/>
          <a:cs typeface="+mn-cs"/>
        </a:defRPr>
      </a:lvl2pPr>
      <a:lvl3pPr marL="2742878" algn="l" defTabSz="2742878" rtl="0" eaLnBrk="1" latinLnBrk="0" hangingPunct="1">
        <a:defRPr sz="5400" kern="1200">
          <a:solidFill>
            <a:schemeClr val="tx1"/>
          </a:solidFill>
          <a:latin typeface="+mn-lt"/>
          <a:ea typeface="+mn-ea"/>
          <a:cs typeface="+mn-cs"/>
        </a:defRPr>
      </a:lvl3pPr>
      <a:lvl4pPr marL="4114316" algn="l" defTabSz="2742878" rtl="0" eaLnBrk="1" latinLnBrk="0" hangingPunct="1">
        <a:defRPr sz="5400" kern="1200">
          <a:solidFill>
            <a:schemeClr val="tx1"/>
          </a:solidFill>
          <a:latin typeface="+mn-lt"/>
          <a:ea typeface="+mn-ea"/>
          <a:cs typeface="+mn-cs"/>
        </a:defRPr>
      </a:lvl4pPr>
      <a:lvl5pPr marL="5485762" algn="l" defTabSz="2742878" rtl="0" eaLnBrk="1" latinLnBrk="0" hangingPunct="1">
        <a:defRPr sz="5400" kern="1200">
          <a:solidFill>
            <a:schemeClr val="tx1"/>
          </a:solidFill>
          <a:latin typeface="+mn-lt"/>
          <a:ea typeface="+mn-ea"/>
          <a:cs typeface="+mn-cs"/>
        </a:defRPr>
      </a:lvl5pPr>
      <a:lvl6pPr marL="6857198" algn="l" defTabSz="2742878" rtl="0" eaLnBrk="1" latinLnBrk="0" hangingPunct="1">
        <a:defRPr sz="5400" kern="1200">
          <a:solidFill>
            <a:schemeClr val="tx1"/>
          </a:solidFill>
          <a:latin typeface="+mn-lt"/>
          <a:ea typeface="+mn-ea"/>
          <a:cs typeface="+mn-cs"/>
        </a:defRPr>
      </a:lvl6pPr>
      <a:lvl7pPr marL="8228640" algn="l" defTabSz="2742878" rtl="0" eaLnBrk="1" latinLnBrk="0" hangingPunct="1">
        <a:defRPr sz="5400" kern="1200">
          <a:solidFill>
            <a:schemeClr val="tx1"/>
          </a:solidFill>
          <a:latin typeface="+mn-lt"/>
          <a:ea typeface="+mn-ea"/>
          <a:cs typeface="+mn-cs"/>
        </a:defRPr>
      </a:lvl7pPr>
      <a:lvl8pPr marL="9600078" algn="l" defTabSz="2742878" rtl="0" eaLnBrk="1" latinLnBrk="0" hangingPunct="1">
        <a:defRPr sz="5400" kern="1200">
          <a:solidFill>
            <a:schemeClr val="tx1"/>
          </a:solidFill>
          <a:latin typeface="+mn-lt"/>
          <a:ea typeface="+mn-ea"/>
          <a:cs typeface="+mn-cs"/>
        </a:defRPr>
      </a:lvl8pPr>
      <a:lvl9pPr marL="10971518" algn="l" defTabSz="2742878"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jpg"/><Relationship Id="rId1" Type="http://schemas.openxmlformats.org/officeDocument/2006/relationships/slideLayout" Target="../slideLayouts/slideLayout25.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B4ED6949-6443-42A4-9B26-A03A4DB36026}"/>
              </a:ext>
            </a:extLst>
          </p:cNvPr>
          <p:cNvSpPr txBox="1"/>
          <p:nvPr/>
        </p:nvSpPr>
        <p:spPr>
          <a:xfrm>
            <a:off x="1920240" y="5410204"/>
            <a:ext cx="9753600" cy="6766560"/>
          </a:xfrm>
          <a:prstGeom prst="rect">
            <a:avLst/>
          </a:prstGeom>
          <a:noFill/>
        </p:spPr>
        <p:txBody>
          <a:bodyPr wrap="square" lIns="0" tIns="0" rIns="0" bIns="0" rtlCol="0">
            <a:noAutofit/>
          </a:bodyPr>
          <a:lstStyle/>
          <a:p>
            <a:pPr algn="l"/>
            <a:endParaRPr lang="en-US" sz="3600" dirty="0">
              <a:solidFill>
                <a:schemeClr val="tx1">
                  <a:lumMod val="75000"/>
                  <a:lumOff val="25000"/>
                </a:schemeClr>
              </a:solidFill>
            </a:endParaRPr>
          </a:p>
        </p:txBody>
      </p:sp>
      <p:sp>
        <p:nvSpPr>
          <p:cNvPr id="21" name="Rectangle 20">
            <a:extLst>
              <a:ext uri="{FF2B5EF4-FFF2-40B4-BE49-F238E27FC236}">
                <a16:creationId xmlns:a16="http://schemas.microsoft.com/office/drawing/2014/main" id="{91483DA4-7738-45CF-B900-AF73727425ED}"/>
              </a:ext>
            </a:extLst>
          </p:cNvPr>
          <p:cNvSpPr/>
          <p:nvPr/>
        </p:nvSpPr>
        <p:spPr>
          <a:xfrm>
            <a:off x="400194" y="2360441"/>
            <a:ext cx="8926686" cy="10387026"/>
          </a:xfrm>
          <a:prstGeom prst="rect">
            <a:avLst/>
          </a:prstGeom>
          <a:gradFill>
            <a:gsLst>
              <a:gs pos="0">
                <a:schemeClr val="bg1"/>
              </a:gs>
              <a:gs pos="42000">
                <a:schemeClr val="accent1">
                  <a:lumMod val="45000"/>
                  <a:lumOff val="55000"/>
                </a:schemeClr>
              </a:gs>
              <a:gs pos="83000">
                <a:schemeClr val="accent1">
                  <a:lumMod val="45000"/>
                  <a:lumOff val="55000"/>
                </a:schemeClr>
              </a:gs>
              <a:gs pos="100000">
                <a:schemeClr val="accent1">
                  <a:lumMod val="30000"/>
                  <a:lumOff val="70000"/>
                </a:schemeClr>
              </a:gs>
            </a:gsLst>
            <a:lin ang="8100000" scaled="1"/>
          </a:gra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4050" dirty="0">
              <a:solidFill>
                <a:schemeClr val="tx1"/>
              </a:solidFill>
              <a:ea typeface="+mn-lt"/>
              <a:cs typeface="+mn-lt"/>
            </a:endParaRPr>
          </a:p>
          <a:p>
            <a:pPr algn="ctr"/>
            <a:r>
              <a:rPr lang="en-US" sz="4050" dirty="0">
                <a:solidFill>
                  <a:schemeClr val="tx1"/>
                </a:solidFill>
                <a:ea typeface="+mn-lt"/>
                <a:cs typeface="+mn-lt"/>
              </a:rPr>
              <a:t>FERGUSON EFFECT:</a:t>
            </a:r>
          </a:p>
          <a:p>
            <a:endParaRPr lang="en-US" sz="4050" dirty="0">
              <a:solidFill>
                <a:schemeClr val="tx1"/>
              </a:solidFill>
              <a:ea typeface="+mn-lt"/>
              <a:cs typeface="+mn-lt"/>
            </a:endParaRPr>
          </a:p>
          <a:p>
            <a:pPr algn="ctr"/>
            <a:r>
              <a:rPr lang="en-US" sz="4050" dirty="0">
                <a:solidFill>
                  <a:schemeClr val="tx1"/>
                </a:solidFill>
                <a:ea typeface="+mn-lt"/>
                <a:cs typeface="+mn-lt"/>
              </a:rPr>
              <a:t>“As the Black Lives Matter movement gained support following protests in Ferguson, Missouri, perhaps police officers worry about the new public mood, scaled back their law enforcement efforts, with more crime as a consequence” (Gross &amp; Mann, 2017,</a:t>
            </a:r>
            <a:endParaRPr lang="en-US" sz="5400">
              <a:solidFill>
                <a:schemeClr val="tx1"/>
              </a:solidFill>
            </a:endParaRPr>
          </a:p>
          <a:p>
            <a:pPr algn="ctr"/>
            <a:endParaRPr lang="en-US" sz="4052" dirty="0">
              <a:solidFill>
                <a:schemeClr val="tx1"/>
              </a:solidFill>
            </a:endParaRPr>
          </a:p>
          <a:p>
            <a:pPr marL="285750" indent="-285750">
              <a:lnSpc>
                <a:spcPct val="90000"/>
              </a:lnSpc>
              <a:spcBef>
                <a:spcPts val="1000"/>
              </a:spcBef>
              <a:buFont typeface="Arial"/>
              <a:buChar char="•"/>
            </a:pPr>
            <a:r>
              <a:rPr lang="en-US" sz="4050" dirty="0">
                <a:solidFill>
                  <a:schemeClr val="tx1">
                    <a:lumMod val="95000"/>
                    <a:lumOff val="5000"/>
                  </a:schemeClr>
                </a:solidFill>
                <a:ea typeface="+mn-lt"/>
                <a:cs typeface="+mn-lt"/>
              </a:rPr>
              <a:t>"With a 10% rise in homicides, a one standard deviation increase in search activity is associated with a rise in other violent crime of about 3%" (Gross &amp; Mann 2017).</a:t>
            </a:r>
          </a:p>
          <a:p>
            <a:pPr algn="ctr"/>
            <a:endParaRPr lang="en-US" sz="4050" dirty="0">
              <a:solidFill>
                <a:schemeClr val="tx1"/>
              </a:solidFill>
            </a:endParaRPr>
          </a:p>
          <a:p>
            <a:pPr marL="856615" indent="-856615">
              <a:buFont typeface="Arial" panose="020B0604020202020204" pitchFamily="34" charset="0"/>
              <a:buChar char="•"/>
            </a:pPr>
            <a:endParaRPr lang="en-US" sz="4052" dirty="0">
              <a:solidFill>
                <a:schemeClr val="tx1"/>
              </a:solidFill>
            </a:endParaRPr>
          </a:p>
          <a:p>
            <a:pPr marL="856615" indent="-856615">
              <a:buFont typeface="Arial" panose="020B0604020202020204" pitchFamily="34" charset="0"/>
              <a:buChar char="•"/>
            </a:pPr>
            <a:endParaRPr lang="en-US" sz="4052" dirty="0">
              <a:solidFill>
                <a:schemeClr val="tx1"/>
              </a:solidFill>
            </a:endParaRPr>
          </a:p>
        </p:txBody>
      </p:sp>
      <p:sp>
        <p:nvSpPr>
          <p:cNvPr id="23" name="Rectangle 22">
            <a:extLst>
              <a:ext uri="{FF2B5EF4-FFF2-40B4-BE49-F238E27FC236}">
                <a16:creationId xmlns:a16="http://schemas.microsoft.com/office/drawing/2014/main" id="{2B20CC03-754F-4806-BD0B-BFBDA79A533C}"/>
              </a:ext>
            </a:extLst>
          </p:cNvPr>
          <p:cNvSpPr/>
          <p:nvPr/>
        </p:nvSpPr>
        <p:spPr>
          <a:xfrm>
            <a:off x="9563325" y="2361291"/>
            <a:ext cx="26575588" cy="18501975"/>
          </a:xfrm>
          <a:prstGeom prst="rect">
            <a:avLst/>
          </a:prstGeom>
          <a:gradFill>
            <a:gsLst>
              <a:gs pos="15000">
                <a:schemeClr val="bg1"/>
              </a:gs>
              <a:gs pos="45000">
                <a:schemeClr val="accent1">
                  <a:lumMod val="45000"/>
                  <a:lumOff val="55000"/>
                </a:schemeClr>
              </a:gs>
              <a:gs pos="55000">
                <a:schemeClr val="accent1">
                  <a:lumMod val="45000"/>
                  <a:lumOff val="55000"/>
                </a:schemeClr>
              </a:gs>
              <a:gs pos="100000">
                <a:schemeClr val="accent1">
                  <a:lumMod val="30000"/>
                  <a:lumOff val="70000"/>
                </a:schemeClr>
              </a:gs>
            </a:gsLst>
            <a:lin ang="8100000" scaled="1"/>
          </a:gra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4052" dirty="0">
                <a:solidFill>
                  <a:schemeClr val="tx1"/>
                </a:solidFill>
              </a:rPr>
              <a:t>Hypothesis and Analysis</a:t>
            </a:r>
          </a:p>
          <a:p>
            <a:r>
              <a:rPr lang="en-US" sz="4050" b="1" dirty="0">
                <a:solidFill>
                  <a:schemeClr val="tx1"/>
                </a:solidFill>
              </a:rPr>
              <a:t>Thesis Question: "</a:t>
            </a:r>
            <a:r>
              <a:rPr lang="en-US" sz="4050" b="1" dirty="0">
                <a:solidFill>
                  <a:schemeClr val="tx1"/>
                </a:solidFill>
                <a:ea typeface="+mn-lt"/>
                <a:cs typeface="+mn-lt"/>
              </a:rPr>
              <a:t>Floyd Effect"- </a:t>
            </a:r>
            <a:r>
              <a:rPr lang="en-US" sz="3800" b="1" dirty="0">
                <a:solidFill>
                  <a:schemeClr val="tx1">
                    <a:lumMod val="95000"/>
                    <a:lumOff val="5000"/>
                  </a:schemeClr>
                </a:solidFill>
                <a:ea typeface="+mn-lt"/>
                <a:cs typeface="+mn-lt"/>
              </a:rPr>
              <a:t>Due to the death of George Floyd and the response of the nation, public concern of police increased, therefore leading to an increase in crime.</a:t>
            </a:r>
            <a:endParaRPr lang="en-US" sz="3800" dirty="0">
              <a:solidFill>
                <a:schemeClr val="tx1">
                  <a:lumMod val="95000"/>
                  <a:lumOff val="5000"/>
                </a:schemeClr>
              </a:solidFill>
              <a:ea typeface="+mn-lt"/>
              <a:cs typeface="+mn-lt"/>
            </a:endParaRPr>
          </a:p>
          <a:p>
            <a:r>
              <a:rPr lang="en-US" sz="4050" dirty="0">
                <a:solidFill>
                  <a:schemeClr val="tx1"/>
                </a:solidFill>
              </a:rPr>
              <a:t>Hypothesis 1: </a:t>
            </a:r>
            <a:r>
              <a:rPr lang="en-US" sz="4050" dirty="0">
                <a:solidFill>
                  <a:schemeClr val="tx1"/>
                </a:solidFill>
                <a:ea typeface="+mn-lt"/>
                <a:cs typeface="+mn-lt"/>
              </a:rPr>
              <a:t>H</a:t>
            </a:r>
            <a:r>
              <a:rPr lang="en-US" sz="4050" dirty="0">
                <a:solidFill>
                  <a:schemeClr val="tx1">
                    <a:lumMod val="95000"/>
                    <a:lumOff val="5000"/>
                  </a:schemeClr>
                </a:solidFill>
                <a:ea typeface="+mn-lt"/>
                <a:cs typeface="+mn-lt"/>
              </a:rPr>
              <a:t>igh homicide rate for cities that have a lower ratio between blue and black lives, meaning Black Lives Matter was searched more in the areas with higher homicide rates.</a:t>
            </a:r>
            <a:r>
              <a:rPr lang="en-US" sz="4050" dirty="0">
                <a:solidFill>
                  <a:schemeClr val="tx1">
                    <a:lumMod val="95000"/>
                    <a:lumOff val="5000"/>
                  </a:schemeClr>
                </a:solidFill>
              </a:rPr>
              <a:t> </a:t>
            </a:r>
          </a:p>
          <a:p>
            <a:endParaRPr lang="en-US" sz="4050" b="1" dirty="0">
              <a:ea typeface="+mn-lt"/>
              <a:cs typeface="+mn-lt"/>
            </a:endParaRPr>
          </a:p>
        </p:txBody>
      </p:sp>
      <p:sp>
        <p:nvSpPr>
          <p:cNvPr id="26" name="Rectangle 25">
            <a:extLst>
              <a:ext uri="{FF2B5EF4-FFF2-40B4-BE49-F238E27FC236}">
                <a16:creationId xmlns:a16="http://schemas.microsoft.com/office/drawing/2014/main" id="{77BC351F-AA79-4C74-A9E2-2C019055EB29}"/>
              </a:ext>
            </a:extLst>
          </p:cNvPr>
          <p:cNvSpPr/>
          <p:nvPr/>
        </p:nvSpPr>
        <p:spPr>
          <a:xfrm>
            <a:off x="9563324" y="21055983"/>
            <a:ext cx="26617922" cy="3528842"/>
          </a:xfrm>
          <a:prstGeom prst="rect">
            <a:avLst/>
          </a:prstGeom>
          <a:gradFill>
            <a:gsLst>
              <a:gs pos="5000">
                <a:schemeClr val="bg1"/>
              </a:gs>
              <a:gs pos="44400">
                <a:srgbClr val="AEDC9D"/>
              </a:gs>
              <a:gs pos="29000">
                <a:schemeClr val="accent1">
                  <a:lumMod val="45000"/>
                  <a:lumOff val="55000"/>
                </a:schemeClr>
              </a:gs>
              <a:gs pos="83000">
                <a:schemeClr val="accent1">
                  <a:lumMod val="45000"/>
                  <a:lumOff val="55000"/>
                </a:schemeClr>
              </a:gs>
              <a:gs pos="100000">
                <a:schemeClr val="accent1">
                  <a:lumMod val="30000"/>
                  <a:lumOff val="70000"/>
                </a:schemeClr>
              </a:gs>
            </a:gsLst>
            <a:lin ang="0" scaled="1"/>
          </a:gradFill>
          <a:ln w="38100">
            <a:solidFill>
              <a:srgbClr val="28394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4000" dirty="0">
                <a:solidFill>
                  <a:schemeClr val="tx1">
                    <a:lumMod val="95000"/>
                    <a:lumOff val="5000"/>
                  </a:schemeClr>
                </a:solidFill>
              </a:rPr>
              <a:t>Results and Implications:</a:t>
            </a:r>
          </a:p>
          <a:p>
            <a:r>
              <a:rPr lang="en-US" sz="3600" dirty="0">
                <a:solidFill>
                  <a:schemeClr val="tx1">
                    <a:lumMod val="95000"/>
                    <a:lumOff val="5000"/>
                  </a:schemeClr>
                </a:solidFill>
              </a:rPr>
              <a:t>Google Trend data is more of a measure of hostility between Blue Lives Matter &amp; Black Lives Matter and less of a measure of public concern. My first graphs show the opposite of what my theory/hypothesis would be.</a:t>
            </a:r>
          </a:p>
          <a:p>
            <a:r>
              <a:rPr lang="en-US" sz="3600" dirty="0">
                <a:solidFill>
                  <a:schemeClr val="tx1">
                    <a:lumMod val="95000"/>
                    <a:lumOff val="5000"/>
                  </a:schemeClr>
                </a:solidFill>
              </a:rPr>
              <a:t>Hard to tell for sure what is happening because I only have 68 cities so it's hard to obtain statistical significance. </a:t>
            </a:r>
          </a:p>
          <a:p>
            <a:r>
              <a:rPr lang="en-US" sz="3600" dirty="0">
                <a:solidFill>
                  <a:schemeClr val="tx1">
                    <a:lumMod val="95000"/>
                    <a:lumOff val="5000"/>
                  </a:schemeClr>
                </a:solidFill>
              </a:rPr>
              <a:t>In the end always hard to tell what is affecting crime, some key predictors can be public concern, poverty, education, and unemployment.</a:t>
            </a:r>
          </a:p>
        </p:txBody>
      </p:sp>
      <p:sp>
        <p:nvSpPr>
          <p:cNvPr id="27" name="TextBox 26">
            <a:extLst>
              <a:ext uri="{FF2B5EF4-FFF2-40B4-BE49-F238E27FC236}">
                <a16:creationId xmlns:a16="http://schemas.microsoft.com/office/drawing/2014/main" id="{A2E46573-EAB0-457A-9957-80015AFB8866}"/>
              </a:ext>
            </a:extLst>
          </p:cNvPr>
          <p:cNvSpPr txBox="1"/>
          <p:nvPr/>
        </p:nvSpPr>
        <p:spPr>
          <a:xfrm>
            <a:off x="7258192" y="402131"/>
            <a:ext cx="21549206" cy="1942308"/>
          </a:xfrm>
          <a:prstGeom prst="rect">
            <a:avLst/>
          </a:prstGeom>
          <a:solidFill>
            <a:schemeClr val="bg1"/>
          </a:solidFill>
        </p:spPr>
        <p:txBody>
          <a:bodyPr wrap="square" lIns="0" tIns="0" rIns="0" bIns="0" rtlCol="0" anchor="ctr">
            <a:noAutofit/>
          </a:bodyPr>
          <a:lstStyle/>
          <a:p>
            <a:r>
              <a:rPr lang="en-US" sz="8800" dirty="0">
                <a:solidFill>
                  <a:schemeClr val="tx1">
                    <a:lumMod val="95000"/>
                    <a:lumOff val="5000"/>
                  </a:schemeClr>
                </a:solidFill>
              </a:rPr>
              <a:t>Has there been another "</a:t>
            </a:r>
            <a:r>
              <a:rPr lang="en-US" sz="8800">
                <a:solidFill>
                  <a:schemeClr val="tx1">
                    <a:lumMod val="95000"/>
                    <a:lumOff val="5000"/>
                  </a:schemeClr>
                </a:solidFill>
              </a:rPr>
              <a:t>Ferguson Effect“</a:t>
            </a:r>
            <a:r>
              <a:rPr lang="en-US" sz="8800" b="1">
                <a:solidFill>
                  <a:schemeClr val="tx1">
                    <a:lumMod val="95000"/>
                    <a:lumOff val="5000"/>
                  </a:schemeClr>
                </a:solidFill>
              </a:rPr>
              <a:t>?</a:t>
            </a:r>
            <a:r>
              <a:rPr lang="en-US" sz="8800" b="1">
                <a:solidFill>
                  <a:schemeClr val="bg1"/>
                </a:solidFill>
              </a:rPr>
              <a:t> </a:t>
            </a:r>
            <a:endParaRPr lang="en-US" sz="8800" b="1" dirty="0">
              <a:solidFill>
                <a:schemeClr val="bg1"/>
              </a:solidFill>
            </a:endParaRPr>
          </a:p>
        </p:txBody>
      </p:sp>
      <p:sp>
        <p:nvSpPr>
          <p:cNvPr id="28" name="Rectangle 27">
            <a:extLst>
              <a:ext uri="{FF2B5EF4-FFF2-40B4-BE49-F238E27FC236}">
                <a16:creationId xmlns:a16="http://schemas.microsoft.com/office/drawing/2014/main" id="{C48F2220-D707-41D7-AC00-7D3C23533CB2}"/>
              </a:ext>
            </a:extLst>
          </p:cNvPr>
          <p:cNvSpPr/>
          <p:nvPr/>
        </p:nvSpPr>
        <p:spPr>
          <a:xfrm>
            <a:off x="400194" y="12953463"/>
            <a:ext cx="8926686" cy="11851931"/>
          </a:xfrm>
          <a:prstGeom prst="rect">
            <a:avLst/>
          </a:prstGeom>
          <a:gradFill flip="none" rotWithShape="1">
            <a:gsLst>
              <a:gs pos="0">
                <a:schemeClr val="bg1"/>
              </a:gs>
              <a:gs pos="20000">
                <a:schemeClr val="accent1">
                  <a:lumMod val="45000"/>
                  <a:lumOff val="55000"/>
                </a:schemeClr>
              </a:gs>
              <a:gs pos="49000">
                <a:schemeClr val="accent1">
                  <a:lumMod val="45000"/>
                  <a:lumOff val="55000"/>
                </a:schemeClr>
              </a:gs>
              <a:gs pos="100000">
                <a:schemeClr val="accent1">
                  <a:lumMod val="30000"/>
                  <a:lumOff val="70000"/>
                </a:schemeClr>
              </a:gs>
            </a:gsLst>
            <a:lin ang="5400000" scaled="1"/>
            <a:tileRect/>
          </a:gra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4050" dirty="0">
                <a:solidFill>
                  <a:schemeClr val="tx1"/>
                </a:solidFill>
              </a:rPr>
              <a:t>Data &amp; Methods</a:t>
            </a:r>
            <a:endParaRPr lang="en-US" sz="4052" dirty="0">
              <a:solidFill>
                <a:schemeClr val="tx1"/>
              </a:solidFill>
            </a:endParaRPr>
          </a:p>
          <a:p>
            <a:r>
              <a:rPr lang="en-US" sz="3800" dirty="0">
                <a:solidFill>
                  <a:schemeClr val="tx1"/>
                </a:solidFill>
              </a:rPr>
              <a:t>- Google Trend Data</a:t>
            </a:r>
          </a:p>
          <a:p>
            <a:r>
              <a:rPr lang="en-US" sz="3800" dirty="0">
                <a:solidFill>
                  <a:schemeClr val="tx1"/>
                </a:solidFill>
              </a:rPr>
              <a:t>(Blue Lives Matter Vs. Black Lives Matter Ratio: As a measure of public concern)</a:t>
            </a:r>
          </a:p>
          <a:p>
            <a:r>
              <a:rPr lang="en-US" sz="3800" dirty="0">
                <a:solidFill>
                  <a:schemeClr val="tx1"/>
                </a:solidFill>
              </a:rPr>
              <a:t>- Major Cities Chief's Police Association Crime Data</a:t>
            </a:r>
          </a:p>
          <a:p>
            <a:r>
              <a:rPr lang="en-US" sz="3800" dirty="0">
                <a:solidFill>
                  <a:schemeClr val="tx1"/>
                </a:solidFill>
              </a:rPr>
              <a:t>- Census </a:t>
            </a:r>
          </a:p>
          <a:p>
            <a:pPr algn="ctr"/>
            <a:r>
              <a:rPr lang="en-US" sz="4050" dirty="0">
                <a:solidFill>
                  <a:schemeClr val="tx1"/>
                </a:solidFill>
              </a:rPr>
              <a:t>Literature</a:t>
            </a:r>
          </a:p>
          <a:p>
            <a:pPr marL="285750" indent="-285750">
              <a:buFont typeface="Arial"/>
              <a:buChar char="•"/>
            </a:pPr>
            <a:r>
              <a:rPr lang="en-US" sz="3000" dirty="0">
                <a:solidFill>
                  <a:schemeClr val="tx1">
                    <a:lumMod val="95000"/>
                    <a:lumOff val="5000"/>
                  </a:schemeClr>
                </a:solidFill>
                <a:ea typeface="+mn-lt"/>
                <a:cs typeface="+mn-lt"/>
              </a:rPr>
              <a:t>Members from a low-income areas report back "fertile ground for repairing relationships between community and police" however also report negatively on procedural justice, police legitimacy, police bias, and community policing (Vigne, Fontaine &amp; Dwivedi 2017).</a:t>
            </a:r>
          </a:p>
          <a:p>
            <a:pPr marL="285750" indent="-285750">
              <a:lnSpc>
                <a:spcPct val="90000"/>
              </a:lnSpc>
              <a:spcBef>
                <a:spcPts val="1000"/>
              </a:spcBef>
              <a:buFont typeface="Arial"/>
              <a:buChar char="•"/>
            </a:pPr>
            <a:r>
              <a:rPr lang="en-US" sz="3000" dirty="0">
                <a:solidFill>
                  <a:schemeClr val="tx1">
                    <a:lumMod val="95000"/>
                    <a:lumOff val="5000"/>
                  </a:schemeClr>
                </a:solidFill>
                <a:ea typeface="+mn-lt"/>
                <a:cs typeface="+mn-lt"/>
              </a:rPr>
              <a:t>"Satisfaction from citizen-initiated contact with police was found to explain the largest amount of public satisfaction with police" (Hinds 2009).</a:t>
            </a:r>
          </a:p>
          <a:p>
            <a:pPr marL="285750" indent="-285750">
              <a:lnSpc>
                <a:spcPct val="90000"/>
              </a:lnSpc>
              <a:spcBef>
                <a:spcPts val="1000"/>
              </a:spcBef>
              <a:buFont typeface="Arial"/>
              <a:buChar char="•"/>
            </a:pPr>
            <a:r>
              <a:rPr lang="en-US" sz="3000" dirty="0">
                <a:solidFill>
                  <a:schemeClr val="tx1">
                    <a:lumMod val="95000"/>
                    <a:lumOff val="5000"/>
                  </a:schemeClr>
                </a:solidFill>
                <a:ea typeface="+mn-lt"/>
                <a:cs typeface="+mn-lt"/>
              </a:rPr>
              <a:t>The more informal police contacts citizens had the more positive they felt regarding perception compared to those with formal police contacts. (Maxson, Hennigan &amp; Sloane 2003).</a:t>
            </a:r>
          </a:p>
          <a:p>
            <a:pPr marL="285750" indent="-285750">
              <a:lnSpc>
                <a:spcPct val="90000"/>
              </a:lnSpc>
              <a:spcBef>
                <a:spcPts val="1000"/>
              </a:spcBef>
              <a:buFont typeface="Arial"/>
              <a:buChar char="•"/>
            </a:pPr>
            <a:endParaRPr lang="en-US" sz="3000" dirty="0">
              <a:solidFill>
                <a:schemeClr val="tx1">
                  <a:lumMod val="95000"/>
                  <a:lumOff val="5000"/>
                </a:schemeClr>
              </a:solidFill>
            </a:endParaRPr>
          </a:p>
          <a:p>
            <a:pPr algn="ctr"/>
            <a:endParaRPr lang="en-US" sz="4050" dirty="0">
              <a:solidFill>
                <a:schemeClr val="tx1"/>
              </a:solidFill>
            </a:endParaRPr>
          </a:p>
        </p:txBody>
      </p:sp>
      <p:pic>
        <p:nvPicPr>
          <p:cNvPr id="2" name="Picture 3" descr="Chart, scatter chart&#10;&#10;Description automatically generated">
            <a:extLst>
              <a:ext uri="{FF2B5EF4-FFF2-40B4-BE49-F238E27FC236}">
                <a16:creationId xmlns:a16="http://schemas.microsoft.com/office/drawing/2014/main" id="{02E41E80-21EB-7DA4-3467-5E5F0F61901F}"/>
              </a:ext>
            </a:extLst>
          </p:cNvPr>
          <p:cNvPicPr>
            <a:picLocks noChangeAspect="1"/>
          </p:cNvPicPr>
          <p:nvPr/>
        </p:nvPicPr>
        <p:blipFill>
          <a:blip r:embed="rId3"/>
          <a:stretch>
            <a:fillRect/>
          </a:stretch>
        </p:blipFill>
        <p:spPr>
          <a:xfrm>
            <a:off x="9579626" y="5534312"/>
            <a:ext cx="7515478" cy="4514338"/>
          </a:xfrm>
          <a:prstGeom prst="rect">
            <a:avLst/>
          </a:prstGeom>
        </p:spPr>
      </p:pic>
      <p:pic>
        <p:nvPicPr>
          <p:cNvPr id="7" name="Picture 7" descr="Graphical user interface, text, application&#10;&#10;Description automatically generated">
            <a:extLst>
              <a:ext uri="{FF2B5EF4-FFF2-40B4-BE49-F238E27FC236}">
                <a16:creationId xmlns:a16="http://schemas.microsoft.com/office/drawing/2014/main" id="{147235A2-DEB7-E729-AE2C-43A039F3278A}"/>
              </a:ext>
            </a:extLst>
          </p:cNvPr>
          <p:cNvPicPr>
            <a:picLocks noChangeAspect="1"/>
          </p:cNvPicPr>
          <p:nvPr/>
        </p:nvPicPr>
        <p:blipFill>
          <a:blip r:embed="rId4"/>
          <a:stretch>
            <a:fillRect/>
          </a:stretch>
        </p:blipFill>
        <p:spPr>
          <a:xfrm>
            <a:off x="17306209" y="5407313"/>
            <a:ext cx="7311978" cy="4641337"/>
          </a:xfrm>
          <a:prstGeom prst="rect">
            <a:avLst/>
          </a:prstGeom>
        </p:spPr>
      </p:pic>
      <p:pic>
        <p:nvPicPr>
          <p:cNvPr id="8" name="Picture 8" descr="Table&#10;&#10;Description automatically generated">
            <a:extLst>
              <a:ext uri="{FF2B5EF4-FFF2-40B4-BE49-F238E27FC236}">
                <a16:creationId xmlns:a16="http://schemas.microsoft.com/office/drawing/2014/main" id="{982F48D5-01AD-631C-8C2A-9B38DA515CA9}"/>
              </a:ext>
            </a:extLst>
          </p:cNvPr>
          <p:cNvPicPr>
            <a:picLocks noChangeAspect="1"/>
          </p:cNvPicPr>
          <p:nvPr/>
        </p:nvPicPr>
        <p:blipFill>
          <a:blip r:embed="rId5"/>
          <a:stretch>
            <a:fillRect/>
          </a:stretch>
        </p:blipFill>
        <p:spPr>
          <a:xfrm>
            <a:off x="24956295" y="4961555"/>
            <a:ext cx="6301994" cy="5210516"/>
          </a:xfrm>
          <a:prstGeom prst="rect">
            <a:avLst/>
          </a:prstGeom>
        </p:spPr>
      </p:pic>
      <p:sp>
        <p:nvSpPr>
          <p:cNvPr id="9" name="TextBox 8">
            <a:extLst>
              <a:ext uri="{FF2B5EF4-FFF2-40B4-BE49-F238E27FC236}">
                <a16:creationId xmlns:a16="http://schemas.microsoft.com/office/drawing/2014/main" id="{3AE61291-2356-B586-4581-925B1CB2BCD1}"/>
              </a:ext>
            </a:extLst>
          </p:cNvPr>
          <p:cNvSpPr txBox="1"/>
          <p:nvPr/>
        </p:nvSpPr>
        <p:spPr>
          <a:xfrm>
            <a:off x="9550401" y="10354734"/>
            <a:ext cx="25010532" cy="61555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4000" dirty="0">
                <a:latin typeface="Constantia"/>
              </a:rPr>
              <a:t>Hypothesis 2: As poverty increases in the cities increases, I expect the rate of robberies to increase. </a:t>
            </a:r>
            <a:endParaRPr lang="en-US" sz="4000" dirty="0"/>
          </a:p>
        </p:txBody>
      </p:sp>
      <p:pic>
        <p:nvPicPr>
          <p:cNvPr id="10" name="Picture 10" descr="Text&#10;&#10;Description automatically generated">
            <a:extLst>
              <a:ext uri="{FF2B5EF4-FFF2-40B4-BE49-F238E27FC236}">
                <a16:creationId xmlns:a16="http://schemas.microsoft.com/office/drawing/2014/main" id="{04159069-C42E-98A3-D10D-5424DF3646E0}"/>
              </a:ext>
            </a:extLst>
          </p:cNvPr>
          <p:cNvPicPr>
            <a:picLocks noChangeAspect="1"/>
          </p:cNvPicPr>
          <p:nvPr/>
        </p:nvPicPr>
        <p:blipFill>
          <a:blip r:embed="rId6"/>
          <a:stretch>
            <a:fillRect/>
          </a:stretch>
        </p:blipFill>
        <p:spPr>
          <a:xfrm>
            <a:off x="9550401" y="11085082"/>
            <a:ext cx="7272866" cy="4330503"/>
          </a:xfrm>
          <a:prstGeom prst="rect">
            <a:avLst/>
          </a:prstGeom>
        </p:spPr>
      </p:pic>
      <p:pic>
        <p:nvPicPr>
          <p:cNvPr id="11" name="Picture 11" descr="Text&#10;&#10;Description automatically generated">
            <a:extLst>
              <a:ext uri="{FF2B5EF4-FFF2-40B4-BE49-F238E27FC236}">
                <a16:creationId xmlns:a16="http://schemas.microsoft.com/office/drawing/2014/main" id="{0C70FF3D-1C76-29BA-983F-EB91669CC259}"/>
              </a:ext>
            </a:extLst>
          </p:cNvPr>
          <p:cNvPicPr>
            <a:picLocks noChangeAspect="1"/>
          </p:cNvPicPr>
          <p:nvPr/>
        </p:nvPicPr>
        <p:blipFill>
          <a:blip r:embed="rId7"/>
          <a:stretch>
            <a:fillRect/>
          </a:stretch>
        </p:blipFill>
        <p:spPr>
          <a:xfrm>
            <a:off x="17001066" y="11085666"/>
            <a:ext cx="7653866" cy="4498666"/>
          </a:xfrm>
          <a:prstGeom prst="rect">
            <a:avLst/>
          </a:prstGeom>
        </p:spPr>
      </p:pic>
      <p:pic>
        <p:nvPicPr>
          <p:cNvPr id="12" name="Picture 12" descr="Table&#10;&#10;Description automatically generated">
            <a:extLst>
              <a:ext uri="{FF2B5EF4-FFF2-40B4-BE49-F238E27FC236}">
                <a16:creationId xmlns:a16="http://schemas.microsoft.com/office/drawing/2014/main" id="{AB8BF83F-B73E-6308-1886-59055B7DCD9A}"/>
              </a:ext>
            </a:extLst>
          </p:cNvPr>
          <p:cNvPicPr>
            <a:picLocks noChangeAspect="1"/>
          </p:cNvPicPr>
          <p:nvPr/>
        </p:nvPicPr>
        <p:blipFill>
          <a:blip r:embed="rId8"/>
          <a:stretch>
            <a:fillRect/>
          </a:stretch>
        </p:blipFill>
        <p:spPr>
          <a:xfrm>
            <a:off x="24959732" y="10964182"/>
            <a:ext cx="5833534" cy="5122637"/>
          </a:xfrm>
          <a:prstGeom prst="rect">
            <a:avLst/>
          </a:prstGeom>
        </p:spPr>
      </p:pic>
      <p:sp>
        <p:nvSpPr>
          <p:cNvPr id="13" name="TextBox 12">
            <a:extLst>
              <a:ext uri="{FF2B5EF4-FFF2-40B4-BE49-F238E27FC236}">
                <a16:creationId xmlns:a16="http://schemas.microsoft.com/office/drawing/2014/main" id="{BDC21DCF-C59A-E464-03F9-A808B7D3B62C}"/>
              </a:ext>
            </a:extLst>
          </p:cNvPr>
          <p:cNvSpPr txBox="1"/>
          <p:nvPr/>
        </p:nvSpPr>
        <p:spPr>
          <a:xfrm>
            <a:off x="17202150" y="13773150"/>
            <a:ext cx="2743200"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mn-lt"/>
              </a:rPr>
              <a:t>Click to add text</a:t>
            </a:r>
          </a:p>
        </p:txBody>
      </p:sp>
      <p:sp>
        <p:nvSpPr>
          <p:cNvPr id="14" name="TextBox 13">
            <a:extLst>
              <a:ext uri="{FF2B5EF4-FFF2-40B4-BE49-F238E27FC236}">
                <a16:creationId xmlns:a16="http://schemas.microsoft.com/office/drawing/2014/main" id="{29635AB9-B2A5-DA20-463A-9A26C5851B2F}"/>
              </a:ext>
            </a:extLst>
          </p:cNvPr>
          <p:cNvSpPr txBox="1"/>
          <p:nvPr/>
        </p:nvSpPr>
        <p:spPr>
          <a:xfrm>
            <a:off x="9598026" y="16075025"/>
            <a:ext cx="26576865" cy="123110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4000" dirty="0">
                <a:solidFill>
                  <a:schemeClr val="tx1">
                    <a:lumMod val="95000"/>
                    <a:lumOff val="5000"/>
                  </a:schemeClr>
                </a:solidFill>
                <a:ea typeface="+mn-lt"/>
                <a:cs typeface="+mn-lt"/>
              </a:rPr>
              <a:t>Hypothesis 3: As poverty increases in the cities increases, I expect the rate of homicides to increase. This is due to the idea that typically poverty is a good predictor of where we will see elevated levels of crime, in this case homicides.</a:t>
            </a:r>
            <a:endParaRPr lang="en-US" dirty="0">
              <a:solidFill>
                <a:schemeClr val="tx1">
                  <a:lumMod val="95000"/>
                  <a:lumOff val="5000"/>
                </a:schemeClr>
              </a:solidFill>
              <a:ea typeface="+mn-lt"/>
              <a:cs typeface="+mn-lt"/>
            </a:endParaRPr>
          </a:p>
        </p:txBody>
      </p:sp>
      <p:pic>
        <p:nvPicPr>
          <p:cNvPr id="15" name="Picture 15" descr="Chart, scatter chart&#10;&#10;Description automatically generated">
            <a:extLst>
              <a:ext uri="{FF2B5EF4-FFF2-40B4-BE49-F238E27FC236}">
                <a16:creationId xmlns:a16="http://schemas.microsoft.com/office/drawing/2014/main" id="{07918633-5D49-BA0A-E227-985F9658E503}"/>
              </a:ext>
            </a:extLst>
          </p:cNvPr>
          <p:cNvPicPr>
            <a:picLocks noChangeAspect="1"/>
          </p:cNvPicPr>
          <p:nvPr/>
        </p:nvPicPr>
        <p:blipFill>
          <a:blip r:embed="rId9"/>
          <a:stretch>
            <a:fillRect/>
          </a:stretch>
        </p:blipFill>
        <p:spPr>
          <a:xfrm>
            <a:off x="9719733" y="17309857"/>
            <a:ext cx="6045199" cy="3564953"/>
          </a:xfrm>
          <a:prstGeom prst="rect">
            <a:avLst/>
          </a:prstGeom>
        </p:spPr>
      </p:pic>
      <p:pic>
        <p:nvPicPr>
          <p:cNvPr id="16" name="Picture 16" descr="Chart, scatter chart&#10;&#10;Description automatically generated">
            <a:extLst>
              <a:ext uri="{FF2B5EF4-FFF2-40B4-BE49-F238E27FC236}">
                <a16:creationId xmlns:a16="http://schemas.microsoft.com/office/drawing/2014/main" id="{2D3C570C-C907-5968-2C57-B8426EB99D1E}"/>
              </a:ext>
            </a:extLst>
          </p:cNvPr>
          <p:cNvPicPr>
            <a:picLocks noChangeAspect="1"/>
          </p:cNvPicPr>
          <p:nvPr/>
        </p:nvPicPr>
        <p:blipFill>
          <a:blip r:embed="rId9"/>
          <a:stretch>
            <a:fillRect/>
          </a:stretch>
        </p:blipFill>
        <p:spPr>
          <a:xfrm>
            <a:off x="16177491" y="17294463"/>
            <a:ext cx="5579533" cy="3353287"/>
          </a:xfrm>
          <a:prstGeom prst="rect">
            <a:avLst/>
          </a:prstGeom>
        </p:spPr>
      </p:pic>
    </p:spTree>
    <p:extLst>
      <p:ext uri="{BB962C8B-B14F-4D97-AF65-F5344CB8AC3E}">
        <p14:creationId xmlns:p14="http://schemas.microsoft.com/office/powerpoint/2010/main" val="3099642499"/>
      </p:ext>
    </p:extLst>
  </p:cSld>
  <p:clrMapOvr>
    <a:masterClrMapping/>
  </p:clrMapOvr>
</p:sld>
</file>

<file path=ppt/theme/theme1.xml><?xml version="1.0" encoding="utf-8"?>
<a:theme xmlns:a="http://schemas.openxmlformats.org/drawingml/2006/main" name="1_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alibri Light-Constantia">
      <a:majorFont>
        <a:latin typeface="Calibri Light"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panose="02030602050306030303"/>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200" dirty="0" smtClean="0">
            <a:solidFill>
              <a:schemeClr val="tx1">
                <a:lumMod val="75000"/>
                <a:lumOff val="25000"/>
              </a:schemeClr>
            </a:solidFill>
            <a:latin typeface="+mn-lt"/>
          </a:defRPr>
        </a:defPPr>
      </a:lstStyle>
    </a:txDef>
  </a:objectDefaults>
  <a:extraClrSchemeLst/>
  <a:extLst>
    <a:ext uri="{05A4C25C-085E-4340-85A3-A5531E510DB2}">
      <thm15:themeFamily xmlns:thm15="http://schemas.microsoft.com/office/thememl/2012/main" name="TF16411175_Green pitch deck_AAS_v4" id="{7774237F-020F-43A5-B912-064E6C199417}" vid="{D87B7C14-9379-4774-A3D4-9FA5066AD9EB}"/>
    </a:ext>
  </a:extLst>
</a:theme>
</file>

<file path=docProps/app.xml><?xml version="1.0" encoding="utf-8"?>
<Properties xmlns="http://schemas.openxmlformats.org/officeDocument/2006/extended-properties" xmlns:vt="http://schemas.openxmlformats.org/officeDocument/2006/docPropsVTypes">
  <TotalTime>257</TotalTime>
  <Words>466</Words>
  <Application>Microsoft Office PowerPoint</Application>
  <PresentationFormat>Custom</PresentationFormat>
  <Paragraphs>27</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 Light</vt:lpstr>
      <vt:lpstr>Constantia</vt:lpstr>
      <vt:lpstr>Times New Roman</vt:lpstr>
      <vt:lpstr>1_Office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Donnay, Patrick D</dc:creator>
  <cp:lastModifiedBy>Donnay, Patrick D</cp:lastModifiedBy>
  <cp:revision>205</cp:revision>
  <dcterms:created xsi:type="dcterms:W3CDTF">2021-03-28T15:29:06Z</dcterms:created>
  <dcterms:modified xsi:type="dcterms:W3CDTF">2022-05-03T17:00:35Z</dcterms:modified>
</cp:coreProperties>
</file>