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300" r:id="rId5"/>
  </p:sldIdLst>
  <p:sldSz cx="36576000" cy="27432000"/>
  <p:notesSz cx="7315200" cy="9601200"/>
  <p:defaultTextStyle>
    <a:defPPr>
      <a:defRPr lang="en-US"/>
    </a:defPPr>
    <a:lvl1pPr marL="0" algn="l" defTabSz="2764613" rtl="0" eaLnBrk="1" latinLnBrk="0" hangingPunct="1">
      <a:defRPr sz="5443" kern="1200">
        <a:solidFill>
          <a:schemeClr val="tx1"/>
        </a:solidFill>
        <a:latin typeface="+mn-lt"/>
        <a:ea typeface="+mn-ea"/>
        <a:cs typeface="+mn-cs"/>
      </a:defRPr>
    </a:lvl1pPr>
    <a:lvl2pPr marL="1382307" algn="l" defTabSz="2764613" rtl="0" eaLnBrk="1" latinLnBrk="0" hangingPunct="1">
      <a:defRPr sz="5443" kern="1200">
        <a:solidFill>
          <a:schemeClr val="tx1"/>
        </a:solidFill>
        <a:latin typeface="+mn-lt"/>
        <a:ea typeface="+mn-ea"/>
        <a:cs typeface="+mn-cs"/>
      </a:defRPr>
    </a:lvl2pPr>
    <a:lvl3pPr marL="2764613" algn="l" defTabSz="2764613" rtl="0" eaLnBrk="1" latinLnBrk="0" hangingPunct="1">
      <a:defRPr sz="5443" kern="1200">
        <a:solidFill>
          <a:schemeClr val="tx1"/>
        </a:solidFill>
        <a:latin typeface="+mn-lt"/>
        <a:ea typeface="+mn-ea"/>
        <a:cs typeface="+mn-cs"/>
      </a:defRPr>
    </a:lvl3pPr>
    <a:lvl4pPr marL="4146920" algn="l" defTabSz="2764613" rtl="0" eaLnBrk="1" latinLnBrk="0" hangingPunct="1">
      <a:defRPr sz="5443" kern="1200">
        <a:solidFill>
          <a:schemeClr val="tx1"/>
        </a:solidFill>
        <a:latin typeface="+mn-lt"/>
        <a:ea typeface="+mn-ea"/>
        <a:cs typeface="+mn-cs"/>
      </a:defRPr>
    </a:lvl4pPr>
    <a:lvl5pPr marL="5529227" algn="l" defTabSz="2764613" rtl="0" eaLnBrk="1" latinLnBrk="0" hangingPunct="1">
      <a:defRPr sz="5443" kern="1200">
        <a:solidFill>
          <a:schemeClr val="tx1"/>
        </a:solidFill>
        <a:latin typeface="+mn-lt"/>
        <a:ea typeface="+mn-ea"/>
        <a:cs typeface="+mn-cs"/>
      </a:defRPr>
    </a:lvl5pPr>
    <a:lvl6pPr marL="6911533" algn="l" defTabSz="2764613" rtl="0" eaLnBrk="1" latinLnBrk="0" hangingPunct="1">
      <a:defRPr sz="5443" kern="1200">
        <a:solidFill>
          <a:schemeClr val="tx1"/>
        </a:solidFill>
        <a:latin typeface="+mn-lt"/>
        <a:ea typeface="+mn-ea"/>
        <a:cs typeface="+mn-cs"/>
      </a:defRPr>
    </a:lvl6pPr>
    <a:lvl7pPr marL="8293840" algn="l" defTabSz="2764613" rtl="0" eaLnBrk="1" latinLnBrk="0" hangingPunct="1">
      <a:defRPr sz="5443" kern="1200">
        <a:solidFill>
          <a:schemeClr val="tx1"/>
        </a:solidFill>
        <a:latin typeface="+mn-lt"/>
        <a:ea typeface="+mn-ea"/>
        <a:cs typeface="+mn-cs"/>
      </a:defRPr>
    </a:lvl7pPr>
    <a:lvl8pPr marL="9676147" algn="l" defTabSz="2764613" rtl="0" eaLnBrk="1" latinLnBrk="0" hangingPunct="1">
      <a:defRPr sz="5443" kern="1200">
        <a:solidFill>
          <a:schemeClr val="tx1"/>
        </a:solidFill>
        <a:latin typeface="+mn-lt"/>
        <a:ea typeface="+mn-ea"/>
        <a:cs typeface="+mn-cs"/>
      </a:defRPr>
    </a:lvl8pPr>
    <a:lvl9pPr marL="11058458" algn="l" defTabSz="2764613" rtl="0" eaLnBrk="1" latinLnBrk="0" hangingPunct="1">
      <a:defRPr sz="544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640" userDrawn="1">
          <p15:clr>
            <a:srgbClr val="A4A3A4"/>
          </p15:clr>
        </p15:guide>
        <p15:guide id="2" pos="115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374A"/>
    <a:srgbClr val="2B513F"/>
    <a:srgbClr val="006600"/>
    <a:srgbClr val="2839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6F9CB0-FB1B-874D-BA80-ABBF2336E1B1}" v="13" dt="2026-04-05T23:50:05.4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27" d="100"/>
          <a:sy n="27" d="100"/>
        </p:scale>
        <p:origin x="744" y="216"/>
      </p:cViewPr>
      <p:guideLst>
        <p:guide orient="horz" pos="8640"/>
        <p:guide pos="11520"/>
      </p:guideLst>
    </p:cSldViewPr>
  </p:slideViewPr>
  <p:notesTextViewPr>
    <p:cViewPr>
      <p:scale>
        <a:sx n="1" d="1"/>
        <a:sy n="1" d="1"/>
      </p:scale>
      <p:origin x="0" y="0"/>
    </p:cViewPr>
  </p:notesTextViewPr>
  <p:gridSpacing cx="228600" cy="2286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11" Type="http://schemas.microsoft.com/office/2015/10/relationships/revisionInfo" Target="revisionInfo.xml"/><Relationship Id="rId5" Type="http://schemas.openxmlformats.org/officeDocument/2006/relationships/slide" Target="slides/slide1.xml"/><Relationship Id="rId1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skew, Wyatt E" userId="9be89071-2139-4517-b814-a257d24a3f94" providerId="ADAL" clId="{126F9CB0-FB1B-874D-BA80-ABBF2336E1B1}"/>
    <pc:docChg chg="undo custSel addSld delSld modSld">
      <pc:chgData name="Eskew, Wyatt E" userId="9be89071-2139-4517-b814-a257d24a3f94" providerId="ADAL" clId="{126F9CB0-FB1B-874D-BA80-ABBF2336E1B1}" dt="2026-04-06T03:08:48.648" v="5165" actId="1076"/>
      <pc:docMkLst>
        <pc:docMk/>
      </pc:docMkLst>
      <pc:sldChg chg="addSp delSp modSp mod">
        <pc:chgData name="Eskew, Wyatt E" userId="9be89071-2139-4517-b814-a257d24a3f94" providerId="ADAL" clId="{126F9CB0-FB1B-874D-BA80-ABBF2336E1B1}" dt="2026-04-06T03:08:48.648" v="5165" actId="1076"/>
        <pc:sldMkLst>
          <pc:docMk/>
          <pc:sldMk cId="3099642499" sldId="300"/>
        </pc:sldMkLst>
        <pc:spChg chg="add mod">
          <ac:chgData name="Eskew, Wyatt E" userId="9be89071-2139-4517-b814-a257d24a3f94" providerId="ADAL" clId="{126F9CB0-FB1B-874D-BA80-ABBF2336E1B1}" dt="2026-04-05T23:41:39.430" v="2300" actId="767"/>
          <ac:spMkLst>
            <pc:docMk/>
            <pc:sldMk cId="3099642499" sldId="300"/>
            <ac:spMk id="3" creationId="{603928C9-8960-89F0-EE1D-195E68E461DB}"/>
          </ac:spMkLst>
        </pc:spChg>
        <pc:spChg chg="add mod">
          <ac:chgData name="Eskew, Wyatt E" userId="9be89071-2139-4517-b814-a257d24a3f94" providerId="ADAL" clId="{126F9CB0-FB1B-874D-BA80-ABBF2336E1B1}" dt="2026-04-06T00:02:17.654" v="3532" actId="1076"/>
          <ac:spMkLst>
            <pc:docMk/>
            <pc:sldMk cId="3099642499" sldId="300"/>
            <ac:spMk id="5" creationId="{950C991D-0927-0369-2E1D-9DDA5B13F4DA}"/>
          </ac:spMkLst>
        </pc:spChg>
        <pc:spChg chg="add mod">
          <ac:chgData name="Eskew, Wyatt E" userId="9be89071-2139-4517-b814-a257d24a3f94" providerId="ADAL" clId="{126F9CB0-FB1B-874D-BA80-ABBF2336E1B1}" dt="2026-04-04T03:39:48.868" v="1237" actId="20577"/>
          <ac:spMkLst>
            <pc:docMk/>
            <pc:sldMk cId="3099642499" sldId="300"/>
            <ac:spMk id="6" creationId="{20C5C9F1-096F-9C4A-FFA4-7246D4C9A881}"/>
          </ac:spMkLst>
        </pc:spChg>
        <pc:spChg chg="add mod">
          <ac:chgData name="Eskew, Wyatt E" userId="9be89071-2139-4517-b814-a257d24a3f94" providerId="ADAL" clId="{126F9CB0-FB1B-874D-BA80-ABBF2336E1B1}" dt="2026-04-05T23:56:01.500" v="3512" actId="255"/>
          <ac:spMkLst>
            <pc:docMk/>
            <pc:sldMk cId="3099642499" sldId="300"/>
            <ac:spMk id="7" creationId="{E8A77ECF-8E5D-0C84-D394-BA66A4C426B2}"/>
          </ac:spMkLst>
        </pc:spChg>
        <pc:spChg chg="add mod">
          <ac:chgData name="Eskew, Wyatt E" userId="9be89071-2139-4517-b814-a257d24a3f94" providerId="ADAL" clId="{126F9CB0-FB1B-874D-BA80-ABBF2336E1B1}" dt="2026-04-04T03:40:00.175" v="1245" actId="20577"/>
          <ac:spMkLst>
            <pc:docMk/>
            <pc:sldMk cId="3099642499" sldId="300"/>
            <ac:spMk id="8" creationId="{D6E9A293-0D11-3C3D-0DEF-2497CD33D40B}"/>
          </ac:spMkLst>
        </pc:spChg>
        <pc:spChg chg="add mod">
          <ac:chgData name="Eskew, Wyatt E" userId="9be89071-2139-4517-b814-a257d24a3f94" providerId="ADAL" clId="{126F9CB0-FB1B-874D-BA80-ABBF2336E1B1}" dt="2026-04-04T03:40:02.853" v="1247" actId="20577"/>
          <ac:spMkLst>
            <pc:docMk/>
            <pc:sldMk cId="3099642499" sldId="300"/>
            <ac:spMk id="9" creationId="{A2EA2192-3202-77F4-E759-18790A4B2555}"/>
          </ac:spMkLst>
        </pc:spChg>
        <pc:spChg chg="add mod">
          <ac:chgData name="Eskew, Wyatt E" userId="9be89071-2139-4517-b814-a257d24a3f94" providerId="ADAL" clId="{126F9CB0-FB1B-874D-BA80-ABBF2336E1B1}" dt="2026-04-04T03:39:45.241" v="1235" actId="20577"/>
          <ac:spMkLst>
            <pc:docMk/>
            <pc:sldMk cId="3099642499" sldId="300"/>
            <ac:spMk id="10" creationId="{4EA82F92-333E-0A4B-D8ED-6F47E6EF0AE3}"/>
          </ac:spMkLst>
        </pc:spChg>
        <pc:spChg chg="add mod">
          <ac:chgData name="Eskew, Wyatt E" userId="9be89071-2139-4517-b814-a257d24a3f94" providerId="ADAL" clId="{126F9CB0-FB1B-874D-BA80-ABBF2336E1B1}" dt="2026-04-04T03:39:53.858" v="1239" actId="20577"/>
          <ac:spMkLst>
            <pc:docMk/>
            <pc:sldMk cId="3099642499" sldId="300"/>
            <ac:spMk id="11" creationId="{6E87A02B-FCBC-08E9-890C-ECC45D5C86CF}"/>
          </ac:spMkLst>
        </pc:spChg>
        <pc:spChg chg="add mod">
          <ac:chgData name="Eskew, Wyatt E" userId="9be89071-2139-4517-b814-a257d24a3f94" providerId="ADAL" clId="{126F9CB0-FB1B-874D-BA80-ABBF2336E1B1}" dt="2026-04-04T03:40:05.606" v="1249" actId="20577"/>
          <ac:spMkLst>
            <pc:docMk/>
            <pc:sldMk cId="3099642499" sldId="300"/>
            <ac:spMk id="12" creationId="{00D935F4-8D90-8C45-7BF6-BDDEF5E0890B}"/>
          </ac:spMkLst>
        </pc:spChg>
        <pc:spChg chg="add mod">
          <ac:chgData name="Eskew, Wyatt E" userId="9be89071-2139-4517-b814-a257d24a3f94" providerId="ADAL" clId="{126F9CB0-FB1B-874D-BA80-ABBF2336E1B1}" dt="2026-04-05T23:49:54.405" v="2729" actId="1076"/>
          <ac:spMkLst>
            <pc:docMk/>
            <pc:sldMk cId="3099642499" sldId="300"/>
            <ac:spMk id="13" creationId="{07A8F8B0-0C19-A155-C0AC-4F8DB8D1FB66}"/>
          </ac:spMkLst>
        </pc:spChg>
        <pc:spChg chg="add mod">
          <ac:chgData name="Eskew, Wyatt E" userId="9be89071-2139-4517-b814-a257d24a3f94" providerId="ADAL" clId="{126F9CB0-FB1B-874D-BA80-ABBF2336E1B1}" dt="2026-04-05T23:50:31.204" v="2766" actId="1076"/>
          <ac:spMkLst>
            <pc:docMk/>
            <pc:sldMk cId="3099642499" sldId="300"/>
            <ac:spMk id="14" creationId="{A261FBF4-2833-820C-8DCD-1CBE732B42CB}"/>
          </ac:spMkLst>
        </pc:spChg>
        <pc:spChg chg="mod">
          <ac:chgData name="Eskew, Wyatt E" userId="9be89071-2139-4517-b814-a257d24a3f94" providerId="ADAL" clId="{126F9CB0-FB1B-874D-BA80-ABBF2336E1B1}" dt="2026-04-04T02:57:19.164" v="105" actId="1076"/>
          <ac:spMkLst>
            <pc:docMk/>
            <pc:sldMk cId="3099642499" sldId="300"/>
            <ac:spMk id="20" creationId="{B4ED6949-6443-42A4-9B26-A03A4DB36026}"/>
          </ac:spMkLst>
        </pc:spChg>
        <pc:spChg chg="mod">
          <ac:chgData name="Eskew, Wyatt E" userId="9be89071-2139-4517-b814-a257d24a3f94" providerId="ADAL" clId="{126F9CB0-FB1B-874D-BA80-ABBF2336E1B1}" dt="2026-04-06T03:08:46.021" v="5164" actId="20577"/>
          <ac:spMkLst>
            <pc:docMk/>
            <pc:sldMk cId="3099642499" sldId="300"/>
            <ac:spMk id="21" creationId="{91483DA4-7738-45CF-B900-AF73727425ED}"/>
          </ac:spMkLst>
        </pc:spChg>
        <pc:spChg chg="mod">
          <ac:chgData name="Eskew, Wyatt E" userId="9be89071-2139-4517-b814-a257d24a3f94" providerId="ADAL" clId="{126F9CB0-FB1B-874D-BA80-ABBF2336E1B1}" dt="2026-04-06T00:01:51.564" v="3531" actId="255"/>
          <ac:spMkLst>
            <pc:docMk/>
            <pc:sldMk cId="3099642499" sldId="300"/>
            <ac:spMk id="23" creationId="{2B20CC03-754F-4806-BD0B-BFBDA79A533C}"/>
          </ac:spMkLst>
        </pc:spChg>
        <pc:spChg chg="mod">
          <ac:chgData name="Eskew, Wyatt E" userId="9be89071-2139-4517-b814-a257d24a3f94" providerId="ADAL" clId="{126F9CB0-FB1B-874D-BA80-ABBF2336E1B1}" dt="2026-04-06T03:08:06.432" v="5125" actId="255"/>
          <ac:spMkLst>
            <pc:docMk/>
            <pc:sldMk cId="3099642499" sldId="300"/>
            <ac:spMk id="25" creationId="{307DD088-6262-4E30-904E-BF2858022777}"/>
          </ac:spMkLst>
        </pc:spChg>
        <pc:spChg chg="mod">
          <ac:chgData name="Eskew, Wyatt E" userId="9be89071-2139-4517-b814-a257d24a3f94" providerId="ADAL" clId="{126F9CB0-FB1B-874D-BA80-ABBF2336E1B1}" dt="2026-04-06T03:08:48.648" v="5165" actId="1076"/>
          <ac:spMkLst>
            <pc:docMk/>
            <pc:sldMk cId="3099642499" sldId="300"/>
            <ac:spMk id="27" creationId="{A2E46573-EAB0-457A-9957-80015AFB8866}"/>
          </ac:spMkLst>
        </pc:spChg>
        <pc:spChg chg="mod">
          <ac:chgData name="Eskew, Wyatt E" userId="9be89071-2139-4517-b814-a257d24a3f94" providerId="ADAL" clId="{126F9CB0-FB1B-874D-BA80-ABBF2336E1B1}" dt="2026-04-05T23:37:45.451" v="1716" actId="20577"/>
          <ac:spMkLst>
            <pc:docMk/>
            <pc:sldMk cId="3099642499" sldId="300"/>
            <ac:spMk id="28" creationId="{C48F2220-D707-41D7-AC00-7D3C23533CB2}"/>
          </ac:spMkLst>
        </pc:spChg>
        <pc:picChg chg="add mod">
          <ac:chgData name="Eskew, Wyatt E" userId="9be89071-2139-4517-b814-a257d24a3f94" providerId="ADAL" clId="{126F9CB0-FB1B-874D-BA80-ABBF2336E1B1}" dt="2026-04-04T03:20:55.209" v="908" actId="1076"/>
          <ac:picMkLst>
            <pc:docMk/>
            <pc:sldMk cId="3099642499" sldId="300"/>
            <ac:picMk id="2" creationId="{A6DA324B-4E1D-6085-7B11-19903F7CA6BB}"/>
          </ac:picMkLst>
        </pc:picChg>
        <pc:picChg chg="add mod">
          <ac:chgData name="Eskew, Wyatt E" userId="9be89071-2139-4517-b814-a257d24a3f94" providerId="ADAL" clId="{126F9CB0-FB1B-874D-BA80-ABBF2336E1B1}" dt="2026-04-04T03:00:58.587" v="169" actId="1076"/>
          <ac:picMkLst>
            <pc:docMk/>
            <pc:sldMk cId="3099642499" sldId="300"/>
            <ac:picMk id="4" creationId="{B7F98CDB-E30D-D39D-293A-3F3C51A96130}"/>
          </ac:picMkLst>
        </pc:picChg>
      </pc:sldChg>
      <pc:sldChg chg="add del">
        <pc:chgData name="Eskew, Wyatt E" userId="9be89071-2139-4517-b814-a257d24a3f94" providerId="ADAL" clId="{126F9CB0-FB1B-874D-BA80-ABBF2336E1B1}" dt="2026-04-04T02:58:14.697" v="117" actId="2890"/>
        <pc:sldMkLst>
          <pc:docMk/>
          <pc:sldMk cId="1630741094" sldId="301"/>
        </pc:sldMkLst>
      </pc:sldChg>
    </pc:docChg>
  </pc:docChgLst>
  <pc:docChgLst>
    <pc:chgData name="Eskew, Wyatt E" userId="9be89071-2139-4517-b814-a257d24a3f94" providerId="ADAL" clId="{9B126DA4-5C59-4E9A-BFB3-E55ABC352ADC}"/>
    <pc:docChg chg="custSel modSld">
      <pc:chgData name="Eskew, Wyatt E" userId="9be89071-2139-4517-b814-a257d24a3f94" providerId="ADAL" clId="{9B126DA4-5C59-4E9A-BFB3-E55ABC352ADC}" dt="2026-04-04T16:25:25.456" v="735" actId="14100"/>
      <pc:docMkLst>
        <pc:docMk/>
      </pc:docMkLst>
      <pc:sldChg chg="modSp mod">
        <pc:chgData name="Eskew, Wyatt E" userId="9be89071-2139-4517-b814-a257d24a3f94" providerId="ADAL" clId="{9B126DA4-5C59-4E9A-BFB3-E55ABC352ADC}" dt="2026-04-04T16:25:25.456" v="735" actId="14100"/>
        <pc:sldMkLst>
          <pc:docMk/>
          <pc:sldMk cId="3099642499" sldId="300"/>
        </pc:sldMkLst>
        <pc:spChg chg="mod">
          <ac:chgData name="Eskew, Wyatt E" userId="9be89071-2139-4517-b814-a257d24a3f94" providerId="ADAL" clId="{9B126DA4-5C59-4E9A-BFB3-E55ABC352ADC}" dt="2026-04-04T16:25:13.754" v="734" actId="14100"/>
          <ac:spMkLst>
            <pc:docMk/>
            <pc:sldMk cId="3099642499" sldId="300"/>
            <ac:spMk id="5" creationId="{950C991D-0927-0369-2E1D-9DDA5B13F4DA}"/>
          </ac:spMkLst>
        </pc:spChg>
        <pc:spChg chg="mod">
          <ac:chgData name="Eskew, Wyatt E" userId="9be89071-2139-4517-b814-a257d24a3f94" providerId="ADAL" clId="{9B126DA4-5C59-4E9A-BFB3-E55ABC352ADC}" dt="2026-04-04T16:25:25.456" v="735" actId="14100"/>
          <ac:spMkLst>
            <pc:docMk/>
            <pc:sldMk cId="3099642499" sldId="300"/>
            <ac:spMk id="21" creationId="{91483DA4-7738-45CF-B900-AF73727425ED}"/>
          </ac:spMkLst>
        </pc:spChg>
        <pc:spChg chg="mod">
          <ac:chgData name="Eskew, Wyatt E" userId="9be89071-2139-4517-b814-a257d24a3f94" providerId="ADAL" clId="{9B126DA4-5C59-4E9A-BFB3-E55ABC352ADC}" dt="2026-04-04T16:24:56.617" v="728" actId="1076"/>
          <ac:spMkLst>
            <pc:docMk/>
            <pc:sldMk cId="3099642499" sldId="300"/>
            <ac:spMk id="25" creationId="{307DD088-6262-4E30-904E-BF2858022777}"/>
          </ac:spMkLst>
        </pc:sp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E243EA-A1D5-A747-9204-18866FB5DC73}"/>
              </a:ext>
            </a:extLst>
          </p:cNvPr>
          <p:cNvPicPr>
            <a:picLocks noChangeAspect="1"/>
          </p:cNvPicPr>
          <p:nvPr userDrawn="1"/>
        </p:nvPicPr>
        <p:blipFill rotWithShape="1">
          <a:blip r:embed="rId2"/>
          <a:srcRect l="138" t="-16733" r="-138" b="16734"/>
          <a:stretch/>
        </p:blipFill>
        <p:spPr>
          <a:xfrm>
            <a:off x="0" y="-5384351"/>
            <a:ext cx="36576000" cy="32528352"/>
          </a:xfrm>
          <a:prstGeom prst="rect">
            <a:avLst/>
          </a:prstGeom>
        </p:spPr>
      </p:pic>
      <p:sp>
        <p:nvSpPr>
          <p:cNvPr id="11" name="Title 1">
            <a:extLst>
              <a:ext uri="{FF2B5EF4-FFF2-40B4-BE49-F238E27FC236}">
                <a16:creationId xmlns:a16="http://schemas.microsoft.com/office/drawing/2014/main" id="{4B355F59-6E18-A54A-8F05-D6302040BEF0}"/>
              </a:ext>
            </a:extLst>
          </p:cNvPr>
          <p:cNvSpPr>
            <a:spLocks noGrp="1"/>
          </p:cNvSpPr>
          <p:nvPr>
            <p:ph type="ctrTitle" hasCustomPrompt="1"/>
          </p:nvPr>
        </p:nvSpPr>
        <p:spPr>
          <a:xfrm>
            <a:off x="0" y="8339347"/>
            <a:ext cx="20520000" cy="8284762"/>
          </a:xfrm>
          <a:prstGeom prst="rect">
            <a:avLst/>
          </a:prstGeom>
          <a:solidFill>
            <a:schemeClr val="tx1">
              <a:alpha val="80000"/>
            </a:schemeClr>
          </a:solidFill>
        </p:spPr>
        <p:txBody>
          <a:bodyPr lIns="432000" rIns="432000" bIns="144000" anchor="b"/>
          <a:lstStyle>
            <a:lvl1pPr algn="l">
              <a:defRPr sz="12596" spc="-452">
                <a:solidFill>
                  <a:schemeClr val="bg1"/>
                </a:solidFill>
              </a:defRPr>
            </a:lvl1pPr>
          </a:lstStyle>
          <a:p>
            <a:r>
              <a:rPr lang="en-US" noProof="0" dirty="0"/>
              <a:t>Click to edit Master </a:t>
            </a:r>
            <a:br>
              <a:rPr lang="en-US" noProof="0" dirty="0"/>
            </a:br>
            <a:r>
              <a:rPr lang="en-US" noProof="0" dirty="0"/>
              <a:t>title style</a:t>
            </a:r>
          </a:p>
        </p:txBody>
      </p:sp>
      <p:sp>
        <p:nvSpPr>
          <p:cNvPr id="12" name="Subtitle 2">
            <a:extLst>
              <a:ext uri="{FF2B5EF4-FFF2-40B4-BE49-F238E27FC236}">
                <a16:creationId xmlns:a16="http://schemas.microsoft.com/office/drawing/2014/main" id="{B23E861B-86FA-324C-970D-0606DAFEF067}"/>
              </a:ext>
            </a:extLst>
          </p:cNvPr>
          <p:cNvSpPr>
            <a:spLocks noGrp="1"/>
          </p:cNvSpPr>
          <p:nvPr>
            <p:ph type="subTitle" idx="1"/>
          </p:nvPr>
        </p:nvSpPr>
        <p:spPr>
          <a:xfrm>
            <a:off x="0" y="16614314"/>
            <a:ext cx="20520000" cy="3744000"/>
          </a:xfrm>
          <a:prstGeom prst="rect">
            <a:avLst/>
          </a:prstGeom>
          <a:solidFill>
            <a:schemeClr val="tx1">
              <a:alpha val="90000"/>
            </a:schemeClr>
          </a:solidFill>
        </p:spPr>
        <p:txBody>
          <a:bodyPr lIns="432000" tIns="144000"/>
          <a:lstStyle>
            <a:lvl1pPr marL="0" indent="0" algn="l">
              <a:buNone/>
              <a:defRPr sz="6300">
                <a:solidFill>
                  <a:schemeClr val="bg1"/>
                </a:solidFill>
              </a:defRPr>
            </a:lvl1pPr>
            <a:lvl2pPr marL="1371432" indent="0" algn="ctr">
              <a:buNone/>
              <a:defRPr sz="6000"/>
            </a:lvl2pPr>
            <a:lvl3pPr marL="2742860" indent="0" algn="ctr">
              <a:buNone/>
              <a:defRPr sz="5400"/>
            </a:lvl3pPr>
            <a:lvl4pPr marL="4114288" indent="0" algn="ctr">
              <a:buNone/>
              <a:defRPr sz="4800"/>
            </a:lvl4pPr>
            <a:lvl5pPr marL="5485724" indent="0" algn="ctr">
              <a:buNone/>
              <a:defRPr sz="4800"/>
            </a:lvl5pPr>
            <a:lvl6pPr marL="6857152" indent="0" algn="ctr">
              <a:buNone/>
              <a:defRPr sz="4800"/>
            </a:lvl6pPr>
            <a:lvl7pPr marL="8228584" indent="0" algn="ctr">
              <a:buNone/>
              <a:defRPr sz="4800"/>
            </a:lvl7pPr>
            <a:lvl8pPr marL="9600012" indent="0" algn="ctr">
              <a:buNone/>
              <a:defRPr sz="4800"/>
            </a:lvl8pPr>
            <a:lvl9pPr marL="10971444" indent="0" algn="ctr">
              <a:buNone/>
              <a:defRPr sz="4800"/>
            </a:lvl9pPr>
          </a:lstStyle>
          <a:p>
            <a:r>
              <a:rPr lang="en-US" noProof="0" dirty="0"/>
              <a:t>Click to edit Master subtitle style</a:t>
            </a:r>
          </a:p>
        </p:txBody>
      </p:sp>
      <p:pic>
        <p:nvPicPr>
          <p:cNvPr id="6" name="Picture 5">
            <a:extLst>
              <a:ext uri="{FF2B5EF4-FFF2-40B4-BE49-F238E27FC236}">
                <a16:creationId xmlns:a16="http://schemas.microsoft.com/office/drawing/2014/main" id="{F255BCFB-ED05-AA46-97D5-8D00CFE9B54D}"/>
              </a:ext>
            </a:extLst>
          </p:cNvPr>
          <p:cNvPicPr>
            <a:picLocks noChangeAspect="1"/>
          </p:cNvPicPr>
          <p:nvPr userDrawn="1"/>
        </p:nvPicPr>
        <p:blipFill>
          <a:blip r:embed="rId3">
            <a:alphaModFix amt="35000"/>
          </a:blip>
          <a:stretch>
            <a:fillRect/>
          </a:stretch>
        </p:blipFill>
        <p:spPr>
          <a:xfrm>
            <a:off x="33604218" y="22699670"/>
            <a:ext cx="1712708" cy="3481312"/>
          </a:xfrm>
          <a:prstGeom prst="rect">
            <a:avLst/>
          </a:prstGeom>
        </p:spPr>
      </p:pic>
      <p:pic>
        <p:nvPicPr>
          <p:cNvPr id="21" name="Picture 20">
            <a:extLst>
              <a:ext uri="{FF2B5EF4-FFF2-40B4-BE49-F238E27FC236}">
                <a16:creationId xmlns:a16="http://schemas.microsoft.com/office/drawing/2014/main" id="{0F8CB8ED-8CD6-284B-8CD9-D3992A485D5D}"/>
              </a:ext>
            </a:extLst>
          </p:cNvPr>
          <p:cNvPicPr>
            <a:picLocks noChangeAspect="1"/>
          </p:cNvPicPr>
          <p:nvPr userDrawn="1"/>
        </p:nvPicPr>
        <p:blipFill>
          <a:blip r:embed="rId4"/>
          <a:stretch>
            <a:fillRect/>
          </a:stretch>
        </p:blipFill>
        <p:spPr>
          <a:xfrm>
            <a:off x="1303688" y="1973114"/>
            <a:ext cx="13155040" cy="4683723"/>
          </a:xfrm>
          <a:prstGeom prst="rect">
            <a:avLst/>
          </a:prstGeom>
        </p:spPr>
      </p:pic>
    </p:spTree>
    <p:extLst>
      <p:ext uri="{BB962C8B-B14F-4D97-AF65-F5344CB8AC3E}">
        <p14:creationId xmlns:p14="http://schemas.microsoft.com/office/powerpoint/2010/main" val="2642116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3 Column Image Bullets">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139FC94F-AE30-1048-843A-295FA302AC56}"/>
              </a:ext>
            </a:extLst>
          </p:cNvPr>
          <p:cNvSpPr>
            <a:spLocks noChangeAspect="1"/>
          </p:cNvSpPr>
          <p:nvPr userDrawn="1"/>
        </p:nvSpPr>
        <p:spPr>
          <a:xfrm>
            <a:off x="24882452" y="7208592"/>
            <a:ext cx="4526280" cy="603504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7" name="Oval 16">
            <a:extLst>
              <a:ext uri="{FF2B5EF4-FFF2-40B4-BE49-F238E27FC236}">
                <a16:creationId xmlns:a16="http://schemas.microsoft.com/office/drawing/2014/main" id="{A037F3B8-BD34-EA4F-A1C0-4006B373159E}"/>
              </a:ext>
            </a:extLst>
          </p:cNvPr>
          <p:cNvSpPr>
            <a:spLocks noChangeAspect="1"/>
          </p:cNvSpPr>
          <p:nvPr userDrawn="1"/>
        </p:nvSpPr>
        <p:spPr>
          <a:xfrm>
            <a:off x="16035180" y="7208592"/>
            <a:ext cx="4526280" cy="603504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9" name="Oval 18">
            <a:extLst>
              <a:ext uri="{FF2B5EF4-FFF2-40B4-BE49-F238E27FC236}">
                <a16:creationId xmlns:a16="http://schemas.microsoft.com/office/drawing/2014/main" id="{8A1CF33D-645D-E940-8FF4-6178A32A19A2}"/>
              </a:ext>
            </a:extLst>
          </p:cNvPr>
          <p:cNvSpPr>
            <a:spLocks noChangeAspect="1"/>
          </p:cNvSpPr>
          <p:nvPr userDrawn="1"/>
        </p:nvSpPr>
        <p:spPr>
          <a:xfrm>
            <a:off x="7196288" y="7208592"/>
            <a:ext cx="4526280" cy="603504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1296000" y="1728000"/>
            <a:ext cx="34020000" cy="1728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a:xfrm>
            <a:off x="34489108" y="24620763"/>
            <a:ext cx="1296000" cy="1728000"/>
          </a:xfrm>
          <a:prstGeom prst="ellipse">
            <a:avLst/>
          </a:prstGeom>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6214370" y="17838048"/>
            <a:ext cx="6481764" cy="3600000"/>
          </a:xfrm>
          <a:prstGeom prst="rect">
            <a:avLst/>
          </a:prstGeom>
        </p:spPr>
        <p:txBody>
          <a:bodyPr/>
          <a:lstStyle>
            <a:lvl1pPr marL="0" indent="0" algn="ctr">
              <a:buNone/>
              <a:defRPr sz="4800"/>
            </a:lvl1pPr>
          </a:lstStyle>
          <a:p>
            <a:pPr lvl="0"/>
            <a:r>
              <a:rPr lang="en-US" noProof="0"/>
              <a:t>Bullet Description</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15061642" y="17838048"/>
            <a:ext cx="6481764" cy="3600000"/>
          </a:xfrm>
          <a:prstGeom prst="rect">
            <a:avLst/>
          </a:prstGeom>
        </p:spPr>
        <p:txBody>
          <a:bodyPr/>
          <a:lstStyle>
            <a:lvl1pPr marL="0" indent="0" algn="ctr">
              <a:buNone/>
              <a:defRPr sz="4800"/>
            </a:lvl1pPr>
          </a:lstStyle>
          <a:p>
            <a:pPr lvl="0"/>
            <a:r>
              <a:rPr lang="en-US" noProof="0"/>
              <a:t>Bullet Description</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23908918" y="17820187"/>
            <a:ext cx="6481764" cy="3600000"/>
          </a:xfrm>
          <a:prstGeom prst="rect">
            <a:avLst/>
          </a:prstGeom>
        </p:spPr>
        <p:txBody>
          <a:bodyPr/>
          <a:lstStyle>
            <a:lvl1pPr marL="0" indent="0" algn="ctr">
              <a:buNone/>
              <a:defRPr sz="4800"/>
            </a:lvl1pPr>
          </a:lstStyle>
          <a:p>
            <a:pPr lvl="0"/>
            <a:r>
              <a:rPr lang="en-US" noProof="0"/>
              <a:t>Bullet Description</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6214360" y="14790939"/>
            <a:ext cx="6481760" cy="2016000"/>
          </a:xfrm>
          <a:prstGeom prst="rect">
            <a:avLst/>
          </a:prstGeom>
        </p:spPr>
        <p:txBody>
          <a:bodyPr/>
          <a:lstStyle>
            <a:lvl1pPr marL="0" indent="0" algn="ctr">
              <a:buNone/>
              <a:defRPr b="1">
                <a:latin typeface="+mj-lt"/>
              </a:defRPr>
            </a:lvl1pPr>
          </a:lstStyle>
          <a:p>
            <a:pPr lvl="0"/>
            <a:r>
              <a:rPr lang="en-US" noProof="0"/>
              <a:t>Bullet 2</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15061642" y="14790939"/>
            <a:ext cx="6481764" cy="2016000"/>
          </a:xfrm>
          <a:prstGeom prst="rect">
            <a:avLst/>
          </a:prstGeom>
        </p:spPr>
        <p:txBody>
          <a:bodyPr/>
          <a:lstStyle>
            <a:lvl1pPr marL="0" indent="0" algn="ctr">
              <a:buNone/>
              <a:defRPr b="1">
                <a:latin typeface="+mj-lt"/>
              </a:defRPr>
            </a:lvl1pPr>
          </a:lstStyle>
          <a:p>
            <a:pPr lvl="0"/>
            <a:r>
              <a:rPr lang="en-US" noProof="0"/>
              <a:t>Bullet 3</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23908908" y="14790939"/>
            <a:ext cx="6481760" cy="2016000"/>
          </a:xfrm>
          <a:prstGeom prst="rect">
            <a:avLst/>
          </a:prstGeom>
        </p:spPr>
        <p:txBody>
          <a:bodyPr/>
          <a:lstStyle>
            <a:lvl1pPr marL="0" indent="0" algn="ctr">
              <a:buNone/>
              <a:defRPr b="1">
                <a:latin typeface="+mj-lt"/>
              </a:defRPr>
            </a:lvl1pPr>
          </a:lstStyle>
          <a:p>
            <a:pPr lvl="0"/>
            <a:r>
              <a:rPr lang="en-US" noProof="0"/>
              <a:t>Bullet 4</a:t>
            </a:r>
          </a:p>
        </p:txBody>
      </p:sp>
      <p:sp>
        <p:nvSpPr>
          <p:cNvPr id="9" name="Text Placeholder 8">
            <a:extLst>
              <a:ext uri="{FF2B5EF4-FFF2-40B4-BE49-F238E27FC236}">
                <a16:creationId xmlns:a16="http://schemas.microsoft.com/office/drawing/2014/main" id="{36DD16A0-27CF-480C-8ADD-7BB99E0031A4}"/>
              </a:ext>
            </a:extLst>
          </p:cNvPr>
          <p:cNvSpPr>
            <a:spLocks noGrp="1"/>
          </p:cNvSpPr>
          <p:nvPr>
            <p:ph type="body" sz="quarter" idx="26" hasCustomPrompt="1"/>
          </p:nvPr>
        </p:nvSpPr>
        <p:spPr>
          <a:xfrm>
            <a:off x="1295406" y="4320008"/>
            <a:ext cx="34018540" cy="1106245"/>
          </a:xfrm>
          <a:prstGeom prst="rect">
            <a:avLst/>
          </a:prstGeom>
        </p:spPr>
        <p:txBody>
          <a:bodyPr/>
          <a:lstStyle>
            <a:lvl1pPr marL="0" indent="0">
              <a:buNone/>
              <a:defRPr/>
            </a:lvl1pPr>
            <a:lvl2pPr marL="800000" indent="0">
              <a:buNone/>
              <a:defRPr/>
            </a:lvl2pPr>
            <a:lvl3pPr marL="1628576" indent="0">
              <a:buNone/>
              <a:defRPr/>
            </a:lvl3pPr>
            <a:lvl4pPr marL="2428576" indent="0">
              <a:buNone/>
              <a:defRPr/>
            </a:lvl4pPr>
            <a:lvl5pPr marL="3228580" indent="0">
              <a:buNone/>
              <a:defRPr/>
            </a:lvl5pPr>
          </a:lstStyle>
          <a:p>
            <a:pPr lvl="0"/>
            <a:r>
              <a:rPr lang="en-US" noProof="0"/>
              <a:t>Sub Header</a:t>
            </a:r>
          </a:p>
        </p:txBody>
      </p:sp>
      <p:sp>
        <p:nvSpPr>
          <p:cNvPr id="20" name="Picture Placeholder 3">
            <a:extLst>
              <a:ext uri="{FF2B5EF4-FFF2-40B4-BE49-F238E27FC236}">
                <a16:creationId xmlns:a16="http://schemas.microsoft.com/office/drawing/2014/main" id="{06B6D0B6-0884-CD46-A1B0-9FED03C22626}"/>
              </a:ext>
            </a:extLst>
          </p:cNvPr>
          <p:cNvSpPr>
            <a:spLocks noGrp="1"/>
          </p:cNvSpPr>
          <p:nvPr>
            <p:ph type="pic" sz="quarter" idx="27"/>
          </p:nvPr>
        </p:nvSpPr>
        <p:spPr>
          <a:xfrm>
            <a:off x="8174128" y="8517968"/>
            <a:ext cx="2562224" cy="3416298"/>
          </a:xfrm>
          <a:prstGeom prst="rect">
            <a:avLst/>
          </a:prstGeom>
        </p:spPr>
        <p:txBody>
          <a:bodyPr/>
          <a:lstStyle>
            <a:lvl1pPr marL="0" indent="0">
              <a:buNone/>
              <a:defRPr/>
            </a:lvl1pPr>
          </a:lstStyle>
          <a:p>
            <a:r>
              <a:rPr lang="en-US" noProof="0"/>
              <a:t>Click icon to add picture</a:t>
            </a:r>
            <a:endParaRPr lang="en-US" noProof="0" dirty="0"/>
          </a:p>
        </p:txBody>
      </p:sp>
      <p:sp>
        <p:nvSpPr>
          <p:cNvPr id="21" name="Picture Placeholder 3">
            <a:extLst>
              <a:ext uri="{FF2B5EF4-FFF2-40B4-BE49-F238E27FC236}">
                <a16:creationId xmlns:a16="http://schemas.microsoft.com/office/drawing/2014/main" id="{BAAC12A0-90C3-984B-A8FC-7EB4AA432E3A}"/>
              </a:ext>
            </a:extLst>
          </p:cNvPr>
          <p:cNvSpPr>
            <a:spLocks noGrp="1"/>
          </p:cNvSpPr>
          <p:nvPr>
            <p:ph type="pic" sz="quarter" idx="28"/>
          </p:nvPr>
        </p:nvSpPr>
        <p:spPr>
          <a:xfrm>
            <a:off x="17017208" y="8517968"/>
            <a:ext cx="2562224" cy="3416298"/>
          </a:xfrm>
          <a:prstGeom prst="rect">
            <a:avLst/>
          </a:prstGeom>
        </p:spPr>
        <p:txBody>
          <a:bodyPr/>
          <a:lstStyle>
            <a:lvl1pPr marL="0" indent="0">
              <a:buNone/>
              <a:defRPr/>
            </a:lvl1pPr>
          </a:lstStyle>
          <a:p>
            <a:r>
              <a:rPr lang="en-US" noProof="0"/>
              <a:t>Click icon to add picture</a:t>
            </a:r>
            <a:endParaRPr lang="en-US" noProof="0" dirty="0"/>
          </a:p>
        </p:txBody>
      </p:sp>
      <p:sp>
        <p:nvSpPr>
          <p:cNvPr id="22" name="Picture Placeholder 3">
            <a:extLst>
              <a:ext uri="{FF2B5EF4-FFF2-40B4-BE49-F238E27FC236}">
                <a16:creationId xmlns:a16="http://schemas.microsoft.com/office/drawing/2014/main" id="{51565942-8816-734B-BEEE-1258F13B66DA}"/>
              </a:ext>
            </a:extLst>
          </p:cNvPr>
          <p:cNvSpPr>
            <a:spLocks noGrp="1"/>
          </p:cNvSpPr>
          <p:nvPr>
            <p:ph type="pic" sz="quarter" idx="29"/>
          </p:nvPr>
        </p:nvSpPr>
        <p:spPr>
          <a:xfrm>
            <a:off x="25864480" y="8517968"/>
            <a:ext cx="2562224" cy="3416298"/>
          </a:xfrm>
          <a:prstGeom prst="rect">
            <a:avLst/>
          </a:prstGeom>
        </p:spPr>
        <p:txBody>
          <a:bodyPr/>
          <a:lstStyle>
            <a:lvl1pPr marL="0" indent="0">
              <a:buNone/>
              <a:defRPr/>
            </a:lvl1pPr>
          </a:lstStyle>
          <a:p>
            <a:r>
              <a:rPr lang="en-US" noProof="0"/>
              <a:t>Click icon to add picture</a:t>
            </a:r>
            <a:endParaRPr lang="en-US" noProof="0" dirty="0"/>
          </a:p>
        </p:txBody>
      </p:sp>
      <p:cxnSp>
        <p:nvCxnSpPr>
          <p:cNvPr id="23" name="Straight Connector 22" descr="First divider line on slide">
            <a:extLst>
              <a:ext uri="{FF2B5EF4-FFF2-40B4-BE49-F238E27FC236}">
                <a16:creationId xmlns:a16="http://schemas.microsoft.com/office/drawing/2014/main" id="{82D5D2B4-7BAC-4C27-8D68-12365C7E7EF4}"/>
              </a:ext>
              <a:ext uri="{C183D7F6-B498-43B3-948B-1728B52AA6E4}">
                <adec:decorative xmlns:adec="http://schemas.microsoft.com/office/drawing/2017/decorative" val="1"/>
              </a:ext>
            </a:extLst>
          </p:cNvPr>
          <p:cNvCxnSpPr>
            <a:cxnSpLocks/>
          </p:cNvCxnSpPr>
          <p:nvPr userDrawn="1"/>
        </p:nvCxnSpPr>
        <p:spPr>
          <a:xfrm>
            <a:off x="13878876" y="8134179"/>
            <a:ext cx="0" cy="5949978"/>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descr="Second divider line on slide">
            <a:extLst>
              <a:ext uri="{FF2B5EF4-FFF2-40B4-BE49-F238E27FC236}">
                <a16:creationId xmlns:a16="http://schemas.microsoft.com/office/drawing/2014/main" id="{7D9203C1-910E-4AFC-95E0-13BF40D08831}"/>
              </a:ext>
              <a:ext uri="{C183D7F6-B498-43B3-948B-1728B52AA6E4}">
                <adec:decorative xmlns:adec="http://schemas.microsoft.com/office/drawing/2017/decorative" val="1"/>
              </a:ext>
            </a:extLst>
          </p:cNvPr>
          <p:cNvCxnSpPr>
            <a:cxnSpLocks/>
          </p:cNvCxnSpPr>
          <p:nvPr userDrawn="1"/>
        </p:nvCxnSpPr>
        <p:spPr>
          <a:xfrm>
            <a:off x="22726152" y="8134179"/>
            <a:ext cx="0" cy="5949978"/>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4618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userDrawn="1">
            <p:ph type="title"/>
          </p:nvPr>
        </p:nvSpPr>
        <p:spPr>
          <a:xfrm>
            <a:off x="1296000" y="1728000"/>
            <a:ext cx="34020000" cy="1728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userDrawn="1">
            <p:ph sz="half" idx="1"/>
          </p:nvPr>
        </p:nvSpPr>
        <p:spPr>
          <a:xfrm>
            <a:off x="2720528" y="10570668"/>
            <a:ext cx="13566944" cy="11051798"/>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C9E47D86-FD0D-44D0-9B7F-9EDEBD11F9D6}"/>
              </a:ext>
            </a:extLst>
          </p:cNvPr>
          <p:cNvSpPr>
            <a:spLocks noGrp="1"/>
          </p:cNvSpPr>
          <p:nvPr userDrawn="1">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
        <p:nvSpPr>
          <p:cNvPr id="6" name="Text Placeholder 5">
            <a:extLst>
              <a:ext uri="{FF2B5EF4-FFF2-40B4-BE49-F238E27FC236}">
                <a16:creationId xmlns:a16="http://schemas.microsoft.com/office/drawing/2014/main" id="{7867C73D-EE16-41D1-B7CE-A35C765E3B8D}"/>
              </a:ext>
            </a:extLst>
          </p:cNvPr>
          <p:cNvSpPr>
            <a:spLocks noGrp="1"/>
          </p:cNvSpPr>
          <p:nvPr userDrawn="1">
            <p:ph type="body" sz="quarter" idx="12"/>
          </p:nvPr>
        </p:nvSpPr>
        <p:spPr>
          <a:xfrm>
            <a:off x="20324230" y="10570470"/>
            <a:ext cx="13567220" cy="11049003"/>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8">
            <a:extLst>
              <a:ext uri="{FF2B5EF4-FFF2-40B4-BE49-F238E27FC236}">
                <a16:creationId xmlns:a16="http://schemas.microsoft.com/office/drawing/2014/main" id="{FEF984BB-176D-4924-ADAD-52FBC95B07B2}"/>
              </a:ext>
            </a:extLst>
          </p:cNvPr>
          <p:cNvSpPr>
            <a:spLocks noGrp="1"/>
          </p:cNvSpPr>
          <p:nvPr>
            <p:ph type="body" sz="quarter" idx="13" hasCustomPrompt="1"/>
          </p:nvPr>
        </p:nvSpPr>
        <p:spPr>
          <a:xfrm>
            <a:off x="2719392" y="5966735"/>
            <a:ext cx="13568360" cy="3543301"/>
          </a:xfrm>
          <a:prstGeom prst="rect">
            <a:avLst/>
          </a:prstGeom>
        </p:spPr>
        <p:txBody>
          <a:bodyPr anchor="ctr"/>
          <a:lstStyle>
            <a:lvl1pPr marL="0" indent="0">
              <a:buNone/>
              <a:defRPr sz="23996" b="1">
                <a:latin typeface="+mj-lt"/>
              </a:defRPr>
            </a:lvl1pPr>
            <a:lvl2pPr marL="800000" indent="0">
              <a:buNone/>
              <a:defRPr sz="23996">
                <a:latin typeface="+mj-lt"/>
              </a:defRPr>
            </a:lvl2pPr>
            <a:lvl3pPr marL="1628576" indent="0">
              <a:buNone/>
              <a:defRPr sz="23996">
                <a:latin typeface="+mj-lt"/>
              </a:defRPr>
            </a:lvl3pPr>
            <a:lvl4pPr marL="2428576" indent="0">
              <a:buNone/>
              <a:defRPr sz="23996">
                <a:latin typeface="+mj-lt"/>
              </a:defRPr>
            </a:lvl4pPr>
            <a:lvl5pPr marL="3228580" indent="0">
              <a:buNone/>
              <a:defRPr sz="23996">
                <a:latin typeface="+mj-lt"/>
              </a:defRPr>
            </a:lvl5pPr>
          </a:lstStyle>
          <a:p>
            <a:pPr lvl="0"/>
            <a:r>
              <a:rPr lang="en-US" noProof="0" dirty="0"/>
              <a:t>1</a:t>
            </a:r>
          </a:p>
        </p:txBody>
      </p:sp>
      <p:sp>
        <p:nvSpPr>
          <p:cNvPr id="21" name="Text Placeholder 20">
            <a:extLst>
              <a:ext uri="{FF2B5EF4-FFF2-40B4-BE49-F238E27FC236}">
                <a16:creationId xmlns:a16="http://schemas.microsoft.com/office/drawing/2014/main" id="{C59BE1D7-885A-4749-99BA-6909D64AFA4A}"/>
              </a:ext>
            </a:extLst>
          </p:cNvPr>
          <p:cNvSpPr>
            <a:spLocks noGrp="1"/>
          </p:cNvSpPr>
          <p:nvPr>
            <p:ph type="body" sz="quarter" idx="14" hasCustomPrompt="1"/>
          </p:nvPr>
        </p:nvSpPr>
        <p:spPr>
          <a:xfrm>
            <a:off x="20288252" y="5966735"/>
            <a:ext cx="13568360" cy="3543301"/>
          </a:xfrm>
          <a:prstGeom prst="rect">
            <a:avLst/>
          </a:prstGeom>
        </p:spPr>
        <p:txBody>
          <a:bodyPr anchor="ctr"/>
          <a:lstStyle>
            <a:lvl1pPr marL="0" indent="0">
              <a:buNone/>
              <a:defRPr sz="23996" b="1" i="0">
                <a:latin typeface="+mj-lt"/>
              </a:defRPr>
            </a:lvl1pPr>
          </a:lstStyle>
          <a:p>
            <a:pPr lvl="0"/>
            <a:r>
              <a:rPr lang="en-US" noProof="0"/>
              <a:t>2</a:t>
            </a:r>
          </a:p>
        </p:txBody>
      </p:sp>
      <p:cxnSp>
        <p:nvCxnSpPr>
          <p:cNvPr id="10" name="Straight Connector 9" descr="Middle divider line">
            <a:extLst>
              <a:ext uri="{FF2B5EF4-FFF2-40B4-BE49-F238E27FC236}">
                <a16:creationId xmlns:a16="http://schemas.microsoft.com/office/drawing/2014/main" id="{2B940646-DE40-4E0F-AE42-6530784C9A7D}"/>
              </a:ext>
              <a:ext uri="{C183D7F6-B498-43B3-948B-1728B52AA6E4}">
                <adec:decorative xmlns:adec="http://schemas.microsoft.com/office/drawing/2017/decorative" val="1"/>
              </a:ext>
            </a:extLst>
          </p:cNvPr>
          <p:cNvCxnSpPr>
            <a:cxnSpLocks/>
          </p:cNvCxnSpPr>
          <p:nvPr userDrawn="1"/>
        </p:nvCxnSpPr>
        <p:spPr>
          <a:xfrm>
            <a:off x="18288000" y="5567061"/>
            <a:ext cx="0" cy="18352491"/>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1375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p:nvPr>
        </p:nvSpPr>
        <p:spPr>
          <a:xfrm>
            <a:off x="1296014" y="1728000"/>
            <a:ext cx="34109876" cy="1728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9322B50D-6A7D-41C6-BA57-613BC231DF36}"/>
              </a:ext>
            </a:extLst>
          </p:cNvPr>
          <p:cNvSpPr>
            <a:spLocks noGrp="1"/>
          </p:cNvSpPr>
          <p:nvPr>
            <p:ph type="body" idx="1"/>
          </p:nvPr>
        </p:nvSpPr>
        <p:spPr>
          <a:xfrm>
            <a:off x="1296000" y="4608000"/>
            <a:ext cx="16416000" cy="1440000"/>
          </a:xfrm>
          <a:prstGeom prst="rect">
            <a:avLst/>
          </a:prstGeom>
        </p:spPr>
        <p:txBody>
          <a:bodyPr anchor="t"/>
          <a:lstStyle>
            <a:lvl1pPr marL="0" indent="0">
              <a:buNone/>
              <a:defRPr sz="7200" b="1">
                <a:solidFill>
                  <a:schemeClr val="tx1">
                    <a:lumMod val="75000"/>
                    <a:lumOff val="25000"/>
                  </a:schemeClr>
                </a:solidFill>
              </a:defRPr>
            </a:lvl1pPr>
            <a:lvl2pPr marL="1371432" indent="0">
              <a:buNone/>
              <a:defRPr sz="6000" b="1"/>
            </a:lvl2pPr>
            <a:lvl3pPr marL="2742860" indent="0">
              <a:buNone/>
              <a:defRPr sz="5400" b="1"/>
            </a:lvl3pPr>
            <a:lvl4pPr marL="4114288" indent="0">
              <a:buNone/>
              <a:defRPr sz="4800" b="1"/>
            </a:lvl4pPr>
            <a:lvl5pPr marL="5485724" indent="0">
              <a:buNone/>
              <a:defRPr sz="4800" b="1"/>
            </a:lvl5pPr>
            <a:lvl6pPr marL="6857152" indent="0">
              <a:buNone/>
              <a:defRPr sz="4800" b="1"/>
            </a:lvl6pPr>
            <a:lvl7pPr marL="8228584" indent="0">
              <a:buNone/>
              <a:defRPr sz="4800" b="1"/>
            </a:lvl7pPr>
            <a:lvl8pPr marL="9600012" indent="0">
              <a:buNone/>
              <a:defRPr sz="4800" b="1"/>
            </a:lvl8pPr>
            <a:lvl9pPr marL="10971444" indent="0">
              <a:buNone/>
              <a:defRPr sz="4800" b="1"/>
            </a:lvl9pPr>
          </a:lstStyle>
          <a:p>
            <a:pPr lvl="0"/>
            <a:r>
              <a:rPr lang="en-US" noProof="0"/>
              <a:t>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p:nvPr>
        </p:nvSpPr>
        <p:spPr>
          <a:xfrm>
            <a:off x="1296000" y="6336000"/>
            <a:ext cx="16416000" cy="15243840"/>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9337FD81-6DFD-43B7-A7D9-59E45ECDF39A}"/>
              </a:ext>
            </a:extLst>
          </p:cNvPr>
          <p:cNvSpPr>
            <a:spLocks noGrp="1"/>
          </p:cNvSpPr>
          <p:nvPr>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
        <p:nvSpPr>
          <p:cNvPr id="26" name="Content Placeholder 5">
            <a:extLst>
              <a:ext uri="{FF2B5EF4-FFF2-40B4-BE49-F238E27FC236}">
                <a16:creationId xmlns:a16="http://schemas.microsoft.com/office/drawing/2014/main" id="{EA7B8348-A00A-4AAE-B1F6-924515577B23}"/>
              </a:ext>
            </a:extLst>
          </p:cNvPr>
          <p:cNvSpPr>
            <a:spLocks noGrp="1"/>
          </p:cNvSpPr>
          <p:nvPr>
            <p:ph sz="quarter" idx="4"/>
          </p:nvPr>
        </p:nvSpPr>
        <p:spPr>
          <a:xfrm>
            <a:off x="18900014" y="6326663"/>
            <a:ext cx="16505876" cy="15253190"/>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 name="Text Placeholder 4">
            <a:extLst>
              <a:ext uri="{FF2B5EF4-FFF2-40B4-BE49-F238E27FC236}">
                <a16:creationId xmlns:a16="http://schemas.microsoft.com/office/drawing/2014/main" id="{4521CFCD-C079-4019-942D-035558CAFCAC}"/>
              </a:ext>
            </a:extLst>
          </p:cNvPr>
          <p:cNvSpPr>
            <a:spLocks noGrp="1"/>
          </p:cNvSpPr>
          <p:nvPr>
            <p:ph type="body" sz="quarter" idx="3"/>
          </p:nvPr>
        </p:nvSpPr>
        <p:spPr>
          <a:xfrm>
            <a:off x="18864022" y="4607155"/>
            <a:ext cx="16541868" cy="1419472"/>
          </a:xfrm>
          <a:prstGeom prst="rect">
            <a:avLst/>
          </a:prstGeom>
        </p:spPr>
        <p:txBody>
          <a:bodyPr vert="horz" lIns="0" tIns="0" rIns="0" bIns="0" rtlCol="0" anchor="t">
            <a:noAutofit/>
          </a:bodyPr>
          <a:lstStyle>
            <a:lvl1pPr marL="0" indent="0">
              <a:buNone/>
              <a:defRPr lang="en-US" sz="7200" b="1"/>
            </a:lvl1pPr>
          </a:lstStyle>
          <a:p>
            <a:pPr marL="800000" lvl="0" indent="-800000"/>
            <a:r>
              <a:rPr lang="en-US" noProof="0"/>
              <a:t>Edit Master text styles</a:t>
            </a:r>
          </a:p>
        </p:txBody>
      </p:sp>
      <p:cxnSp>
        <p:nvCxnSpPr>
          <p:cNvPr id="28" name="Straight Connector 27" descr="Center divider line">
            <a:extLst>
              <a:ext uri="{FF2B5EF4-FFF2-40B4-BE49-F238E27FC236}">
                <a16:creationId xmlns:a16="http://schemas.microsoft.com/office/drawing/2014/main" id="{AEACA101-2521-41AA-8F51-FF0BF783E493}"/>
              </a:ext>
              <a:ext uri="{C183D7F6-B498-43B3-948B-1728B52AA6E4}">
                <adec:decorative xmlns:adec="http://schemas.microsoft.com/office/drawing/2017/decorative" val="1"/>
              </a:ext>
            </a:extLst>
          </p:cNvPr>
          <p:cNvCxnSpPr>
            <a:cxnSpLocks/>
          </p:cNvCxnSpPr>
          <p:nvPr userDrawn="1"/>
        </p:nvCxnSpPr>
        <p:spPr>
          <a:xfrm>
            <a:off x="18288000" y="9754889"/>
            <a:ext cx="0" cy="1010066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87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1296000" y="1728000"/>
            <a:ext cx="34020000" cy="1728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2233192" y="9855750"/>
            <a:ext cx="11178008" cy="11144053"/>
          </a:xfrm>
          <a:prstGeom prst="rightArrowCallout">
            <a:avLst>
              <a:gd name="adj1" fmla="val 50000"/>
              <a:gd name="adj2" fmla="val 25000"/>
              <a:gd name="adj3" fmla="val 15421"/>
              <a:gd name="adj4" fmla="val 80487"/>
            </a:avLst>
          </a:prstGeom>
          <a:solidFill>
            <a:schemeClr val="bg1">
              <a:lumMod val="95000"/>
            </a:schemeClr>
          </a:solidFill>
        </p:spPr>
        <p:txBody>
          <a:bodyPr lIns="180000" tIns="180000" rIns="18000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13841956" y="9855220"/>
            <a:ext cx="11179408" cy="11144592"/>
          </a:xfrm>
          <a:prstGeom prst="rightArrowCallout">
            <a:avLst>
              <a:gd name="adj1" fmla="val 50000"/>
              <a:gd name="adj2" fmla="val 25000"/>
              <a:gd name="adj3" fmla="val 16186"/>
              <a:gd name="adj4" fmla="val 80493"/>
            </a:avLst>
          </a:prstGeom>
          <a:solidFill>
            <a:schemeClr val="bg1">
              <a:lumMod val="95000"/>
            </a:schemeClr>
          </a:solidFill>
        </p:spPr>
        <p:txBody>
          <a:bodyPr lIns="180000" tIns="180000" rIns="180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25451956" y="9855220"/>
            <a:ext cx="8890856" cy="11144592"/>
          </a:xfrm>
          <a:prstGeom prst="rect">
            <a:avLst/>
          </a:prstGeom>
          <a:solidFill>
            <a:schemeClr val="bg1">
              <a:lumMod val="95000"/>
            </a:schemeClr>
          </a:solidFill>
        </p:spPr>
        <p:txBody>
          <a:bodyPr lIns="180000" tIns="180000" rIns="180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a:extLst>
              <a:ext uri="{FF2B5EF4-FFF2-40B4-BE49-F238E27FC236}">
                <a16:creationId xmlns:a16="http://schemas.microsoft.com/office/drawing/2014/main" id="{F8E9D1B9-1C3A-4397-B3B4-9A921D64159E}"/>
              </a:ext>
            </a:extLst>
          </p:cNvPr>
          <p:cNvSpPr>
            <a:spLocks noGrp="1"/>
          </p:cNvSpPr>
          <p:nvPr>
            <p:ph type="body" sz="quarter" idx="26" hasCustomPrompt="1"/>
          </p:nvPr>
        </p:nvSpPr>
        <p:spPr>
          <a:xfrm>
            <a:off x="1295406" y="4320008"/>
            <a:ext cx="34018540" cy="1106245"/>
          </a:xfrm>
          <a:prstGeom prst="rect">
            <a:avLst/>
          </a:prstGeom>
        </p:spPr>
        <p:txBody>
          <a:bodyPr/>
          <a:lstStyle>
            <a:lvl1pPr marL="0" indent="0">
              <a:buNone/>
              <a:defRPr/>
            </a:lvl1pPr>
            <a:lvl2pPr marL="800000" indent="0">
              <a:buNone/>
              <a:defRPr/>
            </a:lvl2pPr>
            <a:lvl3pPr marL="1628576" indent="0">
              <a:buNone/>
              <a:defRPr/>
            </a:lvl3pPr>
            <a:lvl4pPr marL="2428576" indent="0">
              <a:buNone/>
              <a:defRPr/>
            </a:lvl4pPr>
            <a:lvl5pPr marL="3228580" indent="0">
              <a:buNone/>
              <a:defRPr/>
            </a:lvl5pPr>
          </a:lstStyle>
          <a:p>
            <a:pPr lvl="0"/>
            <a:r>
              <a:rPr lang="en-US" noProof="0"/>
              <a:t>Sub Header</a:t>
            </a:r>
          </a:p>
        </p:txBody>
      </p:sp>
      <p:sp>
        <p:nvSpPr>
          <p:cNvPr id="6" name="Text Placeholder 5">
            <a:extLst>
              <a:ext uri="{FF2B5EF4-FFF2-40B4-BE49-F238E27FC236}">
                <a16:creationId xmlns:a16="http://schemas.microsoft.com/office/drawing/2014/main" id="{1B4F049D-3C57-44BB-ACE2-1363AF36D9EF}"/>
              </a:ext>
            </a:extLst>
          </p:cNvPr>
          <p:cNvSpPr>
            <a:spLocks noGrp="1"/>
          </p:cNvSpPr>
          <p:nvPr>
            <p:ph type="body" sz="quarter" idx="27" hasCustomPrompt="1"/>
          </p:nvPr>
        </p:nvSpPr>
        <p:spPr>
          <a:xfrm>
            <a:off x="2232708" y="6588960"/>
            <a:ext cx="8926736" cy="2592000"/>
          </a:xfrm>
          <a:prstGeom prst="rect">
            <a:avLst/>
          </a:prstGeom>
          <a:ln>
            <a:solidFill>
              <a:schemeClr val="accent1"/>
            </a:solidFill>
          </a:ln>
        </p:spPr>
        <p:txBody>
          <a:bodyPr tIns="108000" anchor="t"/>
          <a:lstStyle>
            <a:lvl1pPr marL="0" indent="0" algn="ctr">
              <a:buNone/>
              <a:defRPr>
                <a:latin typeface="+mj-lt"/>
              </a:defRPr>
            </a:lvl1pPr>
            <a:lvl2pPr marL="800000" indent="0" algn="ctr">
              <a:buNone/>
              <a:defRPr/>
            </a:lvl2pPr>
            <a:lvl3pPr marL="1628576" indent="0" algn="ctr">
              <a:buNone/>
              <a:defRPr/>
            </a:lvl3pPr>
            <a:lvl4pPr marL="2428576" indent="0" algn="ctr">
              <a:buNone/>
              <a:defRPr/>
            </a:lvl4pPr>
            <a:lvl5pPr marL="3228580" indent="0" algn="ctr">
              <a:buNone/>
              <a:defRPr/>
            </a:lvl5pPr>
          </a:lstStyle>
          <a:p>
            <a:pPr lvl="0"/>
            <a:r>
              <a:rPr lang="en-US" noProof="0"/>
              <a:t>Section 1 Title</a:t>
            </a:r>
          </a:p>
        </p:txBody>
      </p:sp>
      <p:sp>
        <p:nvSpPr>
          <p:cNvPr id="12" name="Text Placeholder 11">
            <a:extLst>
              <a:ext uri="{FF2B5EF4-FFF2-40B4-BE49-F238E27FC236}">
                <a16:creationId xmlns:a16="http://schemas.microsoft.com/office/drawing/2014/main" id="{FB9B793F-A64B-475C-96F3-FB40100E01E4}"/>
              </a:ext>
            </a:extLst>
          </p:cNvPr>
          <p:cNvSpPr>
            <a:spLocks noGrp="1"/>
          </p:cNvSpPr>
          <p:nvPr>
            <p:ph type="body" sz="quarter" idx="28" hasCustomPrompt="1"/>
          </p:nvPr>
        </p:nvSpPr>
        <p:spPr>
          <a:xfrm>
            <a:off x="13825008" y="6588160"/>
            <a:ext cx="8926736" cy="2592000"/>
          </a:xfrm>
          <a:prstGeom prst="rect">
            <a:avLst/>
          </a:prstGeom>
          <a:ln>
            <a:solidFill>
              <a:schemeClr val="accent2"/>
            </a:solidFill>
          </a:ln>
        </p:spPr>
        <p:txBody>
          <a:bodyPr tIns="108000" anchor="t"/>
          <a:lstStyle>
            <a:lvl1pPr marL="0" indent="0" algn="ctr">
              <a:buNone/>
              <a:defRPr>
                <a:latin typeface="+mj-lt"/>
              </a:defRPr>
            </a:lvl1pPr>
          </a:lstStyle>
          <a:p>
            <a:pPr lvl="0"/>
            <a:r>
              <a:rPr lang="en-US" noProof="0"/>
              <a:t>Section 2 Title</a:t>
            </a:r>
          </a:p>
        </p:txBody>
      </p:sp>
      <p:sp>
        <p:nvSpPr>
          <p:cNvPr id="14" name="Text Placeholder 13">
            <a:extLst>
              <a:ext uri="{FF2B5EF4-FFF2-40B4-BE49-F238E27FC236}">
                <a16:creationId xmlns:a16="http://schemas.microsoft.com/office/drawing/2014/main" id="{0EF53567-5287-43FB-B07E-A12F3AEEDB98}"/>
              </a:ext>
            </a:extLst>
          </p:cNvPr>
          <p:cNvSpPr>
            <a:spLocks noGrp="1"/>
          </p:cNvSpPr>
          <p:nvPr>
            <p:ph type="body" sz="quarter" idx="29" hasCustomPrompt="1"/>
          </p:nvPr>
        </p:nvSpPr>
        <p:spPr>
          <a:xfrm>
            <a:off x="25451956" y="6588960"/>
            <a:ext cx="8926736" cy="2592000"/>
          </a:xfrm>
          <a:prstGeom prst="rect">
            <a:avLst/>
          </a:prstGeom>
          <a:ln>
            <a:solidFill>
              <a:schemeClr val="accent3"/>
            </a:solidFill>
          </a:ln>
        </p:spPr>
        <p:txBody>
          <a:bodyPr tIns="108000" anchor="t"/>
          <a:lstStyle>
            <a:lvl1pPr marL="0" indent="0" algn="ctr">
              <a:buNone/>
              <a:defRPr>
                <a:latin typeface="+mj-lt"/>
              </a:defRPr>
            </a:lvl1pPr>
          </a:lstStyle>
          <a:p>
            <a:pPr lvl="0"/>
            <a:r>
              <a:rPr lang="en-US" noProof="0"/>
              <a:t>Section 3 Title</a:t>
            </a:r>
          </a:p>
        </p:txBody>
      </p:sp>
    </p:spTree>
    <p:extLst>
      <p:ext uri="{BB962C8B-B14F-4D97-AF65-F5344CB8AC3E}">
        <p14:creationId xmlns:p14="http://schemas.microsoft.com/office/powerpoint/2010/main" val="1840584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1296000" y="1728000"/>
            <a:ext cx="34020000" cy="1728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
        <p:nvSpPr>
          <p:cNvPr id="13" name="Text Placeholder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1295406" y="4320008"/>
            <a:ext cx="34018540" cy="1106245"/>
          </a:xfrm>
          <a:prstGeom prst="rect">
            <a:avLst/>
          </a:prstGeom>
        </p:spPr>
        <p:txBody>
          <a:bodyPr/>
          <a:lstStyle>
            <a:lvl1pPr marL="0" indent="0">
              <a:buNone/>
              <a:defRPr/>
            </a:lvl1pPr>
            <a:lvl2pPr marL="800000" indent="0">
              <a:buNone/>
              <a:defRPr/>
            </a:lvl2pPr>
            <a:lvl3pPr marL="1628576" indent="0">
              <a:buNone/>
              <a:defRPr/>
            </a:lvl3pPr>
            <a:lvl4pPr marL="2428576" indent="0">
              <a:buNone/>
              <a:defRPr/>
            </a:lvl4pPr>
            <a:lvl5pPr marL="3228580" indent="0">
              <a:buNone/>
              <a:defRPr/>
            </a:lvl5pPr>
          </a:lstStyle>
          <a:p>
            <a:pPr lvl="0"/>
            <a:r>
              <a:rPr lang="en-US" noProof="0"/>
              <a:t>Sub Header</a:t>
            </a:r>
          </a:p>
        </p:txBody>
      </p:sp>
      <p:cxnSp>
        <p:nvCxnSpPr>
          <p:cNvPr id="15" name="Straight Arrow Connector 14">
            <a:extLst>
              <a:ext uri="{FF2B5EF4-FFF2-40B4-BE49-F238E27FC236}">
                <a16:creationId xmlns:a16="http://schemas.microsoft.com/office/drawing/2014/main" id="{52158F80-0C1A-4B9E-9335-A5A0015187F7}"/>
              </a:ext>
            </a:extLst>
          </p:cNvPr>
          <p:cNvCxnSpPr/>
          <p:nvPr userDrawn="1"/>
        </p:nvCxnSpPr>
        <p:spPr>
          <a:xfrm>
            <a:off x="1295406" y="15466726"/>
            <a:ext cx="34018540"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id="{723DA611-B88C-4D7E-82A4-5E4CA9DC2EA3}"/>
              </a:ext>
            </a:extLst>
          </p:cNvPr>
          <p:cNvSpPr>
            <a:spLocks noGrp="1"/>
          </p:cNvSpPr>
          <p:nvPr>
            <p:ph type="body" sz="quarter" idx="33" hasCustomPrompt="1"/>
          </p:nvPr>
        </p:nvSpPr>
        <p:spPr>
          <a:xfrm>
            <a:off x="1238724" y="15892501"/>
            <a:ext cx="1246824" cy="807104"/>
          </a:xfrm>
          <a:prstGeom prst="rect">
            <a:avLst/>
          </a:prstGeom>
        </p:spPr>
        <p:txBody>
          <a:bodyPr anchor="ctr"/>
          <a:lstStyle>
            <a:lvl1pPr marL="0" indent="0" algn="ctr">
              <a:buNone/>
              <a:defRPr sz="4200">
                <a:solidFill>
                  <a:schemeClr val="tx1">
                    <a:lumMod val="50000"/>
                    <a:lumOff val="50000"/>
                  </a:schemeClr>
                </a:solidFill>
              </a:defRPr>
            </a:lvl1pPr>
          </a:lstStyle>
          <a:p>
            <a:pPr lvl="0"/>
            <a:r>
              <a:rPr lang="en-US" noProof="0"/>
              <a:t>Year</a:t>
            </a:r>
          </a:p>
        </p:txBody>
      </p:sp>
      <p:sp>
        <p:nvSpPr>
          <p:cNvPr id="17" name="Text Placeholder 10">
            <a:extLst>
              <a:ext uri="{FF2B5EF4-FFF2-40B4-BE49-F238E27FC236}">
                <a16:creationId xmlns:a16="http://schemas.microsoft.com/office/drawing/2014/main" id="{180A0FA4-75CD-4A61-AA79-9C3C5F97ED8C}"/>
              </a:ext>
            </a:extLst>
          </p:cNvPr>
          <p:cNvSpPr>
            <a:spLocks noGrp="1"/>
          </p:cNvSpPr>
          <p:nvPr>
            <p:ph type="body" sz="quarter" idx="34" hasCustomPrompt="1"/>
          </p:nvPr>
        </p:nvSpPr>
        <p:spPr>
          <a:xfrm>
            <a:off x="1295414"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EBB89A53-1B07-4560-B98E-03BECDB832C9}"/>
              </a:ext>
            </a:extLst>
          </p:cNvPr>
          <p:cNvSpPr>
            <a:spLocks noGrp="1"/>
          </p:cNvSpPr>
          <p:nvPr>
            <p:ph type="body" sz="quarter" idx="35" hasCustomPrompt="1"/>
          </p:nvPr>
        </p:nvSpPr>
        <p:spPr>
          <a:xfrm>
            <a:off x="2711462"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22D34AD8-D83D-4409-A418-C00840A085AC}"/>
              </a:ext>
            </a:extLst>
          </p:cNvPr>
          <p:cNvSpPr>
            <a:spLocks noGrp="1"/>
          </p:cNvSpPr>
          <p:nvPr>
            <p:ph type="body" sz="quarter" idx="36" hasCustomPrompt="1"/>
          </p:nvPr>
        </p:nvSpPr>
        <p:spPr>
          <a:xfrm>
            <a:off x="4127514"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3EAA6A46-63F3-49A5-8E0B-758176E4429D}"/>
              </a:ext>
            </a:extLst>
          </p:cNvPr>
          <p:cNvSpPr>
            <a:spLocks noGrp="1"/>
          </p:cNvSpPr>
          <p:nvPr>
            <p:ph type="body" sz="quarter" idx="37" hasCustomPrompt="1"/>
          </p:nvPr>
        </p:nvSpPr>
        <p:spPr>
          <a:xfrm>
            <a:off x="5543566"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BB051A6E-4868-4F3F-93DB-AD07020E9344}"/>
              </a:ext>
            </a:extLst>
          </p:cNvPr>
          <p:cNvSpPr>
            <a:spLocks noGrp="1"/>
          </p:cNvSpPr>
          <p:nvPr>
            <p:ph type="body" sz="quarter" idx="38" hasCustomPrompt="1"/>
          </p:nvPr>
        </p:nvSpPr>
        <p:spPr>
          <a:xfrm>
            <a:off x="18231324" y="15892501"/>
            <a:ext cx="1246824" cy="807104"/>
          </a:xfrm>
          <a:prstGeom prst="rect">
            <a:avLst/>
          </a:prstGeom>
        </p:spPr>
        <p:txBody>
          <a:bodyPr anchor="ctr"/>
          <a:lstStyle>
            <a:lvl1pPr marL="0" indent="0" algn="ctr">
              <a:buNone/>
              <a:defRPr sz="4200">
                <a:solidFill>
                  <a:schemeClr val="tx1">
                    <a:lumMod val="50000"/>
                    <a:lumOff val="50000"/>
                  </a:schemeClr>
                </a:solidFill>
              </a:defRPr>
            </a:lvl1pPr>
          </a:lstStyle>
          <a:p>
            <a:pPr lvl="0"/>
            <a:r>
              <a:rPr lang="en-US" noProof="0"/>
              <a:t>Year</a:t>
            </a:r>
          </a:p>
        </p:txBody>
      </p:sp>
      <p:sp>
        <p:nvSpPr>
          <p:cNvPr id="28" name="Text Placeholder 10">
            <a:extLst>
              <a:ext uri="{FF2B5EF4-FFF2-40B4-BE49-F238E27FC236}">
                <a16:creationId xmlns:a16="http://schemas.microsoft.com/office/drawing/2014/main" id="{61519886-189E-4C69-AEED-FD9BDD3E567B}"/>
              </a:ext>
            </a:extLst>
          </p:cNvPr>
          <p:cNvSpPr>
            <a:spLocks noGrp="1"/>
          </p:cNvSpPr>
          <p:nvPr>
            <p:ph type="body" sz="quarter" idx="39" hasCustomPrompt="1"/>
          </p:nvPr>
        </p:nvSpPr>
        <p:spPr>
          <a:xfrm>
            <a:off x="6959618"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0F084DDF-04EE-46A9-9F77-D5FD94D1B543}"/>
              </a:ext>
            </a:extLst>
          </p:cNvPr>
          <p:cNvSpPr>
            <a:spLocks noGrp="1"/>
          </p:cNvSpPr>
          <p:nvPr>
            <p:ph type="body" sz="quarter" idx="40" hasCustomPrompt="1"/>
          </p:nvPr>
        </p:nvSpPr>
        <p:spPr>
          <a:xfrm>
            <a:off x="8375666"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743DE8AB-BF74-4CC9-AD19-8BBBF44867AF}"/>
              </a:ext>
            </a:extLst>
          </p:cNvPr>
          <p:cNvSpPr>
            <a:spLocks noGrp="1"/>
          </p:cNvSpPr>
          <p:nvPr>
            <p:ph type="body" sz="quarter" idx="41" hasCustomPrompt="1"/>
          </p:nvPr>
        </p:nvSpPr>
        <p:spPr>
          <a:xfrm>
            <a:off x="9791718"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2ECC5C24-2CE5-491E-89DC-F9C5AE98B067}"/>
              </a:ext>
            </a:extLst>
          </p:cNvPr>
          <p:cNvSpPr>
            <a:spLocks noGrp="1"/>
          </p:cNvSpPr>
          <p:nvPr>
            <p:ph type="body" sz="quarter" idx="42" hasCustomPrompt="1"/>
          </p:nvPr>
        </p:nvSpPr>
        <p:spPr>
          <a:xfrm>
            <a:off x="14039870"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ADB0F187-5781-4076-B761-264B1C683A63}"/>
              </a:ext>
            </a:extLst>
          </p:cNvPr>
          <p:cNvSpPr>
            <a:spLocks noGrp="1"/>
          </p:cNvSpPr>
          <p:nvPr>
            <p:ph type="body" sz="quarter" idx="43" hasCustomPrompt="1"/>
          </p:nvPr>
        </p:nvSpPr>
        <p:spPr>
          <a:xfrm>
            <a:off x="11207770"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B2E776B2-D388-4243-80AE-BD8AF47C8AAB}"/>
              </a:ext>
            </a:extLst>
          </p:cNvPr>
          <p:cNvSpPr>
            <a:spLocks noGrp="1"/>
          </p:cNvSpPr>
          <p:nvPr>
            <p:ph type="body" sz="quarter" idx="44" hasCustomPrompt="1"/>
          </p:nvPr>
        </p:nvSpPr>
        <p:spPr>
          <a:xfrm>
            <a:off x="12623822"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35" name="Text Placeholder 10">
            <a:extLst>
              <a:ext uri="{FF2B5EF4-FFF2-40B4-BE49-F238E27FC236}">
                <a16:creationId xmlns:a16="http://schemas.microsoft.com/office/drawing/2014/main" id="{79F3A104-EDC0-4A25-9585-3F9F8C1022C7}"/>
              </a:ext>
            </a:extLst>
          </p:cNvPr>
          <p:cNvSpPr>
            <a:spLocks noGrp="1"/>
          </p:cNvSpPr>
          <p:nvPr>
            <p:ph type="body" sz="quarter" idx="45" hasCustomPrompt="1"/>
          </p:nvPr>
        </p:nvSpPr>
        <p:spPr>
          <a:xfrm>
            <a:off x="15455922"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36" name="Text Placeholder 10">
            <a:extLst>
              <a:ext uri="{FF2B5EF4-FFF2-40B4-BE49-F238E27FC236}">
                <a16:creationId xmlns:a16="http://schemas.microsoft.com/office/drawing/2014/main" id="{23DA3E7C-9F0E-4A57-B6EA-C01C72788E9E}"/>
              </a:ext>
            </a:extLst>
          </p:cNvPr>
          <p:cNvSpPr>
            <a:spLocks noGrp="1"/>
          </p:cNvSpPr>
          <p:nvPr>
            <p:ph type="body" sz="quarter" idx="46" hasCustomPrompt="1"/>
          </p:nvPr>
        </p:nvSpPr>
        <p:spPr>
          <a:xfrm>
            <a:off x="16871974"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37" name="Text Placeholder 10">
            <a:extLst>
              <a:ext uri="{FF2B5EF4-FFF2-40B4-BE49-F238E27FC236}">
                <a16:creationId xmlns:a16="http://schemas.microsoft.com/office/drawing/2014/main" id="{A8ABC110-DC97-4A71-9A16-67581EAC9895}"/>
              </a:ext>
            </a:extLst>
          </p:cNvPr>
          <p:cNvSpPr>
            <a:spLocks noGrp="1"/>
          </p:cNvSpPr>
          <p:nvPr>
            <p:ph type="body" sz="quarter" idx="47" hasCustomPrompt="1"/>
          </p:nvPr>
        </p:nvSpPr>
        <p:spPr>
          <a:xfrm>
            <a:off x="18288014"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38" name="Text Placeholder 10">
            <a:extLst>
              <a:ext uri="{FF2B5EF4-FFF2-40B4-BE49-F238E27FC236}">
                <a16:creationId xmlns:a16="http://schemas.microsoft.com/office/drawing/2014/main" id="{81058125-332B-41A7-BCD5-72CAE3F9F97D}"/>
              </a:ext>
            </a:extLst>
          </p:cNvPr>
          <p:cNvSpPr>
            <a:spLocks noGrp="1"/>
          </p:cNvSpPr>
          <p:nvPr>
            <p:ph type="body" sz="quarter" idx="48" hasCustomPrompt="1"/>
          </p:nvPr>
        </p:nvSpPr>
        <p:spPr>
          <a:xfrm>
            <a:off x="19704050"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39" name="Text Placeholder 10">
            <a:extLst>
              <a:ext uri="{FF2B5EF4-FFF2-40B4-BE49-F238E27FC236}">
                <a16:creationId xmlns:a16="http://schemas.microsoft.com/office/drawing/2014/main" id="{E32DE8FD-6391-4094-BAEC-CC0836CC67EB}"/>
              </a:ext>
            </a:extLst>
          </p:cNvPr>
          <p:cNvSpPr>
            <a:spLocks noGrp="1"/>
          </p:cNvSpPr>
          <p:nvPr>
            <p:ph type="body" sz="quarter" idx="49" hasCustomPrompt="1"/>
          </p:nvPr>
        </p:nvSpPr>
        <p:spPr>
          <a:xfrm>
            <a:off x="21120102"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40" name="Text Placeholder 10">
            <a:extLst>
              <a:ext uri="{FF2B5EF4-FFF2-40B4-BE49-F238E27FC236}">
                <a16:creationId xmlns:a16="http://schemas.microsoft.com/office/drawing/2014/main" id="{5C53C0F3-9308-422B-BC6E-1ACA5029027A}"/>
              </a:ext>
            </a:extLst>
          </p:cNvPr>
          <p:cNvSpPr>
            <a:spLocks noGrp="1"/>
          </p:cNvSpPr>
          <p:nvPr>
            <p:ph type="body" sz="quarter" idx="50" hasCustomPrompt="1"/>
          </p:nvPr>
        </p:nvSpPr>
        <p:spPr>
          <a:xfrm>
            <a:off x="22536150"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41" name="Text Placeholder 10">
            <a:extLst>
              <a:ext uri="{FF2B5EF4-FFF2-40B4-BE49-F238E27FC236}">
                <a16:creationId xmlns:a16="http://schemas.microsoft.com/office/drawing/2014/main" id="{06DFFA03-9EA6-4F70-9519-AB1361BAF7CE}"/>
              </a:ext>
            </a:extLst>
          </p:cNvPr>
          <p:cNvSpPr>
            <a:spLocks noGrp="1"/>
          </p:cNvSpPr>
          <p:nvPr>
            <p:ph type="body" sz="quarter" idx="51" hasCustomPrompt="1"/>
          </p:nvPr>
        </p:nvSpPr>
        <p:spPr>
          <a:xfrm>
            <a:off x="23952206"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42" name="Text Placeholder 10">
            <a:extLst>
              <a:ext uri="{FF2B5EF4-FFF2-40B4-BE49-F238E27FC236}">
                <a16:creationId xmlns:a16="http://schemas.microsoft.com/office/drawing/2014/main" id="{49CD8693-3557-4241-BB88-518160D989C4}"/>
              </a:ext>
            </a:extLst>
          </p:cNvPr>
          <p:cNvSpPr>
            <a:spLocks noGrp="1"/>
          </p:cNvSpPr>
          <p:nvPr>
            <p:ph type="body" sz="quarter" idx="52" hasCustomPrompt="1"/>
          </p:nvPr>
        </p:nvSpPr>
        <p:spPr>
          <a:xfrm>
            <a:off x="25368254"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43" name="Text Placeholder 10">
            <a:extLst>
              <a:ext uri="{FF2B5EF4-FFF2-40B4-BE49-F238E27FC236}">
                <a16:creationId xmlns:a16="http://schemas.microsoft.com/office/drawing/2014/main" id="{4884DF69-4936-4F90-BFB8-ED04A228DA22}"/>
              </a:ext>
            </a:extLst>
          </p:cNvPr>
          <p:cNvSpPr>
            <a:spLocks noGrp="1"/>
          </p:cNvSpPr>
          <p:nvPr>
            <p:ph type="body" sz="quarter" idx="53" hasCustomPrompt="1"/>
          </p:nvPr>
        </p:nvSpPr>
        <p:spPr>
          <a:xfrm>
            <a:off x="26784306"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44" name="Text Placeholder 10">
            <a:extLst>
              <a:ext uri="{FF2B5EF4-FFF2-40B4-BE49-F238E27FC236}">
                <a16:creationId xmlns:a16="http://schemas.microsoft.com/office/drawing/2014/main" id="{00804F61-8052-4AD8-8370-ED72B261BC29}"/>
              </a:ext>
            </a:extLst>
          </p:cNvPr>
          <p:cNvSpPr>
            <a:spLocks noGrp="1"/>
          </p:cNvSpPr>
          <p:nvPr>
            <p:ph type="body" sz="quarter" idx="54" hasCustomPrompt="1"/>
          </p:nvPr>
        </p:nvSpPr>
        <p:spPr>
          <a:xfrm>
            <a:off x="31032458"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45" name="Text Placeholder 10">
            <a:extLst>
              <a:ext uri="{FF2B5EF4-FFF2-40B4-BE49-F238E27FC236}">
                <a16:creationId xmlns:a16="http://schemas.microsoft.com/office/drawing/2014/main" id="{313F370F-A9EC-477E-BED7-BF4E87527420}"/>
              </a:ext>
            </a:extLst>
          </p:cNvPr>
          <p:cNvSpPr>
            <a:spLocks noGrp="1"/>
          </p:cNvSpPr>
          <p:nvPr>
            <p:ph type="body" sz="quarter" idx="55" hasCustomPrompt="1"/>
          </p:nvPr>
        </p:nvSpPr>
        <p:spPr>
          <a:xfrm>
            <a:off x="28200358"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46" name="Text Placeholder 10">
            <a:extLst>
              <a:ext uri="{FF2B5EF4-FFF2-40B4-BE49-F238E27FC236}">
                <a16:creationId xmlns:a16="http://schemas.microsoft.com/office/drawing/2014/main" id="{9E687ADD-FE6C-441E-991F-E71EA0572C32}"/>
              </a:ext>
            </a:extLst>
          </p:cNvPr>
          <p:cNvSpPr>
            <a:spLocks noGrp="1"/>
          </p:cNvSpPr>
          <p:nvPr>
            <p:ph type="body" sz="quarter" idx="56" hasCustomPrompt="1"/>
          </p:nvPr>
        </p:nvSpPr>
        <p:spPr>
          <a:xfrm>
            <a:off x="29616410"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47" name="Text Placeholder 10">
            <a:extLst>
              <a:ext uri="{FF2B5EF4-FFF2-40B4-BE49-F238E27FC236}">
                <a16:creationId xmlns:a16="http://schemas.microsoft.com/office/drawing/2014/main" id="{5E0252B4-80AE-40E9-BA32-6EDAAC625211}"/>
              </a:ext>
            </a:extLst>
          </p:cNvPr>
          <p:cNvSpPr>
            <a:spLocks noGrp="1"/>
          </p:cNvSpPr>
          <p:nvPr>
            <p:ph type="body" sz="quarter" idx="57" hasCustomPrompt="1"/>
          </p:nvPr>
        </p:nvSpPr>
        <p:spPr>
          <a:xfrm>
            <a:off x="32448510"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48" name="Text Placeholder 10">
            <a:extLst>
              <a:ext uri="{FF2B5EF4-FFF2-40B4-BE49-F238E27FC236}">
                <a16:creationId xmlns:a16="http://schemas.microsoft.com/office/drawing/2014/main" id="{8A807DF0-23B6-4B83-B3F6-8D0BE9A851F6}"/>
              </a:ext>
            </a:extLst>
          </p:cNvPr>
          <p:cNvSpPr>
            <a:spLocks noGrp="1"/>
          </p:cNvSpPr>
          <p:nvPr>
            <p:ph type="body" sz="quarter" idx="58" hasCustomPrompt="1"/>
          </p:nvPr>
        </p:nvSpPr>
        <p:spPr>
          <a:xfrm>
            <a:off x="33864562"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49" name="Text Placeholder 3">
            <a:extLst>
              <a:ext uri="{FF2B5EF4-FFF2-40B4-BE49-F238E27FC236}">
                <a16:creationId xmlns:a16="http://schemas.microsoft.com/office/drawing/2014/main" id="{F3591345-36C8-481A-AD5B-5F69B03D1710}"/>
              </a:ext>
            </a:extLst>
          </p:cNvPr>
          <p:cNvSpPr>
            <a:spLocks noGrp="1"/>
          </p:cNvSpPr>
          <p:nvPr>
            <p:ph type="body" sz="quarter" idx="59" hasCustomPrompt="1"/>
          </p:nvPr>
        </p:nvSpPr>
        <p:spPr>
          <a:xfrm>
            <a:off x="16082968" y="8763021"/>
            <a:ext cx="5381624" cy="2247899"/>
          </a:xfrm>
          <a:prstGeom prst="rect">
            <a:avLst/>
          </a:prstGeom>
          <a:noFill/>
          <a:ln>
            <a:noFill/>
          </a:ln>
        </p:spPr>
        <p:txBody>
          <a:bodyPr tIns="36000" anchor="t"/>
          <a:lstStyle>
            <a:lvl1pPr marL="0" indent="0" algn="ctr">
              <a:buNone/>
              <a:defRPr sz="4800" b="1">
                <a:solidFill>
                  <a:schemeClr val="tx1">
                    <a:lumMod val="75000"/>
                    <a:lumOff val="25000"/>
                  </a:schemeClr>
                </a:solidFill>
              </a:defRPr>
            </a:lvl1pPr>
          </a:lstStyle>
          <a:p>
            <a:pPr lvl="0"/>
            <a:r>
              <a:rPr lang="en-US" noProof="0"/>
              <a:t>Item Title</a:t>
            </a:r>
          </a:p>
        </p:txBody>
      </p:sp>
      <p:sp>
        <p:nvSpPr>
          <p:cNvPr id="50" name="Text Placeholder 36">
            <a:extLst>
              <a:ext uri="{FF2B5EF4-FFF2-40B4-BE49-F238E27FC236}">
                <a16:creationId xmlns:a16="http://schemas.microsoft.com/office/drawing/2014/main" id="{954C0732-1924-4A1B-9272-95C51D0B36FE}"/>
              </a:ext>
            </a:extLst>
          </p:cNvPr>
          <p:cNvSpPr>
            <a:spLocks noGrp="1"/>
          </p:cNvSpPr>
          <p:nvPr>
            <p:ph type="body" sz="quarter" idx="60" hasCustomPrompt="1"/>
          </p:nvPr>
        </p:nvSpPr>
        <p:spPr>
          <a:xfrm>
            <a:off x="16187184" y="10124785"/>
            <a:ext cx="5173184" cy="743232"/>
          </a:xfrm>
          <a:prstGeom prst="rect">
            <a:avLst/>
          </a:prstGeom>
          <a:solidFill>
            <a:schemeClr val="bg1">
              <a:lumMod val="95000"/>
            </a:schemeClr>
          </a:solidFill>
        </p:spPr>
        <p:txBody>
          <a:bodyPr anchor="ctr"/>
          <a:lstStyle>
            <a:lvl1pPr marL="0" indent="0" algn="ctr">
              <a:buNone/>
              <a:defRPr sz="3600">
                <a:solidFill>
                  <a:schemeClr val="tx1">
                    <a:lumMod val="75000"/>
                    <a:lumOff val="25000"/>
                  </a:schemeClr>
                </a:solidFill>
              </a:defRPr>
            </a:lvl1pPr>
          </a:lstStyle>
          <a:p>
            <a:pPr lvl="0"/>
            <a:r>
              <a:rPr lang="en-US" noProof="0"/>
              <a:t>Month, Year</a:t>
            </a:r>
          </a:p>
        </p:txBody>
      </p:sp>
    </p:spTree>
    <p:extLst>
      <p:ext uri="{BB962C8B-B14F-4D97-AF65-F5344CB8AC3E}">
        <p14:creationId xmlns:p14="http://schemas.microsoft.com/office/powerpoint/2010/main" val="1706972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1296000" y="1728000"/>
            <a:ext cx="34020000" cy="1728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6311836" y="15982821"/>
            <a:ext cx="5892512" cy="864000"/>
          </a:xfrm>
          <a:prstGeom prst="rect">
            <a:avLst/>
          </a:prstGeom>
        </p:spPr>
        <p:txBody>
          <a:bodyPr/>
          <a:lstStyle>
            <a:lvl1pPr marL="0" indent="0" algn="l">
              <a:buNone/>
              <a:defRPr sz="4800"/>
            </a:lvl1pPr>
          </a:lstStyle>
          <a:p>
            <a:pPr lvl="0"/>
            <a:r>
              <a:rPr lang="en-US" noProof="0"/>
              <a:t>Title</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17867664" y="15982821"/>
            <a:ext cx="5892512" cy="864000"/>
          </a:xfrm>
          <a:prstGeom prst="rect">
            <a:avLst/>
          </a:prstGeom>
        </p:spPr>
        <p:txBody>
          <a:bodyPr/>
          <a:lstStyle>
            <a:lvl1pPr marL="0" indent="0" algn="l">
              <a:buNone/>
              <a:defRPr sz="4800"/>
            </a:lvl1pPr>
          </a:lstStyle>
          <a:p>
            <a:pPr lvl="0"/>
            <a:r>
              <a:rPr lang="en-US" noProof="0"/>
              <a:t>Title</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29423488" y="15964960"/>
            <a:ext cx="5892512" cy="864000"/>
          </a:xfrm>
          <a:prstGeom prst="rect">
            <a:avLst/>
          </a:prstGeom>
        </p:spPr>
        <p:txBody>
          <a:bodyPr/>
          <a:lstStyle>
            <a:lvl1pPr marL="0" indent="0" algn="l">
              <a:buNone/>
              <a:defRPr sz="4800"/>
            </a:lvl1pPr>
          </a:lstStyle>
          <a:p>
            <a:pPr lvl="0"/>
            <a:r>
              <a:rPr lang="en-US" noProof="0"/>
              <a:t>Title</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6311836" y="13697712"/>
            <a:ext cx="5892512" cy="2016000"/>
          </a:xfrm>
          <a:prstGeom prst="rect">
            <a:avLst/>
          </a:prstGeom>
        </p:spPr>
        <p:txBody>
          <a:bodyPr/>
          <a:lstStyle>
            <a:lvl1pPr marL="0" indent="0" algn="l">
              <a:buNone/>
              <a:defRPr b="1">
                <a:latin typeface="+mj-lt"/>
              </a:defRPr>
            </a:lvl1pPr>
          </a:lstStyle>
          <a:p>
            <a:pPr lvl="0"/>
            <a:r>
              <a:rPr lang="en-US" noProof="0"/>
              <a:t>Name</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17867664" y="13697712"/>
            <a:ext cx="5892512" cy="2016000"/>
          </a:xfrm>
          <a:prstGeom prst="rect">
            <a:avLst/>
          </a:prstGeom>
        </p:spPr>
        <p:txBody>
          <a:bodyPr/>
          <a:lstStyle>
            <a:lvl1pPr marL="0" indent="0" algn="l">
              <a:buNone/>
              <a:defRPr b="1">
                <a:latin typeface="+mj-lt"/>
              </a:defRPr>
            </a:lvl1pPr>
          </a:lstStyle>
          <a:p>
            <a:pPr lvl="0"/>
            <a:r>
              <a:rPr lang="en-US" noProof="0"/>
              <a:t>Name</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29423488" y="13697712"/>
            <a:ext cx="5892512" cy="2016000"/>
          </a:xfrm>
          <a:prstGeom prst="rect">
            <a:avLst/>
          </a:prstGeom>
        </p:spPr>
        <p:txBody>
          <a:bodyPr/>
          <a:lstStyle>
            <a:lvl1pPr marL="0" indent="0" algn="l">
              <a:buNone/>
              <a:defRPr b="1">
                <a:latin typeface="+mj-lt"/>
              </a:defRPr>
            </a:lvl1pPr>
          </a:lstStyle>
          <a:p>
            <a:pPr lvl="0"/>
            <a:r>
              <a:rPr lang="en-US" noProof="0"/>
              <a:t>Name</a:t>
            </a:r>
          </a:p>
        </p:txBody>
      </p:sp>
      <p:sp>
        <p:nvSpPr>
          <p:cNvPr id="24" name="Picture Placeholder 22">
            <a:extLst>
              <a:ext uri="{FF2B5EF4-FFF2-40B4-BE49-F238E27FC236}">
                <a16:creationId xmlns:a16="http://schemas.microsoft.com/office/drawing/2014/main" id="{806A4855-25AA-40D4-B1A4-A271486B6C9F}"/>
              </a:ext>
            </a:extLst>
          </p:cNvPr>
          <p:cNvSpPr>
            <a:spLocks noGrp="1"/>
          </p:cNvSpPr>
          <p:nvPr>
            <p:ph type="pic" sz="quarter" idx="23"/>
          </p:nvPr>
        </p:nvSpPr>
        <p:spPr>
          <a:xfrm>
            <a:off x="1295406" y="11232983"/>
            <a:ext cx="4517900" cy="6023867"/>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25" name="Picture Placeholder 22">
            <a:extLst>
              <a:ext uri="{FF2B5EF4-FFF2-40B4-BE49-F238E27FC236}">
                <a16:creationId xmlns:a16="http://schemas.microsoft.com/office/drawing/2014/main" id="{31E10A24-B676-4117-9507-B4B0EB406F02}"/>
              </a:ext>
            </a:extLst>
          </p:cNvPr>
          <p:cNvSpPr>
            <a:spLocks noGrp="1"/>
          </p:cNvSpPr>
          <p:nvPr>
            <p:ph type="pic" sz="quarter" idx="24"/>
          </p:nvPr>
        </p:nvSpPr>
        <p:spPr>
          <a:xfrm>
            <a:off x="12851230" y="11232983"/>
            <a:ext cx="4517900" cy="6023867"/>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26" name="Picture Placeholder 22">
            <a:extLst>
              <a:ext uri="{FF2B5EF4-FFF2-40B4-BE49-F238E27FC236}">
                <a16:creationId xmlns:a16="http://schemas.microsoft.com/office/drawing/2014/main" id="{6549D851-9848-44AC-937A-9B1EF867E595}"/>
              </a:ext>
            </a:extLst>
          </p:cNvPr>
          <p:cNvSpPr>
            <a:spLocks noGrp="1"/>
          </p:cNvSpPr>
          <p:nvPr>
            <p:ph type="pic" sz="quarter" idx="25"/>
          </p:nvPr>
        </p:nvSpPr>
        <p:spPr>
          <a:xfrm>
            <a:off x="24407062" y="11232983"/>
            <a:ext cx="4517900" cy="6023867"/>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9" name="Text Placeholder 8">
            <a:extLst>
              <a:ext uri="{FF2B5EF4-FFF2-40B4-BE49-F238E27FC236}">
                <a16:creationId xmlns:a16="http://schemas.microsoft.com/office/drawing/2014/main" id="{36DD16A0-27CF-480C-8ADD-7BB99E0031A4}"/>
              </a:ext>
            </a:extLst>
          </p:cNvPr>
          <p:cNvSpPr>
            <a:spLocks noGrp="1"/>
          </p:cNvSpPr>
          <p:nvPr>
            <p:ph type="body" sz="quarter" idx="26" hasCustomPrompt="1"/>
          </p:nvPr>
        </p:nvSpPr>
        <p:spPr>
          <a:xfrm>
            <a:off x="1295406" y="4320008"/>
            <a:ext cx="34018540" cy="1106245"/>
          </a:xfrm>
          <a:prstGeom prst="rect">
            <a:avLst/>
          </a:prstGeom>
        </p:spPr>
        <p:txBody>
          <a:bodyPr/>
          <a:lstStyle>
            <a:lvl1pPr marL="0" indent="0">
              <a:buNone/>
              <a:defRPr/>
            </a:lvl1pPr>
            <a:lvl2pPr marL="800000" indent="0">
              <a:buNone/>
              <a:defRPr/>
            </a:lvl2pPr>
            <a:lvl3pPr marL="1628576" indent="0">
              <a:buNone/>
              <a:defRPr/>
            </a:lvl3pPr>
            <a:lvl4pPr marL="2428576" indent="0">
              <a:buNone/>
              <a:defRPr/>
            </a:lvl4pPr>
            <a:lvl5pPr marL="3228580" indent="0">
              <a:buNone/>
              <a:defRPr/>
            </a:lvl5pPr>
          </a:lstStyle>
          <a:p>
            <a:pPr lvl="0"/>
            <a:r>
              <a:rPr lang="en-US" noProof="0"/>
              <a:t>Sub Header</a:t>
            </a:r>
          </a:p>
        </p:txBody>
      </p:sp>
      <p:sp>
        <p:nvSpPr>
          <p:cNvPr id="4" name="Text Placeholder 3">
            <a:extLst>
              <a:ext uri="{FF2B5EF4-FFF2-40B4-BE49-F238E27FC236}">
                <a16:creationId xmlns:a16="http://schemas.microsoft.com/office/drawing/2014/main" id="{B47CA876-2153-4136-850D-EE098BDC242E}"/>
              </a:ext>
            </a:extLst>
          </p:cNvPr>
          <p:cNvSpPr>
            <a:spLocks noGrp="1"/>
          </p:cNvSpPr>
          <p:nvPr>
            <p:ph type="body" sz="quarter" idx="27" hasCustomPrompt="1"/>
          </p:nvPr>
        </p:nvSpPr>
        <p:spPr>
          <a:xfrm>
            <a:off x="6311850" y="17245583"/>
            <a:ext cx="5892516" cy="4521200"/>
          </a:xfrm>
          <a:prstGeom prst="rect">
            <a:avLst/>
          </a:prstGeom>
        </p:spPr>
        <p:txBody>
          <a:bodyPr/>
          <a:lstStyle>
            <a:lvl1pPr marL="0" indent="0">
              <a:buFont typeface="Arial" panose="020B0604020202020204" pitchFamily="34" charset="0"/>
              <a:buNone/>
              <a:defRPr/>
            </a:lvl1pPr>
            <a:lvl2pPr marL="800000" indent="0">
              <a:buNone/>
              <a:defRPr/>
            </a:lvl2pPr>
            <a:lvl3pPr marL="1628576" indent="0">
              <a:buNone/>
              <a:defRPr/>
            </a:lvl3pPr>
            <a:lvl4pPr marL="2428576" indent="0">
              <a:buNone/>
              <a:defRPr/>
            </a:lvl4pPr>
            <a:lvl5pPr marL="3228580" indent="0">
              <a:buNone/>
              <a:defRPr/>
            </a:lvl5pPr>
          </a:lstStyle>
          <a:p>
            <a:pPr lvl="0"/>
            <a:r>
              <a:rPr lang="en-US" noProof="0"/>
              <a:t>Short Bio</a:t>
            </a:r>
          </a:p>
        </p:txBody>
      </p:sp>
      <p:sp>
        <p:nvSpPr>
          <p:cNvPr id="11" name="Text Placeholder 10">
            <a:extLst>
              <a:ext uri="{FF2B5EF4-FFF2-40B4-BE49-F238E27FC236}">
                <a16:creationId xmlns:a16="http://schemas.microsoft.com/office/drawing/2014/main" id="{969B21C2-C689-49C2-B45F-14C5C53A587B}"/>
              </a:ext>
            </a:extLst>
          </p:cNvPr>
          <p:cNvSpPr>
            <a:spLocks noGrp="1"/>
          </p:cNvSpPr>
          <p:nvPr>
            <p:ph type="body" sz="quarter" idx="28" hasCustomPrompt="1"/>
          </p:nvPr>
        </p:nvSpPr>
        <p:spPr>
          <a:xfrm>
            <a:off x="17867670" y="17245583"/>
            <a:ext cx="5891212" cy="4521200"/>
          </a:xfrm>
          <a:prstGeom prst="rect">
            <a:avLst/>
          </a:prstGeom>
        </p:spPr>
        <p:txBody>
          <a:bodyPr/>
          <a:lstStyle>
            <a:lvl1pPr marL="0" indent="0">
              <a:buNone/>
              <a:defRPr/>
            </a:lvl1pPr>
          </a:lstStyle>
          <a:p>
            <a:pPr lvl="0"/>
            <a:r>
              <a:rPr lang="en-US" noProof="0"/>
              <a:t>Short Bio</a:t>
            </a:r>
          </a:p>
        </p:txBody>
      </p:sp>
      <p:sp>
        <p:nvSpPr>
          <p:cNvPr id="17" name="Text Placeholder 16">
            <a:extLst>
              <a:ext uri="{FF2B5EF4-FFF2-40B4-BE49-F238E27FC236}">
                <a16:creationId xmlns:a16="http://schemas.microsoft.com/office/drawing/2014/main" id="{E33D8E11-F7FD-4AD9-BEC6-78C6500F8172}"/>
              </a:ext>
            </a:extLst>
          </p:cNvPr>
          <p:cNvSpPr>
            <a:spLocks noGrp="1"/>
          </p:cNvSpPr>
          <p:nvPr>
            <p:ph type="body" sz="quarter" idx="29" hasCustomPrompt="1"/>
          </p:nvPr>
        </p:nvSpPr>
        <p:spPr>
          <a:xfrm>
            <a:off x="29423488" y="17245582"/>
            <a:ext cx="5943600" cy="4552955"/>
          </a:xfrm>
          <a:prstGeom prst="rect">
            <a:avLst/>
          </a:prstGeom>
        </p:spPr>
        <p:txBody>
          <a:bodyPr/>
          <a:lstStyle>
            <a:lvl1pPr marL="0" indent="0">
              <a:buNone/>
              <a:defRPr/>
            </a:lvl1pPr>
          </a:lstStyle>
          <a:p>
            <a:pPr lvl="0"/>
            <a:r>
              <a:rPr lang="en-US" noProof="0"/>
              <a:t>Short Bio</a:t>
            </a:r>
          </a:p>
        </p:txBody>
      </p:sp>
    </p:spTree>
    <p:extLst>
      <p:ext uri="{BB962C8B-B14F-4D97-AF65-F5344CB8AC3E}">
        <p14:creationId xmlns:p14="http://schemas.microsoft.com/office/powerpoint/2010/main" val="2703761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1296000" y="1728000"/>
            <a:ext cx="34020000" cy="1728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7020340" y="18021301"/>
            <a:ext cx="5400000" cy="3600000"/>
          </a:xfrm>
          <a:prstGeom prst="rect">
            <a:avLst/>
          </a:prstGeom>
        </p:spPr>
        <p:txBody>
          <a:bodyPr/>
          <a:lstStyle>
            <a:lvl1pPr marL="0" indent="0" algn="ctr">
              <a:buNone/>
              <a:defRPr sz="4800"/>
            </a:lvl1pPr>
          </a:lstStyle>
          <a:p>
            <a:pPr lvl="0"/>
            <a:r>
              <a:rPr lang="en-US" noProof="0"/>
              <a:t>Title</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12745280" y="18021301"/>
            <a:ext cx="5400000" cy="3600000"/>
          </a:xfrm>
          <a:prstGeom prst="rect">
            <a:avLst/>
          </a:prstGeom>
        </p:spPr>
        <p:txBody>
          <a:bodyPr/>
          <a:lstStyle>
            <a:lvl1pPr marL="0" indent="0" algn="ctr">
              <a:buNone/>
              <a:defRPr sz="4800"/>
            </a:lvl1pPr>
          </a:lstStyle>
          <a:p>
            <a:pPr lvl="0"/>
            <a:r>
              <a:rPr lang="en-US" noProof="0"/>
              <a:t>Title</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18470216" y="18021301"/>
            <a:ext cx="5400000" cy="3600000"/>
          </a:xfrm>
          <a:prstGeom prst="rect">
            <a:avLst/>
          </a:prstGeom>
        </p:spPr>
        <p:txBody>
          <a:bodyPr/>
          <a:lstStyle>
            <a:lvl1pPr marL="0" indent="0" algn="ctr">
              <a:buNone/>
              <a:defRPr sz="4800"/>
            </a:lvl1pPr>
          </a:lstStyle>
          <a:p>
            <a:pPr lvl="0"/>
            <a:r>
              <a:rPr lang="en-US" noProof="0"/>
              <a:t>Title</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24195156" y="18021301"/>
            <a:ext cx="5400000" cy="3600000"/>
          </a:xfrm>
          <a:prstGeom prst="rect">
            <a:avLst/>
          </a:prstGeom>
        </p:spPr>
        <p:txBody>
          <a:bodyPr/>
          <a:lstStyle>
            <a:lvl1pPr marL="0" indent="0" algn="ctr">
              <a:buNone/>
              <a:defRPr sz="4800"/>
            </a:lvl1pPr>
          </a:lstStyle>
          <a:p>
            <a:pPr lvl="0"/>
            <a:r>
              <a:rPr lang="en-US" noProof="0"/>
              <a:t>Title</a:t>
            </a:r>
          </a:p>
        </p:txBody>
      </p:sp>
      <p:sp>
        <p:nvSpPr>
          <p:cNvPr id="6" name="Text Placehold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1295400" y="15705339"/>
            <a:ext cx="5400000" cy="2016000"/>
          </a:xfrm>
          <a:prstGeom prst="rect">
            <a:avLst/>
          </a:prstGeom>
        </p:spPr>
        <p:txBody>
          <a:bodyPr/>
          <a:lstStyle>
            <a:lvl1pPr marL="0" indent="0" algn="ctr">
              <a:buNone/>
              <a:defRPr b="1">
                <a:latin typeface="+mj-lt"/>
              </a:defRPr>
            </a:lvl1pPr>
          </a:lstStyle>
          <a:p>
            <a:pPr lvl="0"/>
            <a:r>
              <a:rPr lang="en-US" noProof="0"/>
              <a:t>Full Name</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7020340" y="15705339"/>
            <a:ext cx="5400000" cy="2016000"/>
          </a:xfrm>
          <a:prstGeom prst="rect">
            <a:avLst/>
          </a:prstGeom>
        </p:spPr>
        <p:txBody>
          <a:bodyPr/>
          <a:lstStyle>
            <a:lvl1pPr marL="0" indent="0" algn="ctr">
              <a:buNone/>
              <a:defRPr b="1">
                <a:latin typeface="+mj-lt"/>
              </a:defRPr>
            </a:lvl1pPr>
          </a:lstStyle>
          <a:p>
            <a:pPr lvl="0"/>
            <a:r>
              <a:rPr lang="en-US" noProof="0"/>
              <a:t>Full Name</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12745280" y="15705339"/>
            <a:ext cx="5400000" cy="2016000"/>
          </a:xfrm>
          <a:prstGeom prst="rect">
            <a:avLst/>
          </a:prstGeom>
        </p:spPr>
        <p:txBody>
          <a:bodyPr/>
          <a:lstStyle>
            <a:lvl1pPr marL="0" indent="0" algn="ctr">
              <a:buNone/>
              <a:defRPr b="1">
                <a:latin typeface="+mj-lt"/>
              </a:defRPr>
            </a:lvl1pPr>
          </a:lstStyle>
          <a:p>
            <a:pPr lvl="0"/>
            <a:r>
              <a:rPr lang="en-US" noProof="0"/>
              <a:t>Full Name</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18470216" y="15705339"/>
            <a:ext cx="5400000" cy="2016000"/>
          </a:xfrm>
          <a:prstGeom prst="rect">
            <a:avLst/>
          </a:prstGeom>
        </p:spPr>
        <p:txBody>
          <a:bodyPr/>
          <a:lstStyle>
            <a:lvl1pPr marL="0" indent="0" algn="ctr">
              <a:buNone/>
              <a:defRPr b="1">
                <a:latin typeface="+mj-lt"/>
              </a:defRPr>
            </a:lvl1pPr>
          </a:lstStyle>
          <a:p>
            <a:pPr lvl="0"/>
            <a:r>
              <a:rPr lang="en-US" noProof="0"/>
              <a:t>Full Name</a:t>
            </a:r>
          </a:p>
        </p:txBody>
      </p:sp>
      <p:sp>
        <p:nvSpPr>
          <p:cNvPr id="19" name="Text Placeholder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24195156" y="15705339"/>
            <a:ext cx="5400000" cy="2016000"/>
          </a:xfrm>
          <a:prstGeom prst="rect">
            <a:avLst/>
          </a:prstGeom>
        </p:spPr>
        <p:txBody>
          <a:bodyPr/>
          <a:lstStyle>
            <a:lvl1pPr marL="0" indent="0" algn="ctr">
              <a:buNone/>
              <a:defRPr b="1">
                <a:latin typeface="+mj-lt"/>
              </a:defRPr>
            </a:lvl1pPr>
          </a:lstStyle>
          <a:p>
            <a:pPr lvl="0"/>
            <a:r>
              <a:rPr lang="en-US" noProof="0"/>
              <a:t>Full Name</a:t>
            </a:r>
          </a:p>
        </p:txBody>
      </p:sp>
      <p:sp>
        <p:nvSpPr>
          <p:cNvPr id="21" name="Text Placehold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1295400" y="18021301"/>
            <a:ext cx="5400000" cy="3600000"/>
          </a:xfrm>
          <a:prstGeom prst="rect">
            <a:avLst/>
          </a:prstGeom>
        </p:spPr>
        <p:txBody>
          <a:bodyPr/>
          <a:lstStyle>
            <a:lvl1pPr marL="0" indent="0" algn="ctr">
              <a:buNone/>
              <a:defRPr sz="4800"/>
            </a:lvl1pPr>
          </a:lstStyle>
          <a:p>
            <a:pPr lvl="0"/>
            <a:r>
              <a:rPr lang="en-US" noProof="0"/>
              <a:t>Title</a:t>
            </a:r>
          </a:p>
        </p:txBody>
      </p:sp>
      <p:sp>
        <p:nvSpPr>
          <p:cNvPr id="23" name="Picture Placeholder 22">
            <a:extLst>
              <a:ext uri="{FF2B5EF4-FFF2-40B4-BE49-F238E27FC236}">
                <a16:creationId xmlns:a16="http://schemas.microsoft.com/office/drawing/2014/main" id="{4089E01F-0C47-4C6A-A9A8-A1A7E470F31A}"/>
              </a:ext>
            </a:extLst>
          </p:cNvPr>
          <p:cNvSpPr>
            <a:spLocks noGrp="1"/>
          </p:cNvSpPr>
          <p:nvPr>
            <p:ph type="pic" sz="quarter" idx="22"/>
          </p:nvPr>
        </p:nvSpPr>
        <p:spPr>
          <a:xfrm>
            <a:off x="2151278" y="8642824"/>
            <a:ext cx="3688276" cy="4917702"/>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4" name="Picture Placeholder 22">
            <a:extLst>
              <a:ext uri="{FF2B5EF4-FFF2-40B4-BE49-F238E27FC236}">
                <a16:creationId xmlns:a16="http://schemas.microsoft.com/office/drawing/2014/main" id="{806A4855-25AA-40D4-B1A4-A271486B6C9F}"/>
              </a:ext>
            </a:extLst>
          </p:cNvPr>
          <p:cNvSpPr>
            <a:spLocks noGrp="1"/>
          </p:cNvSpPr>
          <p:nvPr>
            <p:ph type="pic" sz="quarter" idx="23"/>
          </p:nvPr>
        </p:nvSpPr>
        <p:spPr>
          <a:xfrm>
            <a:off x="7876218" y="8642824"/>
            <a:ext cx="3688276" cy="4917702"/>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5" name="Picture Placeholder 22">
            <a:extLst>
              <a:ext uri="{FF2B5EF4-FFF2-40B4-BE49-F238E27FC236}">
                <a16:creationId xmlns:a16="http://schemas.microsoft.com/office/drawing/2014/main" id="{31E10A24-B676-4117-9507-B4B0EB406F02}"/>
              </a:ext>
            </a:extLst>
          </p:cNvPr>
          <p:cNvSpPr>
            <a:spLocks noGrp="1"/>
          </p:cNvSpPr>
          <p:nvPr>
            <p:ph type="pic" sz="quarter" idx="24"/>
          </p:nvPr>
        </p:nvSpPr>
        <p:spPr>
          <a:xfrm>
            <a:off x="13601158" y="8642824"/>
            <a:ext cx="3688276" cy="4917702"/>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6" name="Picture Placeholder 22">
            <a:extLst>
              <a:ext uri="{FF2B5EF4-FFF2-40B4-BE49-F238E27FC236}">
                <a16:creationId xmlns:a16="http://schemas.microsoft.com/office/drawing/2014/main" id="{6549D851-9848-44AC-937A-9B1EF867E595}"/>
              </a:ext>
            </a:extLst>
          </p:cNvPr>
          <p:cNvSpPr>
            <a:spLocks noGrp="1"/>
          </p:cNvSpPr>
          <p:nvPr>
            <p:ph type="pic" sz="quarter" idx="25"/>
          </p:nvPr>
        </p:nvSpPr>
        <p:spPr>
          <a:xfrm>
            <a:off x="19326098" y="8642824"/>
            <a:ext cx="3688276" cy="4917702"/>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7" name="Picture Placeholder 22">
            <a:extLst>
              <a:ext uri="{FF2B5EF4-FFF2-40B4-BE49-F238E27FC236}">
                <a16:creationId xmlns:a16="http://schemas.microsoft.com/office/drawing/2014/main" id="{B765F5D3-7CB7-4E55-8217-E9EEA9F2945A}"/>
              </a:ext>
            </a:extLst>
          </p:cNvPr>
          <p:cNvSpPr>
            <a:spLocks noGrp="1"/>
          </p:cNvSpPr>
          <p:nvPr>
            <p:ph type="pic" sz="quarter" idx="26"/>
          </p:nvPr>
        </p:nvSpPr>
        <p:spPr>
          <a:xfrm>
            <a:off x="25051034" y="8642824"/>
            <a:ext cx="3688276" cy="4917702"/>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0" name="Picture Placeholder 22">
            <a:extLst>
              <a:ext uri="{FF2B5EF4-FFF2-40B4-BE49-F238E27FC236}">
                <a16:creationId xmlns:a16="http://schemas.microsoft.com/office/drawing/2014/main" id="{8CB2CA38-4C7F-4D6B-9B34-606F1A007A17}"/>
              </a:ext>
            </a:extLst>
          </p:cNvPr>
          <p:cNvSpPr>
            <a:spLocks noGrp="1"/>
          </p:cNvSpPr>
          <p:nvPr>
            <p:ph type="pic" sz="quarter" idx="27"/>
          </p:nvPr>
        </p:nvSpPr>
        <p:spPr>
          <a:xfrm>
            <a:off x="30775970" y="8642824"/>
            <a:ext cx="3688276" cy="4917702"/>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4" name="Text Placeholder 3">
            <a:extLst>
              <a:ext uri="{FF2B5EF4-FFF2-40B4-BE49-F238E27FC236}">
                <a16:creationId xmlns:a16="http://schemas.microsoft.com/office/drawing/2014/main" id="{F5DA42CA-D117-4AF7-9FEC-03EB2BBB7566}"/>
              </a:ext>
            </a:extLst>
          </p:cNvPr>
          <p:cNvSpPr>
            <a:spLocks noGrp="1"/>
          </p:cNvSpPr>
          <p:nvPr>
            <p:ph type="body" sz="quarter" idx="28" hasCustomPrompt="1"/>
          </p:nvPr>
        </p:nvSpPr>
        <p:spPr>
          <a:xfrm>
            <a:off x="29920088" y="15703561"/>
            <a:ext cx="5400000" cy="2019301"/>
          </a:xfrm>
          <a:prstGeom prst="rect">
            <a:avLst/>
          </a:prstGeom>
        </p:spPr>
        <p:txBody>
          <a:bodyPr/>
          <a:lstStyle>
            <a:lvl1pPr marL="0" indent="0" algn="ctr">
              <a:buNone/>
              <a:defRPr b="1">
                <a:latin typeface="+mj-lt"/>
              </a:defRPr>
            </a:lvl1pPr>
            <a:lvl2pPr marL="800000" indent="0" algn="ctr">
              <a:buNone/>
              <a:defRPr/>
            </a:lvl2pPr>
            <a:lvl3pPr marL="1628576" indent="0" algn="ctr">
              <a:buNone/>
              <a:defRPr/>
            </a:lvl3pPr>
            <a:lvl4pPr marL="2428576" indent="0" algn="ctr">
              <a:buNone/>
              <a:defRPr/>
            </a:lvl4pPr>
            <a:lvl5pPr marL="3228580" indent="0" algn="ctr">
              <a:buNone/>
              <a:defRPr/>
            </a:lvl5pPr>
          </a:lstStyle>
          <a:p>
            <a:pPr lvl="0"/>
            <a:r>
              <a:rPr lang="en-US" noProof="0"/>
              <a:t>Full Name</a:t>
            </a:r>
          </a:p>
        </p:txBody>
      </p:sp>
      <p:sp>
        <p:nvSpPr>
          <p:cNvPr id="11" name="Text Placeholder 10">
            <a:extLst>
              <a:ext uri="{FF2B5EF4-FFF2-40B4-BE49-F238E27FC236}">
                <a16:creationId xmlns:a16="http://schemas.microsoft.com/office/drawing/2014/main" id="{5F9CEF5A-8DCE-4156-9138-C113C0D3A79D}"/>
              </a:ext>
            </a:extLst>
          </p:cNvPr>
          <p:cNvSpPr>
            <a:spLocks noGrp="1"/>
          </p:cNvSpPr>
          <p:nvPr>
            <p:ph type="body" sz="quarter" idx="29" hasCustomPrompt="1"/>
          </p:nvPr>
        </p:nvSpPr>
        <p:spPr>
          <a:xfrm>
            <a:off x="29920088" y="18021314"/>
            <a:ext cx="5400000" cy="3600454"/>
          </a:xfrm>
          <a:prstGeom prst="rect">
            <a:avLst/>
          </a:prstGeom>
        </p:spPr>
        <p:txBody>
          <a:bodyPr/>
          <a:lstStyle>
            <a:lvl1pPr marL="0" indent="0" algn="ctr">
              <a:buNone/>
              <a:defRPr/>
            </a:lvl1pPr>
          </a:lstStyle>
          <a:p>
            <a:pPr lvl="0"/>
            <a:r>
              <a:rPr lang="en-US" noProof="0"/>
              <a:t>Title</a:t>
            </a:r>
          </a:p>
        </p:txBody>
      </p:sp>
    </p:spTree>
    <p:extLst>
      <p:ext uri="{BB962C8B-B14F-4D97-AF65-F5344CB8AC3E}">
        <p14:creationId xmlns:p14="http://schemas.microsoft.com/office/powerpoint/2010/main" val="2872545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
        <p:nvSpPr>
          <p:cNvPr id="15" name="Freeform: Shape 4">
            <a:extLst>
              <a:ext uri="{FF2B5EF4-FFF2-40B4-BE49-F238E27FC236}">
                <a16:creationId xmlns:a16="http://schemas.microsoft.com/office/drawing/2014/main" id="{11B88211-08F4-2248-BD30-E3071C33BB76}"/>
              </a:ext>
            </a:extLst>
          </p:cNvPr>
          <p:cNvSpPr/>
          <p:nvPr userDrawn="1"/>
        </p:nvSpPr>
        <p:spPr>
          <a:xfrm rot="4308689">
            <a:off x="24312469" y="-518751"/>
            <a:ext cx="2594630" cy="2332660"/>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6" name="Freeform: Shape 5">
            <a:extLst>
              <a:ext uri="{FF2B5EF4-FFF2-40B4-BE49-F238E27FC236}">
                <a16:creationId xmlns:a16="http://schemas.microsoft.com/office/drawing/2014/main" id="{032608C4-ED48-7B45-A7A6-23B9F73E20D5}"/>
              </a:ext>
            </a:extLst>
          </p:cNvPr>
          <p:cNvSpPr/>
          <p:nvPr userDrawn="1"/>
        </p:nvSpPr>
        <p:spPr>
          <a:xfrm rot="4308689">
            <a:off x="24849992" y="-261698"/>
            <a:ext cx="14284859" cy="1121128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7" name="Freeform: Shape 6">
            <a:extLst>
              <a:ext uri="{FF2B5EF4-FFF2-40B4-BE49-F238E27FC236}">
                <a16:creationId xmlns:a16="http://schemas.microsoft.com/office/drawing/2014/main" id="{9ED27A69-3A98-3D4F-A0EE-BE43CE1445EC}"/>
              </a:ext>
            </a:extLst>
          </p:cNvPr>
          <p:cNvSpPr/>
          <p:nvPr userDrawn="1"/>
        </p:nvSpPr>
        <p:spPr>
          <a:xfrm rot="2952863">
            <a:off x="24078270" y="11849349"/>
            <a:ext cx="21818678" cy="6199532"/>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1" name="Freeform: Shape 9">
            <a:extLst>
              <a:ext uri="{FF2B5EF4-FFF2-40B4-BE49-F238E27FC236}">
                <a16:creationId xmlns:a16="http://schemas.microsoft.com/office/drawing/2014/main" id="{095835B3-0997-134E-8F31-7C5647937916}"/>
              </a:ext>
            </a:extLst>
          </p:cNvPr>
          <p:cNvSpPr/>
          <p:nvPr userDrawn="1"/>
        </p:nvSpPr>
        <p:spPr>
          <a:xfrm rot="4897581">
            <a:off x="28421199" y="4321356"/>
            <a:ext cx="7599883" cy="1015058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2" name="Title 1">
            <a:extLst>
              <a:ext uri="{FF2B5EF4-FFF2-40B4-BE49-F238E27FC236}">
                <a16:creationId xmlns:a16="http://schemas.microsoft.com/office/drawing/2014/main" id="{07CBA23F-2CD0-4740-BDB7-BC769D814FBE}"/>
              </a:ext>
            </a:extLst>
          </p:cNvPr>
          <p:cNvSpPr>
            <a:spLocks noGrp="1"/>
          </p:cNvSpPr>
          <p:nvPr>
            <p:ph type="title"/>
          </p:nvPr>
        </p:nvSpPr>
        <p:spPr>
          <a:xfrm>
            <a:off x="1296000" y="1728000"/>
            <a:ext cx="33762096" cy="1728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25" name="Text Placeholder 8">
            <a:extLst>
              <a:ext uri="{FF2B5EF4-FFF2-40B4-BE49-F238E27FC236}">
                <a16:creationId xmlns:a16="http://schemas.microsoft.com/office/drawing/2014/main" id="{5C3761DF-4391-324A-BB38-9A6F028B4E6D}"/>
              </a:ext>
            </a:extLst>
          </p:cNvPr>
          <p:cNvSpPr>
            <a:spLocks noGrp="1"/>
          </p:cNvSpPr>
          <p:nvPr>
            <p:ph type="body" sz="quarter" idx="26" hasCustomPrompt="1"/>
          </p:nvPr>
        </p:nvSpPr>
        <p:spPr>
          <a:xfrm>
            <a:off x="1295404" y="4320008"/>
            <a:ext cx="33763064" cy="1106245"/>
          </a:xfrm>
          <a:prstGeom prst="rect">
            <a:avLst/>
          </a:prstGeom>
        </p:spPr>
        <p:txBody>
          <a:bodyPr/>
          <a:lstStyle>
            <a:lvl1pPr marL="0" indent="0">
              <a:buNone/>
              <a:defRPr/>
            </a:lvl1pPr>
            <a:lvl2pPr marL="800000" indent="0">
              <a:buNone/>
              <a:defRPr/>
            </a:lvl2pPr>
            <a:lvl3pPr marL="1628576" indent="0">
              <a:buNone/>
              <a:defRPr/>
            </a:lvl3pPr>
            <a:lvl4pPr marL="2428576" indent="0">
              <a:buNone/>
              <a:defRPr/>
            </a:lvl4pPr>
            <a:lvl5pPr marL="3228580" indent="0">
              <a:buNone/>
              <a:defRPr/>
            </a:lvl5pPr>
          </a:lstStyle>
          <a:p>
            <a:pPr lvl="0"/>
            <a:r>
              <a:rPr lang="en-US" noProof="0"/>
              <a:t>Sub Header</a:t>
            </a:r>
          </a:p>
        </p:txBody>
      </p:sp>
    </p:spTree>
    <p:extLst>
      <p:ext uri="{BB962C8B-B14F-4D97-AF65-F5344CB8AC3E}">
        <p14:creationId xmlns:p14="http://schemas.microsoft.com/office/powerpoint/2010/main" val="3560799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
        <p:nvSpPr>
          <p:cNvPr id="11" name="Freeform: Shape 4">
            <a:extLst>
              <a:ext uri="{FF2B5EF4-FFF2-40B4-BE49-F238E27FC236}">
                <a16:creationId xmlns:a16="http://schemas.microsoft.com/office/drawing/2014/main" id="{3C37A7F8-5811-584F-8AB5-5AD685F32E02}"/>
              </a:ext>
            </a:extLst>
          </p:cNvPr>
          <p:cNvSpPr/>
          <p:nvPr userDrawn="1"/>
        </p:nvSpPr>
        <p:spPr>
          <a:xfrm rot="4308689">
            <a:off x="24312469" y="-518751"/>
            <a:ext cx="2594630" cy="2332660"/>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2" name="Freeform: Shape 5">
            <a:extLst>
              <a:ext uri="{FF2B5EF4-FFF2-40B4-BE49-F238E27FC236}">
                <a16:creationId xmlns:a16="http://schemas.microsoft.com/office/drawing/2014/main" id="{0F7EEDB0-3F56-FD43-9E62-256D4D847F29}"/>
              </a:ext>
            </a:extLst>
          </p:cNvPr>
          <p:cNvSpPr/>
          <p:nvPr userDrawn="1"/>
        </p:nvSpPr>
        <p:spPr>
          <a:xfrm rot="4308689">
            <a:off x="24849992" y="-261698"/>
            <a:ext cx="14284859" cy="1121128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3" name="Freeform: Shape 6">
            <a:extLst>
              <a:ext uri="{FF2B5EF4-FFF2-40B4-BE49-F238E27FC236}">
                <a16:creationId xmlns:a16="http://schemas.microsoft.com/office/drawing/2014/main" id="{9A5CC428-669D-F04C-94A1-0CB5A0947D6B}"/>
              </a:ext>
            </a:extLst>
          </p:cNvPr>
          <p:cNvSpPr/>
          <p:nvPr userDrawn="1"/>
        </p:nvSpPr>
        <p:spPr>
          <a:xfrm rot="2952863">
            <a:off x="24078270" y="11849349"/>
            <a:ext cx="21818678" cy="6199532"/>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6" name="Freeform: Shape 9">
            <a:extLst>
              <a:ext uri="{FF2B5EF4-FFF2-40B4-BE49-F238E27FC236}">
                <a16:creationId xmlns:a16="http://schemas.microsoft.com/office/drawing/2014/main" id="{FC67E346-8988-B545-B4C0-810BEE025F52}"/>
              </a:ext>
            </a:extLst>
          </p:cNvPr>
          <p:cNvSpPr/>
          <p:nvPr userDrawn="1"/>
        </p:nvSpPr>
        <p:spPr>
          <a:xfrm rot="4897581">
            <a:off x="28421199" y="4321356"/>
            <a:ext cx="7599883" cy="1015058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7" name="Title 1">
            <a:extLst>
              <a:ext uri="{FF2B5EF4-FFF2-40B4-BE49-F238E27FC236}">
                <a16:creationId xmlns:a16="http://schemas.microsoft.com/office/drawing/2014/main" id="{11201E45-CDCC-6F4E-BB22-87A24721DFC0}"/>
              </a:ext>
            </a:extLst>
          </p:cNvPr>
          <p:cNvSpPr>
            <a:spLocks noGrp="1"/>
          </p:cNvSpPr>
          <p:nvPr>
            <p:ph type="title"/>
          </p:nvPr>
        </p:nvSpPr>
        <p:spPr>
          <a:xfrm>
            <a:off x="1296000" y="1728000"/>
            <a:ext cx="34020000" cy="1728000"/>
          </a:xfrm>
          <a:prstGeom prst="rect">
            <a:avLst/>
          </a:prstGeom>
        </p:spPr>
        <p:txBody>
          <a:bodyPr/>
          <a:lstStyle>
            <a:lvl1pPr>
              <a:defRPr>
                <a:solidFill>
                  <a:schemeClr val="tx1">
                    <a:lumMod val="75000"/>
                    <a:lumOff val="25000"/>
                  </a:schemeClr>
                </a:solidFill>
              </a:defRPr>
            </a:lvl1pPr>
          </a:lstStyle>
          <a:p>
            <a:r>
              <a:rPr lang="en-US" noProof="0" dirty="0"/>
              <a:t>Click to edit Master title style</a:t>
            </a:r>
          </a:p>
        </p:txBody>
      </p:sp>
    </p:spTree>
    <p:extLst>
      <p:ext uri="{BB962C8B-B14F-4D97-AF65-F5344CB8AC3E}">
        <p14:creationId xmlns:p14="http://schemas.microsoft.com/office/powerpoint/2010/main" val="3070900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No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1296000" y="1728000"/>
            <a:ext cx="34020000" cy="1728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Tree>
    <p:extLst>
      <p:ext uri="{BB962C8B-B14F-4D97-AF65-F5344CB8AC3E}">
        <p14:creationId xmlns:p14="http://schemas.microsoft.com/office/powerpoint/2010/main" val="2304087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Half Im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4E1F0E-A827-4F38-BAAB-5D5831E0813A}"/>
              </a:ext>
            </a:extLst>
          </p:cNvPr>
          <p:cNvSpPr/>
          <p:nvPr userDrawn="1"/>
        </p:nvSpPr>
        <p:spPr>
          <a:xfrm>
            <a:off x="0" y="27085147"/>
            <a:ext cx="36576000" cy="346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9" name="Rectangle 8">
            <a:extLst>
              <a:ext uri="{FF2B5EF4-FFF2-40B4-BE49-F238E27FC236}">
                <a16:creationId xmlns:a16="http://schemas.microsoft.com/office/drawing/2014/main" id="{1B7D9229-CE8B-44FD-B1E6-2FE619F40B4F}"/>
              </a:ext>
            </a:extLst>
          </p:cNvPr>
          <p:cNvSpPr/>
          <p:nvPr userDrawn="1"/>
        </p:nvSpPr>
        <p:spPr>
          <a:xfrm>
            <a:off x="0" y="6"/>
            <a:ext cx="36576000" cy="346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0" name="Rectangle 9">
            <a:extLst>
              <a:ext uri="{FF2B5EF4-FFF2-40B4-BE49-F238E27FC236}">
                <a16:creationId xmlns:a16="http://schemas.microsoft.com/office/drawing/2014/main" id="{4683AF15-88E9-4D75-9D5E-7E4924887E91}"/>
              </a:ext>
            </a:extLst>
          </p:cNvPr>
          <p:cNvSpPr/>
          <p:nvPr userDrawn="1"/>
        </p:nvSpPr>
        <p:spPr>
          <a:xfrm rot="5400000">
            <a:off x="-13585927" y="13585923"/>
            <a:ext cx="27432005" cy="260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1" name="Rectangle 10">
            <a:extLst>
              <a:ext uri="{FF2B5EF4-FFF2-40B4-BE49-F238E27FC236}">
                <a16:creationId xmlns:a16="http://schemas.microsoft.com/office/drawing/2014/main" id="{D3B18E46-480F-48E8-9675-259D3D06A00D}"/>
              </a:ext>
            </a:extLst>
          </p:cNvPr>
          <p:cNvSpPr/>
          <p:nvPr userDrawn="1"/>
        </p:nvSpPr>
        <p:spPr>
          <a:xfrm rot="5400000">
            <a:off x="22729928" y="13585928"/>
            <a:ext cx="27432000" cy="260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18288006" y="346859"/>
            <a:ext cx="18027860" cy="16273611"/>
          </a:xfrm>
          <a:prstGeom prst="rect">
            <a:avLst/>
          </a:prstGeom>
          <a:solidFill>
            <a:schemeClr val="tx1">
              <a:alpha val="80000"/>
            </a:schemeClr>
          </a:solidFill>
        </p:spPr>
        <p:txBody>
          <a:bodyPr lIns="288000" rIns="432000" bIns="144000" anchor="b"/>
          <a:lstStyle>
            <a:lvl1pPr algn="r">
              <a:defRPr sz="12596" spc="-452">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18288006" y="16610707"/>
            <a:ext cx="18027860" cy="7273690"/>
          </a:xfrm>
          <a:prstGeom prst="rect">
            <a:avLst/>
          </a:prstGeom>
          <a:solidFill>
            <a:schemeClr val="bg1">
              <a:lumMod val="95000"/>
              <a:alpha val="80000"/>
            </a:schemeClr>
          </a:solidFill>
        </p:spPr>
        <p:txBody>
          <a:bodyPr lIns="288000" tIns="144000" rIns="432000"/>
          <a:lstStyle>
            <a:lvl1pPr marL="0" indent="0" algn="r">
              <a:buNone/>
              <a:defRPr sz="6300">
                <a:solidFill>
                  <a:schemeClr val="tx1"/>
                </a:solidFill>
              </a:defRPr>
            </a:lvl1pPr>
            <a:lvl2pPr marL="1371432" indent="0" algn="ctr">
              <a:buNone/>
              <a:defRPr sz="6000"/>
            </a:lvl2pPr>
            <a:lvl3pPr marL="2742860" indent="0" algn="ctr">
              <a:buNone/>
              <a:defRPr sz="5400"/>
            </a:lvl3pPr>
            <a:lvl4pPr marL="4114288" indent="0" algn="ctr">
              <a:buNone/>
              <a:defRPr sz="4800"/>
            </a:lvl4pPr>
            <a:lvl5pPr marL="5485724" indent="0" algn="ctr">
              <a:buNone/>
              <a:defRPr sz="4800"/>
            </a:lvl5pPr>
            <a:lvl6pPr marL="6857152" indent="0" algn="ctr">
              <a:buNone/>
              <a:defRPr sz="4800"/>
            </a:lvl6pPr>
            <a:lvl7pPr marL="8228584" indent="0" algn="ctr">
              <a:buNone/>
              <a:defRPr sz="4800"/>
            </a:lvl7pPr>
            <a:lvl8pPr marL="9600012" indent="0" algn="ctr">
              <a:buNone/>
              <a:defRPr sz="4800"/>
            </a:lvl8pPr>
            <a:lvl9pPr marL="10971444" indent="0" algn="ctr">
              <a:buNone/>
              <a:defRPr sz="4800"/>
            </a:lvl9pPr>
          </a:lstStyle>
          <a:p>
            <a:r>
              <a:rPr lang="en-US" noProof="0"/>
              <a:t>Click to edit Master subtitle style</a:t>
            </a:r>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17585872" y="26452282"/>
            <a:ext cx="0" cy="0"/>
          </a:xfrm>
          <a:prstGeom prst="rect">
            <a:avLst/>
          </a:prstGeom>
          <a:noFill/>
        </p:spPr>
        <p:txBody>
          <a:bodyPr wrap="none" lIns="0" tIns="0" rIns="0" bIns="0" rtlCol="0">
            <a:noAutofit/>
          </a:bodyPr>
          <a:lstStyle/>
          <a:p>
            <a:pPr algn="l"/>
            <a:endParaRPr lang="en-US" sz="3600" noProof="0" dirty="0">
              <a:solidFill>
                <a:schemeClr val="tx1">
                  <a:lumMod val="75000"/>
                  <a:lumOff val="25000"/>
                </a:schemeClr>
              </a:solidFill>
              <a:latin typeface="+mn-lt"/>
            </a:endParaRPr>
          </a:p>
        </p:txBody>
      </p:sp>
      <p:sp>
        <p:nvSpPr>
          <p:cNvPr id="12" name="Picture Placeholder 31">
            <a:extLst>
              <a:ext uri="{FF2B5EF4-FFF2-40B4-BE49-F238E27FC236}">
                <a16:creationId xmlns:a16="http://schemas.microsoft.com/office/drawing/2014/main" id="{1DCE51CF-BC55-E048-A62A-F20B28B485B3}"/>
              </a:ext>
            </a:extLst>
          </p:cNvPr>
          <p:cNvSpPr>
            <a:spLocks noGrp="1"/>
          </p:cNvSpPr>
          <p:nvPr>
            <p:ph type="pic" sz="quarter" idx="12" hasCustomPrompt="1"/>
          </p:nvPr>
        </p:nvSpPr>
        <p:spPr>
          <a:xfrm>
            <a:off x="252000" y="346866"/>
            <a:ext cx="18027856" cy="26738288"/>
          </a:xfrm>
          <a:prstGeom prst="rect">
            <a:avLst/>
          </a:prstGeom>
          <a:solidFill>
            <a:srgbClr val="333333"/>
          </a:solidFill>
        </p:spPr>
        <p:txBody>
          <a:bodyPr lIns="0" tIns="0" anchor="ctr"/>
          <a:lstStyle>
            <a:lvl1pPr marL="0" indent="0" algn="ctr">
              <a:buNone/>
              <a:defRPr sz="3300" i="1">
                <a:solidFill>
                  <a:schemeClr val="bg1">
                    <a:lumMod val="85000"/>
                  </a:schemeClr>
                </a:solidFill>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Tree>
    <p:extLst>
      <p:ext uri="{BB962C8B-B14F-4D97-AF65-F5344CB8AC3E}">
        <p14:creationId xmlns:p14="http://schemas.microsoft.com/office/powerpoint/2010/main" val="28673878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688AEDF-1396-4322-8818-9D1C7976FCDF}"/>
              </a:ext>
            </a:extLst>
          </p:cNvPr>
          <p:cNvCxnSpPr>
            <a:cxnSpLocks/>
          </p:cNvCxnSpPr>
          <p:nvPr userDrawn="1"/>
        </p:nvCxnSpPr>
        <p:spPr>
          <a:xfrm>
            <a:off x="23331340" y="9648525"/>
            <a:ext cx="0" cy="4400763"/>
          </a:xfrm>
          <a:prstGeom prst="line">
            <a:avLst/>
          </a:prstGeom>
        </p:spPr>
        <p:style>
          <a:lnRef idx="1">
            <a:schemeClr val="accent1"/>
          </a:lnRef>
          <a:fillRef idx="0">
            <a:schemeClr val="accent1"/>
          </a:fillRef>
          <a:effectRef idx="0">
            <a:schemeClr val="accent1"/>
          </a:effectRef>
          <a:fontRef idx="minor">
            <a:schemeClr val="tx1"/>
          </a:fontRef>
        </p:style>
      </p:cxnSp>
      <p:sp>
        <p:nvSpPr>
          <p:cNvPr id="8" name="Picture Placeholder 5">
            <a:extLst>
              <a:ext uri="{FF2B5EF4-FFF2-40B4-BE49-F238E27FC236}">
                <a16:creationId xmlns:a16="http://schemas.microsoft.com/office/drawing/2014/main" id="{61EA5FFD-797F-43FF-B13A-5DA8C820EE22}"/>
              </a:ext>
            </a:extLst>
          </p:cNvPr>
          <p:cNvSpPr>
            <a:spLocks noGrp="1"/>
          </p:cNvSpPr>
          <p:nvPr>
            <p:ph type="pic" sz="quarter" idx="15" hasCustomPrompt="1"/>
          </p:nvPr>
        </p:nvSpPr>
        <p:spPr>
          <a:xfrm>
            <a:off x="24195024" y="10351009"/>
            <a:ext cx="4032504" cy="2816352"/>
          </a:xfrm>
          <a:prstGeom prst="rect">
            <a:avLst/>
          </a:prstGeom>
        </p:spPr>
        <p:txBody>
          <a:bodyPr/>
          <a:lstStyle>
            <a:lvl1pPr marL="0" indent="0">
              <a:buNone/>
              <a:defRPr>
                <a:solidFill>
                  <a:schemeClr val="bg1"/>
                </a:solidFill>
              </a:defRPr>
            </a:lvl1pPr>
          </a:lstStyle>
          <a:p>
            <a:r>
              <a:rPr lang="en-US" noProof="0" dirty="0"/>
              <a:t>Logo</a:t>
            </a:r>
          </a:p>
        </p:txBody>
      </p:sp>
      <p:pic>
        <p:nvPicPr>
          <p:cNvPr id="7" name="Picture 6">
            <a:extLst>
              <a:ext uri="{FF2B5EF4-FFF2-40B4-BE49-F238E27FC236}">
                <a16:creationId xmlns:a16="http://schemas.microsoft.com/office/drawing/2014/main" id="{94F5844D-1DF9-5E4C-93B4-F59A2E275554}"/>
              </a:ext>
            </a:extLst>
          </p:cNvPr>
          <p:cNvPicPr>
            <a:picLocks noChangeAspect="1"/>
          </p:cNvPicPr>
          <p:nvPr userDrawn="1"/>
        </p:nvPicPr>
        <p:blipFill rotWithShape="1">
          <a:blip r:embed="rId2"/>
          <a:srcRect t="14044"/>
          <a:stretch/>
        </p:blipFill>
        <p:spPr>
          <a:xfrm>
            <a:off x="260158" y="346866"/>
            <a:ext cx="36055716" cy="26738288"/>
          </a:xfrm>
          <a:prstGeom prst="rect">
            <a:avLst/>
          </a:prstGeom>
        </p:spPr>
      </p:pic>
      <p:sp>
        <p:nvSpPr>
          <p:cNvPr id="12" name="Title 1">
            <a:extLst>
              <a:ext uri="{FF2B5EF4-FFF2-40B4-BE49-F238E27FC236}">
                <a16:creationId xmlns:a16="http://schemas.microsoft.com/office/drawing/2014/main" id="{36EA76F9-AD96-1448-8C65-FAE541D7E7F1}"/>
              </a:ext>
            </a:extLst>
          </p:cNvPr>
          <p:cNvSpPr>
            <a:spLocks noGrp="1"/>
          </p:cNvSpPr>
          <p:nvPr>
            <p:ph type="ctrTitle" hasCustomPrompt="1"/>
          </p:nvPr>
        </p:nvSpPr>
        <p:spPr>
          <a:xfrm>
            <a:off x="7483820" y="6656845"/>
            <a:ext cx="21608360" cy="8091633"/>
          </a:xfrm>
          <a:prstGeom prst="rect">
            <a:avLst/>
          </a:prstGeom>
          <a:solidFill>
            <a:schemeClr val="tx1">
              <a:alpha val="80000"/>
            </a:schemeClr>
          </a:solidFill>
        </p:spPr>
        <p:txBody>
          <a:bodyPr lIns="288000" rIns="2160000" bIns="144000" anchor="b" anchorCtr="0"/>
          <a:lstStyle>
            <a:lvl1pPr algn="r">
              <a:defRPr sz="19796" spc="-452">
                <a:solidFill>
                  <a:schemeClr val="bg1"/>
                </a:solidFill>
              </a:defRPr>
            </a:lvl1pPr>
          </a:lstStyle>
          <a:p>
            <a:r>
              <a:rPr lang="en-US" noProof="0" dirty="0"/>
              <a:t>Thank You</a:t>
            </a:r>
          </a:p>
        </p:txBody>
      </p:sp>
      <p:sp>
        <p:nvSpPr>
          <p:cNvPr id="13" name="Subtitle 2">
            <a:extLst>
              <a:ext uri="{FF2B5EF4-FFF2-40B4-BE49-F238E27FC236}">
                <a16:creationId xmlns:a16="http://schemas.microsoft.com/office/drawing/2014/main" id="{A7273647-4427-3844-8115-3E4CCEC16582}"/>
              </a:ext>
            </a:extLst>
          </p:cNvPr>
          <p:cNvSpPr>
            <a:spLocks noGrp="1"/>
          </p:cNvSpPr>
          <p:nvPr>
            <p:ph type="subTitle" idx="1"/>
          </p:nvPr>
        </p:nvSpPr>
        <p:spPr>
          <a:xfrm>
            <a:off x="7483830" y="14848425"/>
            <a:ext cx="15847508" cy="6416688"/>
          </a:xfrm>
          <a:prstGeom prst="rect">
            <a:avLst/>
          </a:prstGeom>
          <a:solidFill>
            <a:schemeClr val="tx1">
              <a:alpha val="90000"/>
            </a:schemeClr>
          </a:solidFill>
        </p:spPr>
        <p:txBody>
          <a:bodyPr lIns="216000" tIns="144000" rIns="576000"/>
          <a:lstStyle>
            <a:lvl1pPr marL="0" indent="0" algn="r">
              <a:buNone/>
              <a:defRPr sz="6300">
                <a:solidFill>
                  <a:schemeClr val="bg1"/>
                </a:solidFill>
                <a:latin typeface="+mj-lt"/>
              </a:defRPr>
            </a:lvl1pPr>
            <a:lvl2pPr marL="1371432" indent="0" algn="ctr">
              <a:buNone/>
              <a:defRPr sz="6000"/>
            </a:lvl2pPr>
            <a:lvl3pPr marL="2742860" indent="0" algn="ctr">
              <a:buNone/>
              <a:defRPr sz="5400"/>
            </a:lvl3pPr>
            <a:lvl4pPr marL="4114288" indent="0" algn="ctr">
              <a:buNone/>
              <a:defRPr sz="4800"/>
            </a:lvl4pPr>
            <a:lvl5pPr marL="5485724" indent="0" algn="ctr">
              <a:buNone/>
              <a:defRPr sz="4800"/>
            </a:lvl5pPr>
            <a:lvl6pPr marL="6857152" indent="0" algn="ctr">
              <a:buNone/>
              <a:defRPr sz="4800"/>
            </a:lvl6pPr>
            <a:lvl7pPr marL="8228584" indent="0" algn="ctr">
              <a:buNone/>
              <a:defRPr sz="4800"/>
            </a:lvl7pPr>
            <a:lvl8pPr marL="9600012" indent="0" algn="ctr">
              <a:buNone/>
              <a:defRPr sz="4800"/>
            </a:lvl8pPr>
            <a:lvl9pPr marL="10971444" indent="0" algn="ctr">
              <a:buNone/>
              <a:defRPr sz="4800"/>
            </a:lvl9pPr>
          </a:lstStyle>
          <a:p>
            <a:r>
              <a:rPr lang="en-US" noProof="0" dirty="0"/>
              <a:t>Click to edit Master subtitle style</a:t>
            </a:r>
          </a:p>
        </p:txBody>
      </p:sp>
      <p:sp>
        <p:nvSpPr>
          <p:cNvPr id="14" name="Text Placeholder 5">
            <a:extLst>
              <a:ext uri="{FF2B5EF4-FFF2-40B4-BE49-F238E27FC236}">
                <a16:creationId xmlns:a16="http://schemas.microsoft.com/office/drawing/2014/main" id="{437945B6-CE65-AE43-86AD-6736C3EB93E4}"/>
              </a:ext>
            </a:extLst>
          </p:cNvPr>
          <p:cNvSpPr>
            <a:spLocks noGrp="1"/>
          </p:cNvSpPr>
          <p:nvPr>
            <p:ph type="body" sz="quarter" idx="13" hasCustomPrompt="1"/>
          </p:nvPr>
        </p:nvSpPr>
        <p:spPr>
          <a:xfrm>
            <a:off x="8001006" y="16678775"/>
            <a:ext cx="13525500" cy="1109371"/>
          </a:xfrm>
          <a:prstGeom prst="rect">
            <a:avLst/>
          </a:prstGeom>
        </p:spPr>
        <p:txBody>
          <a:bodyPr anchor="ctr"/>
          <a:lstStyle>
            <a:lvl1pPr marL="0" indent="0" algn="r">
              <a:lnSpc>
                <a:spcPct val="100000"/>
              </a:lnSpc>
              <a:buNone/>
              <a:defRPr sz="4800">
                <a:solidFill>
                  <a:schemeClr val="bg1"/>
                </a:solidFill>
              </a:defRPr>
            </a:lvl1pPr>
            <a:lvl2pPr marL="800000" indent="0" algn="r">
              <a:buNone/>
              <a:defRPr>
                <a:solidFill>
                  <a:schemeClr val="bg1"/>
                </a:solidFill>
              </a:defRPr>
            </a:lvl2pPr>
            <a:lvl3pPr marL="1628576" indent="0" algn="r">
              <a:buNone/>
              <a:defRPr>
                <a:solidFill>
                  <a:schemeClr val="bg1"/>
                </a:solidFill>
              </a:defRPr>
            </a:lvl3pPr>
            <a:lvl4pPr marL="2428576" indent="0" algn="r">
              <a:buNone/>
              <a:defRPr>
                <a:solidFill>
                  <a:schemeClr val="bg1"/>
                </a:solidFill>
              </a:defRPr>
            </a:lvl4pPr>
            <a:lvl5pPr marL="3228580" indent="0" algn="r">
              <a:buNone/>
              <a:defRPr>
                <a:solidFill>
                  <a:schemeClr val="bg1"/>
                </a:solidFill>
              </a:defRPr>
            </a:lvl5pPr>
          </a:lstStyle>
          <a:p>
            <a:pPr lvl="0"/>
            <a:r>
              <a:rPr lang="en-US" noProof="0"/>
              <a:t>Contact Number</a:t>
            </a:r>
          </a:p>
        </p:txBody>
      </p:sp>
      <p:sp>
        <p:nvSpPr>
          <p:cNvPr id="15" name="Text Placeholder 5">
            <a:extLst>
              <a:ext uri="{FF2B5EF4-FFF2-40B4-BE49-F238E27FC236}">
                <a16:creationId xmlns:a16="http://schemas.microsoft.com/office/drawing/2014/main" id="{72C0312A-98D0-BC44-B23D-C4C729A34556}"/>
              </a:ext>
            </a:extLst>
          </p:cNvPr>
          <p:cNvSpPr>
            <a:spLocks noGrp="1"/>
          </p:cNvSpPr>
          <p:nvPr>
            <p:ph type="body" sz="quarter" idx="14" hasCustomPrompt="1"/>
          </p:nvPr>
        </p:nvSpPr>
        <p:spPr>
          <a:xfrm>
            <a:off x="8001006" y="17901907"/>
            <a:ext cx="13525500" cy="1109371"/>
          </a:xfrm>
          <a:prstGeom prst="rect">
            <a:avLst/>
          </a:prstGeom>
        </p:spPr>
        <p:txBody>
          <a:bodyPr anchor="ctr"/>
          <a:lstStyle>
            <a:lvl1pPr marL="0" indent="0" algn="r">
              <a:lnSpc>
                <a:spcPct val="100000"/>
              </a:lnSpc>
              <a:buNone/>
              <a:defRPr sz="4800">
                <a:solidFill>
                  <a:schemeClr val="bg1"/>
                </a:solidFill>
              </a:defRPr>
            </a:lvl1pPr>
            <a:lvl2pPr marL="800000" indent="0" algn="r">
              <a:buNone/>
              <a:defRPr>
                <a:solidFill>
                  <a:schemeClr val="bg1"/>
                </a:solidFill>
              </a:defRPr>
            </a:lvl2pPr>
            <a:lvl3pPr marL="1628576" indent="0" algn="r">
              <a:buNone/>
              <a:defRPr>
                <a:solidFill>
                  <a:schemeClr val="bg1"/>
                </a:solidFill>
              </a:defRPr>
            </a:lvl3pPr>
            <a:lvl4pPr marL="2428576" indent="0" algn="r">
              <a:buNone/>
              <a:defRPr>
                <a:solidFill>
                  <a:schemeClr val="bg1"/>
                </a:solidFill>
              </a:defRPr>
            </a:lvl4pPr>
            <a:lvl5pPr marL="3228580" indent="0" algn="r">
              <a:buNone/>
              <a:defRPr>
                <a:solidFill>
                  <a:schemeClr val="bg1"/>
                </a:solidFill>
              </a:defRPr>
            </a:lvl5pPr>
          </a:lstStyle>
          <a:p>
            <a:pPr lvl="0"/>
            <a:r>
              <a:rPr lang="en-US" noProof="0" dirty="0"/>
              <a:t>Email or Social Media Handle</a:t>
            </a:r>
          </a:p>
        </p:txBody>
      </p:sp>
      <p:sp>
        <p:nvSpPr>
          <p:cNvPr id="16" name="Text Placeholder 5">
            <a:extLst>
              <a:ext uri="{FF2B5EF4-FFF2-40B4-BE49-F238E27FC236}">
                <a16:creationId xmlns:a16="http://schemas.microsoft.com/office/drawing/2014/main" id="{43C06FE3-5E33-7846-AEE2-BBB3B8068C46}"/>
              </a:ext>
            </a:extLst>
          </p:cNvPr>
          <p:cNvSpPr>
            <a:spLocks noGrp="1"/>
          </p:cNvSpPr>
          <p:nvPr>
            <p:ph type="body" sz="quarter" idx="16" hasCustomPrompt="1"/>
          </p:nvPr>
        </p:nvSpPr>
        <p:spPr>
          <a:xfrm>
            <a:off x="8001006" y="19125031"/>
            <a:ext cx="13525500" cy="1109371"/>
          </a:xfrm>
          <a:prstGeom prst="rect">
            <a:avLst/>
          </a:prstGeom>
        </p:spPr>
        <p:txBody>
          <a:bodyPr anchor="ctr"/>
          <a:lstStyle>
            <a:lvl1pPr marL="0" indent="0" algn="r">
              <a:lnSpc>
                <a:spcPct val="100000"/>
              </a:lnSpc>
              <a:buNone/>
              <a:defRPr sz="4800">
                <a:solidFill>
                  <a:schemeClr val="bg1"/>
                </a:solidFill>
              </a:defRPr>
            </a:lvl1pPr>
            <a:lvl2pPr marL="800000" indent="0" algn="r">
              <a:buNone/>
              <a:defRPr>
                <a:solidFill>
                  <a:schemeClr val="bg1"/>
                </a:solidFill>
              </a:defRPr>
            </a:lvl2pPr>
            <a:lvl3pPr marL="1628576" indent="0" algn="r">
              <a:buNone/>
              <a:defRPr>
                <a:solidFill>
                  <a:schemeClr val="bg1"/>
                </a:solidFill>
              </a:defRPr>
            </a:lvl3pPr>
            <a:lvl4pPr marL="2428576" indent="0" algn="r">
              <a:buNone/>
              <a:defRPr>
                <a:solidFill>
                  <a:schemeClr val="bg1"/>
                </a:solidFill>
              </a:defRPr>
            </a:lvl4pPr>
            <a:lvl5pPr marL="3228580" indent="0" algn="r">
              <a:buNone/>
              <a:defRPr>
                <a:solidFill>
                  <a:schemeClr val="bg1"/>
                </a:solidFill>
              </a:defRPr>
            </a:lvl5pPr>
          </a:lstStyle>
          <a:p>
            <a:pPr lvl="0"/>
            <a:r>
              <a:rPr lang="en-US" noProof="0"/>
              <a:t>Website Address</a:t>
            </a:r>
          </a:p>
        </p:txBody>
      </p:sp>
      <p:pic>
        <p:nvPicPr>
          <p:cNvPr id="17" name="Picture 16">
            <a:extLst>
              <a:ext uri="{FF2B5EF4-FFF2-40B4-BE49-F238E27FC236}">
                <a16:creationId xmlns:a16="http://schemas.microsoft.com/office/drawing/2014/main" id="{F47D4603-BDE8-734B-A6E1-EE1314E0C5E6}"/>
              </a:ext>
            </a:extLst>
          </p:cNvPr>
          <p:cNvPicPr>
            <a:picLocks noChangeAspect="1"/>
          </p:cNvPicPr>
          <p:nvPr userDrawn="1"/>
        </p:nvPicPr>
        <p:blipFill>
          <a:blip r:embed="rId3"/>
          <a:stretch>
            <a:fillRect/>
          </a:stretch>
        </p:blipFill>
        <p:spPr>
          <a:xfrm>
            <a:off x="8001000" y="2773108"/>
            <a:ext cx="8337752" cy="2968570"/>
          </a:xfrm>
          <a:prstGeom prst="rect">
            <a:avLst/>
          </a:prstGeom>
        </p:spPr>
      </p:pic>
      <p:pic>
        <p:nvPicPr>
          <p:cNvPr id="18" name="Picture 17">
            <a:extLst>
              <a:ext uri="{FF2B5EF4-FFF2-40B4-BE49-F238E27FC236}">
                <a16:creationId xmlns:a16="http://schemas.microsoft.com/office/drawing/2014/main" id="{C103F242-C821-3647-955E-5BDA5B397DC2}"/>
              </a:ext>
            </a:extLst>
          </p:cNvPr>
          <p:cNvPicPr>
            <a:picLocks noChangeAspect="1"/>
          </p:cNvPicPr>
          <p:nvPr userDrawn="1"/>
        </p:nvPicPr>
        <p:blipFill>
          <a:blip r:embed="rId4">
            <a:alphaModFix amt="35000"/>
          </a:blip>
          <a:stretch>
            <a:fillRect/>
          </a:stretch>
        </p:blipFill>
        <p:spPr>
          <a:xfrm>
            <a:off x="33604218" y="22699670"/>
            <a:ext cx="1712708" cy="3481312"/>
          </a:xfrm>
          <a:prstGeom prst="rect">
            <a:avLst/>
          </a:prstGeom>
        </p:spPr>
      </p:pic>
    </p:spTree>
    <p:extLst>
      <p:ext uri="{BB962C8B-B14F-4D97-AF65-F5344CB8AC3E}">
        <p14:creationId xmlns:p14="http://schemas.microsoft.com/office/powerpoint/2010/main" val="12094987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0" y="7073691"/>
            <a:ext cx="20520000" cy="9550400"/>
          </a:xfrm>
          <a:prstGeom prst="rect">
            <a:avLst/>
          </a:prstGeom>
          <a:solidFill>
            <a:schemeClr val="tx1">
              <a:alpha val="80000"/>
            </a:schemeClr>
          </a:solidFill>
        </p:spPr>
        <p:txBody>
          <a:bodyPr lIns="432000" rIns="432000" bIns="144000" anchor="b"/>
          <a:lstStyle>
            <a:lvl1pPr algn="l">
              <a:defRPr sz="12596" spc="-452">
                <a:solidFill>
                  <a:schemeClr val="bg1"/>
                </a:solidFill>
              </a:defRPr>
            </a:lvl1pPr>
          </a:lstStyle>
          <a:p>
            <a:r>
              <a:rPr lang="en-US" noProof="0"/>
              <a:t>Click to edit Master </a:t>
            </a:r>
            <a:br>
              <a:rPr lang="en-US" noProof="0"/>
            </a:br>
            <a:r>
              <a:rPr lang="en-US" noProof="0"/>
              <a:t>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0" y="16614314"/>
            <a:ext cx="20520000" cy="3744000"/>
          </a:xfrm>
          <a:prstGeom prst="rect">
            <a:avLst/>
          </a:prstGeom>
          <a:solidFill>
            <a:schemeClr val="tx1">
              <a:alpha val="90000"/>
            </a:schemeClr>
          </a:solidFill>
        </p:spPr>
        <p:txBody>
          <a:bodyPr lIns="432000" tIns="144000"/>
          <a:lstStyle>
            <a:lvl1pPr marL="0" indent="0" algn="l">
              <a:buNone/>
              <a:defRPr sz="6300">
                <a:solidFill>
                  <a:schemeClr val="bg1"/>
                </a:solidFill>
              </a:defRPr>
            </a:lvl1pPr>
            <a:lvl2pPr marL="1371432" indent="0" algn="ctr">
              <a:buNone/>
              <a:defRPr sz="6000"/>
            </a:lvl2pPr>
            <a:lvl3pPr marL="2742860" indent="0" algn="ctr">
              <a:buNone/>
              <a:defRPr sz="5400"/>
            </a:lvl3pPr>
            <a:lvl4pPr marL="4114288" indent="0" algn="ctr">
              <a:buNone/>
              <a:defRPr sz="4800"/>
            </a:lvl4pPr>
            <a:lvl5pPr marL="5485724" indent="0" algn="ctr">
              <a:buNone/>
              <a:defRPr sz="4800"/>
            </a:lvl5pPr>
            <a:lvl6pPr marL="6857152" indent="0" algn="ctr">
              <a:buNone/>
              <a:defRPr sz="4800"/>
            </a:lvl6pPr>
            <a:lvl7pPr marL="8228584" indent="0" algn="ctr">
              <a:buNone/>
              <a:defRPr sz="4800"/>
            </a:lvl7pPr>
            <a:lvl8pPr marL="9600012" indent="0" algn="ctr">
              <a:buNone/>
              <a:defRPr sz="4800"/>
            </a:lvl8pPr>
            <a:lvl9pPr marL="10971444" indent="0" algn="ctr">
              <a:buNone/>
              <a:defRPr sz="4800"/>
            </a:lvl9pPr>
          </a:lstStyle>
          <a:p>
            <a:r>
              <a:rPr lang="en-US" noProof="0"/>
              <a:t>Click to edit Master subtitle style</a:t>
            </a:r>
          </a:p>
        </p:txBody>
      </p:sp>
      <p:sp>
        <p:nvSpPr>
          <p:cNvPr id="5" name="Freeform: Shape 4">
            <a:extLst>
              <a:ext uri="{FF2B5EF4-FFF2-40B4-BE49-F238E27FC236}">
                <a16:creationId xmlns:a16="http://schemas.microsoft.com/office/drawing/2014/main" id="{13A733F0-30A3-4125-9B9B-2A07E1461F1B}"/>
              </a:ext>
            </a:extLst>
          </p:cNvPr>
          <p:cNvSpPr/>
          <p:nvPr userDrawn="1"/>
        </p:nvSpPr>
        <p:spPr>
          <a:xfrm rot="4308689">
            <a:off x="24312469" y="-518751"/>
            <a:ext cx="2594630" cy="2332660"/>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6" name="Freeform: Shape 5">
            <a:extLst>
              <a:ext uri="{FF2B5EF4-FFF2-40B4-BE49-F238E27FC236}">
                <a16:creationId xmlns:a16="http://schemas.microsoft.com/office/drawing/2014/main" id="{9E236A80-227E-4FE4-AA47-7802636969A0}"/>
              </a:ext>
            </a:extLst>
          </p:cNvPr>
          <p:cNvSpPr/>
          <p:nvPr userDrawn="1"/>
        </p:nvSpPr>
        <p:spPr>
          <a:xfrm rot="4308689">
            <a:off x="24849992" y="-261698"/>
            <a:ext cx="14284859" cy="1121128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7" name="Freeform: Shape 6">
            <a:extLst>
              <a:ext uri="{FF2B5EF4-FFF2-40B4-BE49-F238E27FC236}">
                <a16:creationId xmlns:a16="http://schemas.microsoft.com/office/drawing/2014/main" id="{AAF58058-47D7-451D-B2D5-713873CFA06B}"/>
              </a:ext>
            </a:extLst>
          </p:cNvPr>
          <p:cNvSpPr/>
          <p:nvPr userDrawn="1"/>
        </p:nvSpPr>
        <p:spPr>
          <a:xfrm rot="2952863">
            <a:off x="24078270" y="11849349"/>
            <a:ext cx="21818678" cy="6199532"/>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0" name="Freeform: Shape 9">
            <a:extLst>
              <a:ext uri="{FF2B5EF4-FFF2-40B4-BE49-F238E27FC236}">
                <a16:creationId xmlns:a16="http://schemas.microsoft.com/office/drawing/2014/main" id="{320D0EA4-6C0E-4F3B-B209-84132CF9DCEE}"/>
              </a:ext>
            </a:extLst>
          </p:cNvPr>
          <p:cNvSpPr/>
          <p:nvPr userDrawn="1"/>
        </p:nvSpPr>
        <p:spPr>
          <a:xfrm rot="4897581">
            <a:off x="28421199" y="4321356"/>
            <a:ext cx="7599883" cy="1015058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pic>
        <p:nvPicPr>
          <p:cNvPr id="13" name="Picture 12">
            <a:extLst>
              <a:ext uri="{FF2B5EF4-FFF2-40B4-BE49-F238E27FC236}">
                <a16:creationId xmlns:a16="http://schemas.microsoft.com/office/drawing/2014/main" id="{07ADE90E-4AF1-714E-AF29-9B77D78328A5}"/>
              </a:ext>
            </a:extLst>
          </p:cNvPr>
          <p:cNvPicPr>
            <a:picLocks noChangeAspect="1"/>
          </p:cNvPicPr>
          <p:nvPr userDrawn="1"/>
        </p:nvPicPr>
        <p:blipFill>
          <a:blip r:embed="rId2"/>
          <a:stretch>
            <a:fillRect/>
          </a:stretch>
        </p:blipFill>
        <p:spPr>
          <a:xfrm>
            <a:off x="1231048" y="7972425"/>
            <a:ext cx="8337752" cy="2968570"/>
          </a:xfrm>
          <a:prstGeom prst="rect">
            <a:avLst/>
          </a:prstGeom>
        </p:spPr>
      </p:pic>
      <p:pic>
        <p:nvPicPr>
          <p:cNvPr id="14" name="Picture 13">
            <a:extLst>
              <a:ext uri="{FF2B5EF4-FFF2-40B4-BE49-F238E27FC236}">
                <a16:creationId xmlns:a16="http://schemas.microsoft.com/office/drawing/2014/main" id="{EC3E960B-309C-5D44-86CC-83A9F54D88C5}"/>
              </a:ext>
            </a:extLst>
          </p:cNvPr>
          <p:cNvPicPr>
            <a:picLocks noChangeAspect="1"/>
          </p:cNvPicPr>
          <p:nvPr userDrawn="1"/>
        </p:nvPicPr>
        <p:blipFill>
          <a:blip r:embed="rId3">
            <a:alphaModFix amt="35000"/>
          </a:blip>
          <a:stretch>
            <a:fillRect/>
          </a:stretch>
        </p:blipFill>
        <p:spPr>
          <a:xfrm>
            <a:off x="33604218" y="22699670"/>
            <a:ext cx="1712708" cy="3481312"/>
          </a:xfrm>
          <a:prstGeom prst="rect">
            <a:avLst/>
          </a:prstGeom>
        </p:spPr>
      </p:pic>
    </p:spTree>
    <p:extLst>
      <p:ext uri="{BB962C8B-B14F-4D97-AF65-F5344CB8AC3E}">
        <p14:creationId xmlns:p14="http://schemas.microsoft.com/office/powerpoint/2010/main" val="215633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7D9229-CE8B-44FD-B1E6-2FE619F40B4F}"/>
              </a:ext>
            </a:extLst>
          </p:cNvPr>
          <p:cNvSpPr/>
          <p:nvPr userDrawn="1"/>
        </p:nvSpPr>
        <p:spPr>
          <a:xfrm>
            <a:off x="0" y="6"/>
            <a:ext cx="36576000" cy="346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18288006" y="346859"/>
            <a:ext cx="18027860" cy="16273611"/>
          </a:xfrm>
          <a:prstGeom prst="rect">
            <a:avLst/>
          </a:prstGeom>
          <a:solidFill>
            <a:schemeClr val="tx1">
              <a:alpha val="80000"/>
            </a:schemeClr>
          </a:solidFill>
        </p:spPr>
        <p:txBody>
          <a:bodyPr lIns="288000" rIns="432000" bIns="144000" anchor="b"/>
          <a:lstStyle>
            <a:lvl1pPr algn="r">
              <a:defRPr sz="12596" spc="-452">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18288006" y="16610707"/>
            <a:ext cx="18027860" cy="7273690"/>
          </a:xfrm>
          <a:prstGeom prst="rect">
            <a:avLst/>
          </a:prstGeom>
          <a:solidFill>
            <a:schemeClr val="bg1">
              <a:lumMod val="95000"/>
              <a:alpha val="80000"/>
            </a:schemeClr>
          </a:solidFill>
        </p:spPr>
        <p:txBody>
          <a:bodyPr lIns="288000" tIns="144000" rIns="432000"/>
          <a:lstStyle>
            <a:lvl1pPr marL="0" indent="0" algn="r">
              <a:buNone/>
              <a:defRPr sz="6300">
                <a:solidFill>
                  <a:schemeClr val="tx1"/>
                </a:solidFill>
              </a:defRPr>
            </a:lvl1pPr>
            <a:lvl2pPr marL="1371432" indent="0" algn="ctr">
              <a:buNone/>
              <a:defRPr sz="6000"/>
            </a:lvl2pPr>
            <a:lvl3pPr marL="2742860" indent="0" algn="ctr">
              <a:buNone/>
              <a:defRPr sz="5400"/>
            </a:lvl3pPr>
            <a:lvl4pPr marL="4114288" indent="0" algn="ctr">
              <a:buNone/>
              <a:defRPr sz="4800"/>
            </a:lvl4pPr>
            <a:lvl5pPr marL="5485724" indent="0" algn="ctr">
              <a:buNone/>
              <a:defRPr sz="4800"/>
            </a:lvl5pPr>
            <a:lvl6pPr marL="6857152" indent="0" algn="ctr">
              <a:buNone/>
              <a:defRPr sz="4800"/>
            </a:lvl6pPr>
            <a:lvl7pPr marL="8228584" indent="0" algn="ctr">
              <a:buNone/>
              <a:defRPr sz="4800"/>
            </a:lvl7pPr>
            <a:lvl8pPr marL="9600012" indent="0" algn="ctr">
              <a:buNone/>
              <a:defRPr sz="4800"/>
            </a:lvl8pPr>
            <a:lvl9pPr marL="10971444" indent="0" algn="ctr">
              <a:buNone/>
              <a:defRPr sz="4800"/>
            </a:lvl9pPr>
          </a:lstStyle>
          <a:p>
            <a:r>
              <a:rPr lang="en-US" noProof="0"/>
              <a:t>Click to edit Master subtitle style</a:t>
            </a:r>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17585872" y="26452282"/>
            <a:ext cx="0" cy="0"/>
          </a:xfrm>
          <a:prstGeom prst="rect">
            <a:avLst/>
          </a:prstGeom>
          <a:noFill/>
        </p:spPr>
        <p:txBody>
          <a:bodyPr wrap="none" lIns="0" tIns="0" rIns="0" bIns="0" rtlCol="0">
            <a:noAutofit/>
          </a:bodyPr>
          <a:lstStyle/>
          <a:p>
            <a:pPr algn="l"/>
            <a:endParaRPr lang="en-US" sz="3600" noProof="0" dirty="0">
              <a:solidFill>
                <a:schemeClr val="tx1">
                  <a:lumMod val="75000"/>
                  <a:lumOff val="25000"/>
                </a:schemeClr>
              </a:solidFill>
              <a:latin typeface="+mn-lt"/>
            </a:endParaRPr>
          </a:p>
        </p:txBody>
      </p:sp>
      <p:pic>
        <p:nvPicPr>
          <p:cNvPr id="12" name="Picture 11">
            <a:extLst>
              <a:ext uri="{FF2B5EF4-FFF2-40B4-BE49-F238E27FC236}">
                <a16:creationId xmlns:a16="http://schemas.microsoft.com/office/drawing/2014/main" id="{95B07F5F-3425-C94F-B2F8-2C50AE08BC1C}"/>
              </a:ext>
            </a:extLst>
          </p:cNvPr>
          <p:cNvPicPr>
            <a:picLocks noChangeAspect="1"/>
          </p:cNvPicPr>
          <p:nvPr userDrawn="1"/>
        </p:nvPicPr>
        <p:blipFill rotWithShape="1">
          <a:blip r:embed="rId2"/>
          <a:srcRect t="14044" r="50000"/>
          <a:stretch/>
        </p:blipFill>
        <p:spPr>
          <a:xfrm>
            <a:off x="6" y="-38977"/>
            <a:ext cx="18521860" cy="27470977"/>
          </a:xfrm>
          <a:prstGeom prst="rect">
            <a:avLst/>
          </a:prstGeom>
        </p:spPr>
      </p:pic>
    </p:spTree>
    <p:extLst>
      <p:ext uri="{BB962C8B-B14F-4D97-AF65-F5344CB8AC3E}">
        <p14:creationId xmlns:p14="http://schemas.microsoft.com/office/powerpoint/2010/main" val="2950031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
        <p:nvSpPr>
          <p:cNvPr id="15" name="Title 1">
            <a:extLst>
              <a:ext uri="{FF2B5EF4-FFF2-40B4-BE49-F238E27FC236}">
                <a16:creationId xmlns:a16="http://schemas.microsoft.com/office/drawing/2014/main" id="{E73E47D5-BDE7-46E7-8C4E-6111A41AF8D9}"/>
              </a:ext>
            </a:extLst>
          </p:cNvPr>
          <p:cNvSpPr>
            <a:spLocks noGrp="1"/>
          </p:cNvSpPr>
          <p:nvPr>
            <p:ph type="title"/>
          </p:nvPr>
        </p:nvSpPr>
        <p:spPr>
          <a:xfrm>
            <a:off x="2519364" y="1828800"/>
            <a:ext cx="11796712" cy="6400800"/>
          </a:xfrm>
          <a:prstGeom prst="rect">
            <a:avLst/>
          </a:prstGeom>
        </p:spPr>
        <p:txBody>
          <a:bodyPr anchor="b"/>
          <a:lstStyle>
            <a:lvl1pPr>
              <a:defRPr sz="9600"/>
            </a:lvl1pPr>
          </a:lstStyle>
          <a:p>
            <a:r>
              <a:rPr lang="en-US" noProof="0"/>
              <a:t>Click to edit Master title style</a:t>
            </a:r>
          </a:p>
        </p:txBody>
      </p:sp>
      <p:sp>
        <p:nvSpPr>
          <p:cNvPr id="16" name="Text Placeholder 3">
            <a:extLst>
              <a:ext uri="{FF2B5EF4-FFF2-40B4-BE49-F238E27FC236}">
                <a16:creationId xmlns:a16="http://schemas.microsoft.com/office/drawing/2014/main" id="{4D90A547-C01D-42BC-98ED-831FDD76F30D}"/>
              </a:ext>
            </a:extLst>
          </p:cNvPr>
          <p:cNvSpPr>
            <a:spLocks noGrp="1"/>
          </p:cNvSpPr>
          <p:nvPr>
            <p:ph type="body" sz="half" idx="2"/>
          </p:nvPr>
        </p:nvSpPr>
        <p:spPr>
          <a:xfrm>
            <a:off x="2519364" y="8229608"/>
            <a:ext cx="11796712" cy="15246352"/>
          </a:xfrm>
          <a:prstGeom prst="rect">
            <a:avLst/>
          </a:prstGeom>
        </p:spPr>
        <p:txBody>
          <a:bodyPr/>
          <a:lstStyle>
            <a:lvl1pPr marL="0" indent="0">
              <a:buNone/>
              <a:defRPr sz="4800"/>
            </a:lvl1pPr>
            <a:lvl2pPr marL="1371432" indent="0">
              <a:buNone/>
              <a:defRPr sz="4200"/>
            </a:lvl2pPr>
            <a:lvl3pPr marL="2742860" indent="0">
              <a:buNone/>
              <a:defRPr sz="3600"/>
            </a:lvl3pPr>
            <a:lvl4pPr marL="4114288" indent="0">
              <a:buNone/>
              <a:defRPr sz="3000"/>
            </a:lvl4pPr>
            <a:lvl5pPr marL="5485724" indent="0">
              <a:buNone/>
              <a:defRPr sz="3000"/>
            </a:lvl5pPr>
            <a:lvl6pPr marL="6857152" indent="0">
              <a:buNone/>
              <a:defRPr sz="3000"/>
            </a:lvl6pPr>
            <a:lvl7pPr marL="8228584" indent="0">
              <a:buNone/>
              <a:defRPr sz="3000"/>
            </a:lvl7pPr>
            <a:lvl8pPr marL="9600012" indent="0">
              <a:buNone/>
              <a:defRPr sz="3000"/>
            </a:lvl8pPr>
            <a:lvl9pPr marL="10971444" indent="0">
              <a:buNone/>
              <a:defRPr sz="3000"/>
            </a:lvl9pPr>
          </a:lstStyle>
          <a:p>
            <a:pPr lvl="0"/>
            <a:r>
              <a:rPr lang="en-US" noProof="0"/>
              <a:t>Edit Master text styles</a:t>
            </a:r>
          </a:p>
        </p:txBody>
      </p:sp>
      <p:sp>
        <p:nvSpPr>
          <p:cNvPr id="17" name="Content Placeholder 2">
            <a:extLst>
              <a:ext uri="{FF2B5EF4-FFF2-40B4-BE49-F238E27FC236}">
                <a16:creationId xmlns:a16="http://schemas.microsoft.com/office/drawing/2014/main" id="{AEBF3BE3-47D8-4511-B598-743DF88DF915}"/>
              </a:ext>
            </a:extLst>
          </p:cNvPr>
          <p:cNvSpPr>
            <a:spLocks noGrp="1"/>
          </p:cNvSpPr>
          <p:nvPr>
            <p:ph idx="1"/>
          </p:nvPr>
        </p:nvSpPr>
        <p:spPr>
          <a:xfrm>
            <a:off x="15549578" y="1828806"/>
            <a:ext cx="18027204" cy="21615403"/>
          </a:xfrm>
          <a:prstGeom prst="rect">
            <a:avLst/>
          </a:prstGeo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1" name="Freeform: Shape 4">
            <a:extLst>
              <a:ext uri="{FF2B5EF4-FFF2-40B4-BE49-F238E27FC236}">
                <a16:creationId xmlns:a16="http://schemas.microsoft.com/office/drawing/2014/main" id="{FD57EF75-74F4-E348-8E99-0693F96AC1D4}"/>
              </a:ext>
            </a:extLst>
          </p:cNvPr>
          <p:cNvSpPr/>
          <p:nvPr userDrawn="1"/>
        </p:nvSpPr>
        <p:spPr>
          <a:xfrm rot="4308689">
            <a:off x="24312469" y="-518751"/>
            <a:ext cx="2594630" cy="2332660"/>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2" name="Freeform: Shape 5">
            <a:extLst>
              <a:ext uri="{FF2B5EF4-FFF2-40B4-BE49-F238E27FC236}">
                <a16:creationId xmlns:a16="http://schemas.microsoft.com/office/drawing/2014/main" id="{570EE862-044C-E24E-8071-17C89CC72B5F}"/>
              </a:ext>
            </a:extLst>
          </p:cNvPr>
          <p:cNvSpPr/>
          <p:nvPr userDrawn="1"/>
        </p:nvSpPr>
        <p:spPr>
          <a:xfrm rot="4308689">
            <a:off x="24849992" y="-261698"/>
            <a:ext cx="14284859" cy="1121128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5" name="Freeform: Shape 6">
            <a:extLst>
              <a:ext uri="{FF2B5EF4-FFF2-40B4-BE49-F238E27FC236}">
                <a16:creationId xmlns:a16="http://schemas.microsoft.com/office/drawing/2014/main" id="{BAD688BF-74AD-DF49-98F7-4E6AC76E2D0E}"/>
              </a:ext>
            </a:extLst>
          </p:cNvPr>
          <p:cNvSpPr/>
          <p:nvPr userDrawn="1"/>
        </p:nvSpPr>
        <p:spPr>
          <a:xfrm rot="2952863">
            <a:off x="24078270" y="11849349"/>
            <a:ext cx="21818678" cy="6199532"/>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6" name="Freeform: Shape 9">
            <a:extLst>
              <a:ext uri="{FF2B5EF4-FFF2-40B4-BE49-F238E27FC236}">
                <a16:creationId xmlns:a16="http://schemas.microsoft.com/office/drawing/2014/main" id="{30D1BB0E-F557-E644-A912-2C1F082ECBEF}"/>
              </a:ext>
            </a:extLst>
          </p:cNvPr>
          <p:cNvSpPr/>
          <p:nvPr userDrawn="1"/>
        </p:nvSpPr>
        <p:spPr>
          <a:xfrm rot="4897581">
            <a:off x="28421199" y="4321356"/>
            <a:ext cx="7599883" cy="1015058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Tree>
    <p:extLst>
      <p:ext uri="{BB962C8B-B14F-4D97-AF65-F5344CB8AC3E}">
        <p14:creationId xmlns:p14="http://schemas.microsoft.com/office/powerpoint/2010/main" val="2229544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
        <p:nvSpPr>
          <p:cNvPr id="15" name="Title 1">
            <a:extLst>
              <a:ext uri="{FF2B5EF4-FFF2-40B4-BE49-F238E27FC236}">
                <a16:creationId xmlns:a16="http://schemas.microsoft.com/office/drawing/2014/main" id="{91434632-BEE5-428E-872A-794325BA8062}"/>
              </a:ext>
            </a:extLst>
          </p:cNvPr>
          <p:cNvSpPr>
            <a:spLocks noGrp="1"/>
          </p:cNvSpPr>
          <p:nvPr>
            <p:ph type="title"/>
          </p:nvPr>
        </p:nvSpPr>
        <p:spPr>
          <a:xfrm>
            <a:off x="2519364" y="1828800"/>
            <a:ext cx="11796712" cy="6400800"/>
          </a:xfrm>
          <a:prstGeom prst="rect">
            <a:avLst/>
          </a:prstGeom>
        </p:spPr>
        <p:txBody>
          <a:bodyPr anchor="b"/>
          <a:lstStyle>
            <a:lvl1pPr>
              <a:defRPr sz="9600"/>
            </a:lvl1pPr>
          </a:lstStyle>
          <a:p>
            <a:r>
              <a:rPr lang="en-US" noProof="0"/>
              <a:t>Click to edit Master title style</a:t>
            </a:r>
          </a:p>
        </p:txBody>
      </p:sp>
      <p:sp>
        <p:nvSpPr>
          <p:cNvPr id="16" name="Text Placeholder 3">
            <a:extLst>
              <a:ext uri="{FF2B5EF4-FFF2-40B4-BE49-F238E27FC236}">
                <a16:creationId xmlns:a16="http://schemas.microsoft.com/office/drawing/2014/main" id="{7CB95FD3-7DAC-4417-8633-7EFA4852E016}"/>
              </a:ext>
            </a:extLst>
          </p:cNvPr>
          <p:cNvSpPr>
            <a:spLocks noGrp="1"/>
          </p:cNvSpPr>
          <p:nvPr>
            <p:ph type="body" sz="half" idx="2"/>
          </p:nvPr>
        </p:nvSpPr>
        <p:spPr>
          <a:xfrm>
            <a:off x="2519364" y="8229601"/>
            <a:ext cx="11796712" cy="13094208"/>
          </a:xfrm>
          <a:prstGeom prst="rect">
            <a:avLst/>
          </a:prstGeom>
        </p:spPr>
        <p:txBody>
          <a:bodyPr/>
          <a:lstStyle>
            <a:lvl1pPr marL="0" indent="0">
              <a:buNone/>
              <a:defRPr sz="4800"/>
            </a:lvl1pPr>
            <a:lvl2pPr marL="1371432" indent="0">
              <a:buNone/>
              <a:defRPr sz="4200"/>
            </a:lvl2pPr>
            <a:lvl3pPr marL="2742860" indent="0">
              <a:buNone/>
              <a:defRPr sz="3600"/>
            </a:lvl3pPr>
            <a:lvl4pPr marL="4114288" indent="0">
              <a:buNone/>
              <a:defRPr sz="3000"/>
            </a:lvl4pPr>
            <a:lvl5pPr marL="5485724" indent="0">
              <a:buNone/>
              <a:defRPr sz="3000"/>
            </a:lvl5pPr>
            <a:lvl6pPr marL="6857152" indent="0">
              <a:buNone/>
              <a:defRPr sz="3000"/>
            </a:lvl6pPr>
            <a:lvl7pPr marL="8228584" indent="0">
              <a:buNone/>
              <a:defRPr sz="3000"/>
            </a:lvl7pPr>
            <a:lvl8pPr marL="9600012" indent="0">
              <a:buNone/>
              <a:defRPr sz="3000"/>
            </a:lvl8pPr>
            <a:lvl9pPr marL="10971444" indent="0">
              <a:buNone/>
              <a:defRPr sz="3000"/>
            </a:lvl9pPr>
          </a:lstStyle>
          <a:p>
            <a:pPr lvl="0"/>
            <a:r>
              <a:rPr lang="en-US" noProof="0"/>
              <a:t>Edit Master text styles</a:t>
            </a:r>
          </a:p>
        </p:txBody>
      </p:sp>
      <p:sp>
        <p:nvSpPr>
          <p:cNvPr id="17" name="Picture Placeholder 2">
            <a:extLst>
              <a:ext uri="{FF2B5EF4-FFF2-40B4-BE49-F238E27FC236}">
                <a16:creationId xmlns:a16="http://schemas.microsoft.com/office/drawing/2014/main" id="{94CDAD6C-9665-443F-B344-147513A6C144}"/>
              </a:ext>
            </a:extLst>
          </p:cNvPr>
          <p:cNvSpPr>
            <a:spLocks noGrp="1"/>
          </p:cNvSpPr>
          <p:nvPr>
            <p:ph type="pic" idx="1"/>
          </p:nvPr>
        </p:nvSpPr>
        <p:spPr>
          <a:xfrm>
            <a:off x="15549570" y="1828824"/>
            <a:ext cx="19234212" cy="19495003"/>
          </a:xfrm>
          <a:prstGeom prst="rect">
            <a:avLst/>
          </a:prstGeom>
        </p:spPr>
        <p:txBody>
          <a:bodyPr/>
          <a:lstStyle>
            <a:lvl1pPr marL="0" indent="0">
              <a:buNone/>
              <a:defRPr sz="9600"/>
            </a:lvl1pPr>
            <a:lvl2pPr marL="1371432" indent="0">
              <a:buNone/>
              <a:defRPr sz="8400"/>
            </a:lvl2pPr>
            <a:lvl3pPr marL="2742860" indent="0">
              <a:buNone/>
              <a:defRPr sz="7200"/>
            </a:lvl3pPr>
            <a:lvl4pPr marL="4114288" indent="0">
              <a:buNone/>
              <a:defRPr sz="6000"/>
            </a:lvl4pPr>
            <a:lvl5pPr marL="5485724" indent="0">
              <a:buNone/>
              <a:defRPr sz="6000"/>
            </a:lvl5pPr>
            <a:lvl6pPr marL="6857152" indent="0">
              <a:buNone/>
              <a:defRPr sz="6000"/>
            </a:lvl6pPr>
            <a:lvl7pPr marL="8228584" indent="0">
              <a:buNone/>
              <a:defRPr sz="6000"/>
            </a:lvl7pPr>
            <a:lvl8pPr marL="9600012" indent="0">
              <a:buNone/>
              <a:defRPr sz="6000"/>
            </a:lvl8pPr>
            <a:lvl9pPr marL="10971444" indent="0">
              <a:buNone/>
              <a:defRPr sz="6000"/>
            </a:lvl9pPr>
          </a:lstStyle>
          <a:p>
            <a:r>
              <a:rPr lang="en-US" noProof="0" dirty="0"/>
              <a:t>Click icon to add picture</a:t>
            </a:r>
          </a:p>
        </p:txBody>
      </p:sp>
      <p:sp>
        <p:nvSpPr>
          <p:cNvPr id="21" name="Freeform: Shape 4">
            <a:extLst>
              <a:ext uri="{FF2B5EF4-FFF2-40B4-BE49-F238E27FC236}">
                <a16:creationId xmlns:a16="http://schemas.microsoft.com/office/drawing/2014/main" id="{ACDF6254-24B3-0946-A5EC-3B92320AE7A9}"/>
              </a:ext>
            </a:extLst>
          </p:cNvPr>
          <p:cNvSpPr/>
          <p:nvPr userDrawn="1"/>
        </p:nvSpPr>
        <p:spPr>
          <a:xfrm rot="4308689">
            <a:off x="24312469" y="-518751"/>
            <a:ext cx="2594630" cy="2332660"/>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2" name="Freeform: Shape 5">
            <a:extLst>
              <a:ext uri="{FF2B5EF4-FFF2-40B4-BE49-F238E27FC236}">
                <a16:creationId xmlns:a16="http://schemas.microsoft.com/office/drawing/2014/main" id="{4D453C0A-C50C-8D4E-B9C7-E6F08E725189}"/>
              </a:ext>
            </a:extLst>
          </p:cNvPr>
          <p:cNvSpPr/>
          <p:nvPr userDrawn="1"/>
        </p:nvSpPr>
        <p:spPr>
          <a:xfrm rot="4308689">
            <a:off x="24849992" y="-261698"/>
            <a:ext cx="14284859" cy="1121128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5" name="Freeform: Shape 6">
            <a:extLst>
              <a:ext uri="{FF2B5EF4-FFF2-40B4-BE49-F238E27FC236}">
                <a16:creationId xmlns:a16="http://schemas.microsoft.com/office/drawing/2014/main" id="{57C7B274-52C3-B445-8AA6-F882CEC397D1}"/>
              </a:ext>
            </a:extLst>
          </p:cNvPr>
          <p:cNvSpPr/>
          <p:nvPr userDrawn="1"/>
        </p:nvSpPr>
        <p:spPr>
          <a:xfrm rot="2952863">
            <a:off x="24078270" y="11849349"/>
            <a:ext cx="21818678" cy="6199532"/>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6" name="Freeform: Shape 9">
            <a:extLst>
              <a:ext uri="{FF2B5EF4-FFF2-40B4-BE49-F238E27FC236}">
                <a16:creationId xmlns:a16="http://schemas.microsoft.com/office/drawing/2014/main" id="{F86E9EE3-1BE3-A445-A0CC-B3491CB1042C}"/>
              </a:ext>
            </a:extLst>
          </p:cNvPr>
          <p:cNvSpPr/>
          <p:nvPr userDrawn="1"/>
        </p:nvSpPr>
        <p:spPr>
          <a:xfrm rot="4897581">
            <a:off x="28421199" y="4321356"/>
            <a:ext cx="7599883" cy="1015058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Tree>
    <p:extLst>
      <p:ext uri="{BB962C8B-B14F-4D97-AF65-F5344CB8AC3E}">
        <p14:creationId xmlns:p14="http://schemas.microsoft.com/office/powerpoint/2010/main" val="1743753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
        <p:nvSpPr>
          <p:cNvPr id="13" name="Freeform: Shape 4">
            <a:extLst>
              <a:ext uri="{FF2B5EF4-FFF2-40B4-BE49-F238E27FC236}">
                <a16:creationId xmlns:a16="http://schemas.microsoft.com/office/drawing/2014/main" id="{699AF5CD-B042-5144-BE63-8E9928B59DA0}"/>
              </a:ext>
            </a:extLst>
          </p:cNvPr>
          <p:cNvSpPr/>
          <p:nvPr userDrawn="1"/>
        </p:nvSpPr>
        <p:spPr>
          <a:xfrm rot="4308689">
            <a:off x="24312469" y="-518751"/>
            <a:ext cx="2594630" cy="2332660"/>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5" name="Freeform: Shape 5">
            <a:extLst>
              <a:ext uri="{FF2B5EF4-FFF2-40B4-BE49-F238E27FC236}">
                <a16:creationId xmlns:a16="http://schemas.microsoft.com/office/drawing/2014/main" id="{6E236C27-401F-0C41-B313-B8AE2B669970}"/>
              </a:ext>
            </a:extLst>
          </p:cNvPr>
          <p:cNvSpPr/>
          <p:nvPr userDrawn="1"/>
        </p:nvSpPr>
        <p:spPr>
          <a:xfrm rot="4308689">
            <a:off x="24849992" y="-261698"/>
            <a:ext cx="14284859" cy="1121128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6" name="Freeform: Shape 6">
            <a:extLst>
              <a:ext uri="{FF2B5EF4-FFF2-40B4-BE49-F238E27FC236}">
                <a16:creationId xmlns:a16="http://schemas.microsoft.com/office/drawing/2014/main" id="{2814E1C9-6246-FD49-ADDA-7B6D41FDC318}"/>
              </a:ext>
            </a:extLst>
          </p:cNvPr>
          <p:cNvSpPr/>
          <p:nvPr userDrawn="1"/>
        </p:nvSpPr>
        <p:spPr>
          <a:xfrm rot="2952863">
            <a:off x="24078270" y="11849349"/>
            <a:ext cx="21818678" cy="6199532"/>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7" name="Freeform: Shape 9">
            <a:extLst>
              <a:ext uri="{FF2B5EF4-FFF2-40B4-BE49-F238E27FC236}">
                <a16:creationId xmlns:a16="http://schemas.microsoft.com/office/drawing/2014/main" id="{65EBF06F-54C9-214A-BAE5-41DC37EF83CF}"/>
              </a:ext>
            </a:extLst>
          </p:cNvPr>
          <p:cNvSpPr/>
          <p:nvPr userDrawn="1"/>
        </p:nvSpPr>
        <p:spPr>
          <a:xfrm rot="4897581">
            <a:off x="28421199" y="4321356"/>
            <a:ext cx="7599883" cy="1015058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Tree>
    <p:extLst>
      <p:ext uri="{BB962C8B-B14F-4D97-AF65-F5344CB8AC3E}">
        <p14:creationId xmlns:p14="http://schemas.microsoft.com/office/powerpoint/2010/main" val="4031358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Image and Text">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989E631-FFE0-4842-9C8D-2977AD46DA07}"/>
              </a:ext>
            </a:extLst>
          </p:cNvPr>
          <p:cNvSpPr txBox="1"/>
          <p:nvPr userDrawn="1"/>
        </p:nvSpPr>
        <p:spPr>
          <a:xfrm>
            <a:off x="17585872" y="26452282"/>
            <a:ext cx="0" cy="0"/>
          </a:xfrm>
          <a:prstGeom prst="rect">
            <a:avLst/>
          </a:prstGeom>
          <a:noFill/>
        </p:spPr>
        <p:txBody>
          <a:bodyPr wrap="none" lIns="0" tIns="0" rIns="0" bIns="0" rtlCol="0">
            <a:noAutofit/>
          </a:bodyPr>
          <a:lstStyle/>
          <a:p>
            <a:pPr algn="l"/>
            <a:endParaRPr lang="en-US" sz="3600" noProof="0" dirty="0">
              <a:solidFill>
                <a:schemeClr val="tx1">
                  <a:lumMod val="75000"/>
                  <a:lumOff val="25000"/>
                </a:schemeClr>
              </a:solidFill>
              <a:latin typeface="+mn-lt"/>
            </a:endParaRPr>
          </a:p>
        </p:txBody>
      </p:sp>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252000" y="346864"/>
            <a:ext cx="18027856" cy="13724747"/>
          </a:xfrm>
          <a:prstGeom prst="rect">
            <a:avLst/>
          </a:prstGeom>
          <a:solidFill>
            <a:srgbClr val="333333"/>
          </a:solidFill>
        </p:spPr>
        <p:txBody>
          <a:bodyPr lIns="0" tIns="0" anchor="ctr"/>
          <a:lstStyle>
            <a:lvl1pPr marL="0" indent="0" algn="ctr">
              <a:buNone/>
              <a:defRPr sz="3300" i="1">
                <a:solidFill>
                  <a:schemeClr val="bg1">
                    <a:lumMod val="85000"/>
                  </a:schemeClr>
                </a:solidFill>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16" name="Content Placeholder 2">
            <a:extLst>
              <a:ext uri="{FF2B5EF4-FFF2-40B4-BE49-F238E27FC236}">
                <a16:creationId xmlns:a16="http://schemas.microsoft.com/office/drawing/2014/main" id="{ED5F0C9D-A08F-4539-BA26-61D24BBE6E9A}"/>
              </a:ext>
            </a:extLst>
          </p:cNvPr>
          <p:cNvSpPr>
            <a:spLocks noGrp="1"/>
          </p:cNvSpPr>
          <p:nvPr>
            <p:ph idx="15"/>
          </p:nvPr>
        </p:nvSpPr>
        <p:spPr>
          <a:xfrm>
            <a:off x="19392906" y="2596320"/>
            <a:ext cx="15923100" cy="18720000"/>
          </a:xfrm>
          <a:prstGeom prst="rect">
            <a:avLst/>
          </a:prstGeo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itle 1">
            <a:extLst>
              <a:ext uri="{FF2B5EF4-FFF2-40B4-BE49-F238E27FC236}">
                <a16:creationId xmlns:a16="http://schemas.microsoft.com/office/drawing/2014/main" id="{465FDF82-F318-2341-B41F-568641F666CB}"/>
              </a:ext>
            </a:extLst>
          </p:cNvPr>
          <p:cNvSpPr>
            <a:spLocks noGrp="1"/>
          </p:cNvSpPr>
          <p:nvPr>
            <p:ph type="ctrTitle" hasCustomPrompt="1"/>
          </p:nvPr>
        </p:nvSpPr>
        <p:spPr>
          <a:xfrm>
            <a:off x="252000" y="14071624"/>
            <a:ext cx="18036000" cy="5638800"/>
          </a:xfrm>
          <a:prstGeom prst="rect">
            <a:avLst/>
          </a:prstGeom>
          <a:solidFill>
            <a:schemeClr val="tx1"/>
          </a:solidFill>
        </p:spPr>
        <p:txBody>
          <a:bodyPr lIns="288000" rIns="432000" bIns="144000" anchor="b"/>
          <a:lstStyle>
            <a:lvl1pPr algn="r">
              <a:defRPr sz="12596" spc="-452">
                <a:solidFill>
                  <a:schemeClr val="bg1"/>
                </a:solidFill>
              </a:defRPr>
            </a:lvl1pPr>
          </a:lstStyle>
          <a:p>
            <a:r>
              <a:rPr lang="en-US" noProof="0" dirty="0"/>
              <a:t>Click to edit </a:t>
            </a:r>
            <a:br>
              <a:rPr lang="en-US" noProof="0" dirty="0"/>
            </a:br>
            <a:r>
              <a:rPr lang="en-US" noProof="0" dirty="0"/>
              <a:t>Master title style</a:t>
            </a:r>
          </a:p>
        </p:txBody>
      </p:sp>
      <p:sp>
        <p:nvSpPr>
          <p:cNvPr id="10" name="Subtitle 2">
            <a:extLst>
              <a:ext uri="{FF2B5EF4-FFF2-40B4-BE49-F238E27FC236}">
                <a16:creationId xmlns:a16="http://schemas.microsoft.com/office/drawing/2014/main" id="{18BBB99C-FC3D-984B-A109-C5BE8CCC996F}"/>
              </a:ext>
            </a:extLst>
          </p:cNvPr>
          <p:cNvSpPr>
            <a:spLocks noGrp="1"/>
          </p:cNvSpPr>
          <p:nvPr>
            <p:ph type="subTitle" idx="1"/>
          </p:nvPr>
        </p:nvSpPr>
        <p:spPr>
          <a:xfrm>
            <a:off x="252000" y="19710424"/>
            <a:ext cx="18036000" cy="7382971"/>
          </a:xfrm>
          <a:prstGeom prst="rect">
            <a:avLst/>
          </a:prstGeom>
          <a:solidFill>
            <a:schemeClr val="tx1">
              <a:lumMod val="85000"/>
              <a:lumOff val="15000"/>
            </a:schemeClr>
          </a:solidFill>
        </p:spPr>
        <p:txBody>
          <a:bodyPr lIns="288000" tIns="144000" rIns="432000"/>
          <a:lstStyle>
            <a:lvl1pPr marL="0" indent="0" algn="r">
              <a:buNone/>
              <a:defRPr sz="6300">
                <a:solidFill>
                  <a:schemeClr val="bg1"/>
                </a:solidFill>
              </a:defRPr>
            </a:lvl1pPr>
            <a:lvl2pPr marL="1371432" indent="0" algn="ctr">
              <a:buNone/>
              <a:defRPr sz="6000"/>
            </a:lvl2pPr>
            <a:lvl3pPr marL="2742860" indent="0" algn="ctr">
              <a:buNone/>
              <a:defRPr sz="5400"/>
            </a:lvl3pPr>
            <a:lvl4pPr marL="4114288" indent="0" algn="ctr">
              <a:buNone/>
              <a:defRPr sz="4800"/>
            </a:lvl4pPr>
            <a:lvl5pPr marL="5485724" indent="0" algn="ctr">
              <a:buNone/>
              <a:defRPr sz="4800"/>
            </a:lvl5pPr>
            <a:lvl6pPr marL="6857152" indent="0" algn="ctr">
              <a:buNone/>
              <a:defRPr sz="4800"/>
            </a:lvl6pPr>
            <a:lvl7pPr marL="8228584" indent="0" algn="ctr">
              <a:buNone/>
              <a:defRPr sz="4800"/>
            </a:lvl7pPr>
            <a:lvl8pPr marL="9600012" indent="0" algn="ctr">
              <a:buNone/>
              <a:defRPr sz="4800"/>
            </a:lvl8pPr>
            <a:lvl9pPr marL="10971444" indent="0" algn="ctr">
              <a:buNone/>
              <a:defRPr sz="4800"/>
            </a:lvl9pPr>
          </a:lstStyle>
          <a:p>
            <a:r>
              <a:rPr lang="en-US" noProof="0"/>
              <a:t>Click to edit Master subtitle style</a:t>
            </a:r>
          </a:p>
        </p:txBody>
      </p:sp>
    </p:spTree>
    <p:extLst>
      <p:ext uri="{BB962C8B-B14F-4D97-AF65-F5344CB8AC3E}">
        <p14:creationId xmlns:p14="http://schemas.microsoft.com/office/powerpoint/2010/main" val="1996822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1296004" y="4608001"/>
            <a:ext cx="33621680" cy="16350048"/>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1296004" y="1728000"/>
            <a:ext cx="33621680" cy="1728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
        <p:nvSpPr>
          <p:cNvPr id="19" name="Freeform: Shape 4">
            <a:extLst>
              <a:ext uri="{FF2B5EF4-FFF2-40B4-BE49-F238E27FC236}">
                <a16:creationId xmlns:a16="http://schemas.microsoft.com/office/drawing/2014/main" id="{8B95810D-9D74-DD4D-938A-A3311E0208E0}"/>
              </a:ext>
            </a:extLst>
          </p:cNvPr>
          <p:cNvSpPr/>
          <p:nvPr userDrawn="1"/>
        </p:nvSpPr>
        <p:spPr>
          <a:xfrm rot="4308689">
            <a:off x="24312469" y="-518751"/>
            <a:ext cx="2594630" cy="2332660"/>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0" name="Freeform: Shape 5">
            <a:extLst>
              <a:ext uri="{FF2B5EF4-FFF2-40B4-BE49-F238E27FC236}">
                <a16:creationId xmlns:a16="http://schemas.microsoft.com/office/drawing/2014/main" id="{5ECD422B-7179-A84E-AEA1-F23991AAE004}"/>
              </a:ext>
            </a:extLst>
          </p:cNvPr>
          <p:cNvSpPr/>
          <p:nvPr userDrawn="1"/>
        </p:nvSpPr>
        <p:spPr>
          <a:xfrm rot="4308689">
            <a:off x="25024256" y="-295157"/>
            <a:ext cx="14284859" cy="11325908"/>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1" name="Freeform: Shape 6">
            <a:extLst>
              <a:ext uri="{FF2B5EF4-FFF2-40B4-BE49-F238E27FC236}">
                <a16:creationId xmlns:a16="http://schemas.microsoft.com/office/drawing/2014/main" id="{2E5371F6-49C2-9D4F-8DDB-3B1EB8FA0853}"/>
              </a:ext>
            </a:extLst>
          </p:cNvPr>
          <p:cNvSpPr/>
          <p:nvPr userDrawn="1"/>
        </p:nvSpPr>
        <p:spPr>
          <a:xfrm rot="2952863">
            <a:off x="24078270" y="11849349"/>
            <a:ext cx="21818678" cy="6199532"/>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2" name="Freeform: Shape 9">
            <a:extLst>
              <a:ext uri="{FF2B5EF4-FFF2-40B4-BE49-F238E27FC236}">
                <a16:creationId xmlns:a16="http://schemas.microsoft.com/office/drawing/2014/main" id="{906E7CA1-5C45-B744-B49A-10399D4B0250}"/>
              </a:ext>
            </a:extLst>
          </p:cNvPr>
          <p:cNvSpPr/>
          <p:nvPr userDrawn="1"/>
        </p:nvSpPr>
        <p:spPr>
          <a:xfrm rot="4897581">
            <a:off x="28421199" y="4321356"/>
            <a:ext cx="7599883" cy="1015058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Tree>
    <p:extLst>
      <p:ext uri="{BB962C8B-B14F-4D97-AF65-F5344CB8AC3E}">
        <p14:creationId xmlns:p14="http://schemas.microsoft.com/office/powerpoint/2010/main" val="921433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p:nvPr>
        </p:nvSpPr>
        <p:spPr>
          <a:xfrm>
            <a:off x="1296000" y="1728000"/>
            <a:ext cx="30669256" cy="1728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1296000" y="4608006"/>
            <a:ext cx="16416000" cy="17361899"/>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C9E47D86-FD0D-44D0-9B7F-9EDEBD11F9D6}"/>
              </a:ext>
            </a:extLst>
          </p:cNvPr>
          <p:cNvSpPr>
            <a:spLocks noGrp="1"/>
          </p:cNvSpPr>
          <p:nvPr>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
        <p:nvSpPr>
          <p:cNvPr id="23" name="Content Placeholder 3">
            <a:extLst>
              <a:ext uri="{FF2B5EF4-FFF2-40B4-BE49-F238E27FC236}">
                <a16:creationId xmlns:a16="http://schemas.microsoft.com/office/drawing/2014/main" id="{94AA1D0D-4A88-48E6-9F92-152A70F621DA}"/>
              </a:ext>
            </a:extLst>
          </p:cNvPr>
          <p:cNvSpPr>
            <a:spLocks noGrp="1"/>
          </p:cNvSpPr>
          <p:nvPr>
            <p:ph sz="half" idx="2"/>
          </p:nvPr>
        </p:nvSpPr>
        <p:spPr>
          <a:xfrm>
            <a:off x="18901152" y="4563398"/>
            <a:ext cx="15086632" cy="17406506"/>
          </a:xfrm>
          <a:prstGeom prst="rect">
            <a:avLst/>
          </a:prstGeom>
        </p:spPr>
        <p:txBody>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4" name="Freeform: Shape 4">
            <a:extLst>
              <a:ext uri="{FF2B5EF4-FFF2-40B4-BE49-F238E27FC236}">
                <a16:creationId xmlns:a16="http://schemas.microsoft.com/office/drawing/2014/main" id="{989F3257-D222-1D46-80BC-FAD626FDDFD9}"/>
              </a:ext>
            </a:extLst>
          </p:cNvPr>
          <p:cNvSpPr/>
          <p:nvPr userDrawn="1"/>
        </p:nvSpPr>
        <p:spPr>
          <a:xfrm rot="4308689">
            <a:off x="24312469" y="-518751"/>
            <a:ext cx="2594630" cy="2332660"/>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5" name="Freeform: Shape 5">
            <a:extLst>
              <a:ext uri="{FF2B5EF4-FFF2-40B4-BE49-F238E27FC236}">
                <a16:creationId xmlns:a16="http://schemas.microsoft.com/office/drawing/2014/main" id="{1710C76D-4DD8-B140-A545-C7BA5706B6A8}"/>
              </a:ext>
            </a:extLst>
          </p:cNvPr>
          <p:cNvSpPr/>
          <p:nvPr userDrawn="1"/>
        </p:nvSpPr>
        <p:spPr>
          <a:xfrm rot="4308689">
            <a:off x="25024256" y="-295157"/>
            <a:ext cx="14284859" cy="11325908"/>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6" name="Freeform: Shape 6">
            <a:extLst>
              <a:ext uri="{FF2B5EF4-FFF2-40B4-BE49-F238E27FC236}">
                <a16:creationId xmlns:a16="http://schemas.microsoft.com/office/drawing/2014/main" id="{75395F21-32F1-0A41-88FA-07B7B05CE73E}"/>
              </a:ext>
            </a:extLst>
          </p:cNvPr>
          <p:cNvSpPr/>
          <p:nvPr userDrawn="1"/>
        </p:nvSpPr>
        <p:spPr>
          <a:xfrm rot="2952863">
            <a:off x="24078270" y="11849349"/>
            <a:ext cx="21818678" cy="6199532"/>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7" name="Freeform: Shape 9">
            <a:extLst>
              <a:ext uri="{FF2B5EF4-FFF2-40B4-BE49-F238E27FC236}">
                <a16:creationId xmlns:a16="http://schemas.microsoft.com/office/drawing/2014/main" id="{99EBB40D-F843-E64E-ACAF-B5D95A8494BB}"/>
              </a:ext>
            </a:extLst>
          </p:cNvPr>
          <p:cNvSpPr/>
          <p:nvPr userDrawn="1"/>
        </p:nvSpPr>
        <p:spPr>
          <a:xfrm rot="4897581">
            <a:off x="28421199" y="4321356"/>
            <a:ext cx="7599883" cy="1015058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Tree>
    <p:extLst>
      <p:ext uri="{BB962C8B-B14F-4D97-AF65-F5344CB8AC3E}">
        <p14:creationId xmlns:p14="http://schemas.microsoft.com/office/powerpoint/2010/main" val="4079027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1296000" y="1728000"/>
            <a:ext cx="33970392" cy="1728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1296000" y="4608000"/>
            <a:ext cx="10800000" cy="17008417"/>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12904648" y="4608005"/>
            <a:ext cx="10801352" cy="17008417"/>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24514648" y="4608005"/>
            <a:ext cx="10751744" cy="17008417"/>
          </a:xfrm>
          <a:prstGeom prst="rect">
            <a:avLst/>
          </a:prstGeom>
        </p:spPr>
        <p:txBody>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4" name="Freeform: Shape 4">
            <a:extLst>
              <a:ext uri="{FF2B5EF4-FFF2-40B4-BE49-F238E27FC236}">
                <a16:creationId xmlns:a16="http://schemas.microsoft.com/office/drawing/2014/main" id="{ABC2F415-9AC8-CD48-9615-506010E66C37}"/>
              </a:ext>
            </a:extLst>
          </p:cNvPr>
          <p:cNvSpPr/>
          <p:nvPr userDrawn="1"/>
        </p:nvSpPr>
        <p:spPr>
          <a:xfrm rot="4308689">
            <a:off x="24312469" y="-518751"/>
            <a:ext cx="2594630" cy="2332660"/>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5" name="Freeform: Shape 5">
            <a:extLst>
              <a:ext uri="{FF2B5EF4-FFF2-40B4-BE49-F238E27FC236}">
                <a16:creationId xmlns:a16="http://schemas.microsoft.com/office/drawing/2014/main" id="{FA0CE2B9-42ED-C449-8F08-17AA921D9E37}"/>
              </a:ext>
            </a:extLst>
          </p:cNvPr>
          <p:cNvSpPr/>
          <p:nvPr userDrawn="1"/>
        </p:nvSpPr>
        <p:spPr>
          <a:xfrm rot="4308689">
            <a:off x="25024256" y="-295157"/>
            <a:ext cx="14284859" cy="11325908"/>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6" name="Freeform: Shape 6">
            <a:extLst>
              <a:ext uri="{FF2B5EF4-FFF2-40B4-BE49-F238E27FC236}">
                <a16:creationId xmlns:a16="http://schemas.microsoft.com/office/drawing/2014/main" id="{128A9F07-C356-F24C-9D81-4755C24786F8}"/>
              </a:ext>
            </a:extLst>
          </p:cNvPr>
          <p:cNvSpPr/>
          <p:nvPr userDrawn="1"/>
        </p:nvSpPr>
        <p:spPr>
          <a:xfrm rot="2952863">
            <a:off x="24078270" y="11849349"/>
            <a:ext cx="21818678" cy="6199532"/>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7" name="Freeform: Shape 9">
            <a:extLst>
              <a:ext uri="{FF2B5EF4-FFF2-40B4-BE49-F238E27FC236}">
                <a16:creationId xmlns:a16="http://schemas.microsoft.com/office/drawing/2014/main" id="{4E401134-8563-604B-9B89-BD90ADB74A31}"/>
              </a:ext>
            </a:extLst>
          </p:cNvPr>
          <p:cNvSpPr/>
          <p:nvPr userDrawn="1"/>
        </p:nvSpPr>
        <p:spPr>
          <a:xfrm rot="4897581">
            <a:off x="28421199" y="4321356"/>
            <a:ext cx="7599883" cy="1015058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Tree>
    <p:extLst>
      <p:ext uri="{BB962C8B-B14F-4D97-AF65-F5344CB8AC3E}">
        <p14:creationId xmlns:p14="http://schemas.microsoft.com/office/powerpoint/2010/main" val="54749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1296000" y="1728000"/>
            <a:ext cx="34020000" cy="1728000"/>
          </a:xfrm>
          <a:prstGeom prst="rect">
            <a:avLst/>
          </a:prstGeom>
        </p:spPr>
        <p:txBody>
          <a:bodyPr/>
          <a:lstStyle>
            <a:lvl1pPr>
              <a:defRPr>
                <a:solidFill>
                  <a:schemeClr val="tx1">
                    <a:lumMod val="75000"/>
                    <a:lumOff val="25000"/>
                  </a:schemeClr>
                </a:solidFill>
              </a:defRPr>
            </a:lvl1pPr>
          </a:lstStyle>
          <a:p>
            <a:r>
              <a:rPr lang="en-US" noProof="0" dirty="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1296000" y="4608001"/>
            <a:ext cx="6480000" cy="17081568"/>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8179250" y="4610101"/>
            <a:ext cx="6481764" cy="17079467"/>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p:nvPr>
        </p:nvSpPr>
        <p:spPr>
          <a:xfrm>
            <a:off x="15064250" y="4610101"/>
            <a:ext cx="6481764" cy="17079467"/>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p:nvPr>
        </p:nvSpPr>
        <p:spPr>
          <a:xfrm>
            <a:off x="21949250" y="4592255"/>
            <a:ext cx="6481764" cy="17097327"/>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p:nvPr>
        </p:nvSpPr>
        <p:spPr>
          <a:xfrm>
            <a:off x="28834250" y="4610101"/>
            <a:ext cx="6481764" cy="17079467"/>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Freeform: Shape 4">
            <a:extLst>
              <a:ext uri="{FF2B5EF4-FFF2-40B4-BE49-F238E27FC236}">
                <a16:creationId xmlns:a16="http://schemas.microsoft.com/office/drawing/2014/main" id="{FC95F09A-611F-A847-A3A8-838AE8748BF6}"/>
              </a:ext>
            </a:extLst>
          </p:cNvPr>
          <p:cNvSpPr/>
          <p:nvPr userDrawn="1"/>
        </p:nvSpPr>
        <p:spPr>
          <a:xfrm rot="4308689">
            <a:off x="24312469" y="-518751"/>
            <a:ext cx="2594630" cy="2332660"/>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0" name="Freeform: Shape 5">
            <a:extLst>
              <a:ext uri="{FF2B5EF4-FFF2-40B4-BE49-F238E27FC236}">
                <a16:creationId xmlns:a16="http://schemas.microsoft.com/office/drawing/2014/main" id="{DF6B80E0-EB5A-0242-AEE3-9D600C203184}"/>
              </a:ext>
            </a:extLst>
          </p:cNvPr>
          <p:cNvSpPr/>
          <p:nvPr userDrawn="1"/>
        </p:nvSpPr>
        <p:spPr>
          <a:xfrm rot="4308689">
            <a:off x="25024256" y="-295157"/>
            <a:ext cx="14284859" cy="11325908"/>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1" name="Freeform: Shape 6">
            <a:extLst>
              <a:ext uri="{FF2B5EF4-FFF2-40B4-BE49-F238E27FC236}">
                <a16:creationId xmlns:a16="http://schemas.microsoft.com/office/drawing/2014/main" id="{7749D979-A2A0-504A-87CE-CBE1E189CCAA}"/>
              </a:ext>
            </a:extLst>
          </p:cNvPr>
          <p:cNvSpPr/>
          <p:nvPr userDrawn="1"/>
        </p:nvSpPr>
        <p:spPr>
          <a:xfrm rot="2952863">
            <a:off x="24078270" y="11849349"/>
            <a:ext cx="21818678" cy="6199532"/>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2" name="Freeform: Shape 9">
            <a:extLst>
              <a:ext uri="{FF2B5EF4-FFF2-40B4-BE49-F238E27FC236}">
                <a16:creationId xmlns:a16="http://schemas.microsoft.com/office/drawing/2014/main" id="{47D24CA8-1CAE-AC48-A385-E61D81696F12}"/>
              </a:ext>
            </a:extLst>
          </p:cNvPr>
          <p:cNvSpPr/>
          <p:nvPr userDrawn="1"/>
        </p:nvSpPr>
        <p:spPr>
          <a:xfrm rot="4897581">
            <a:off x="28421199" y="4321356"/>
            <a:ext cx="7599883" cy="1015058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Tree>
    <p:extLst>
      <p:ext uri="{BB962C8B-B14F-4D97-AF65-F5344CB8AC3E}">
        <p14:creationId xmlns:p14="http://schemas.microsoft.com/office/powerpoint/2010/main" val="1533050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Image Bullets">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2041BFF2-BC3B-3145-940D-004809E5A80A}"/>
              </a:ext>
            </a:extLst>
          </p:cNvPr>
          <p:cNvSpPr>
            <a:spLocks noChangeAspect="1"/>
          </p:cNvSpPr>
          <p:nvPr userDrawn="1"/>
        </p:nvSpPr>
        <p:spPr>
          <a:xfrm>
            <a:off x="9151776" y="6990528"/>
            <a:ext cx="4526280" cy="603504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9" name="Oval 28">
            <a:extLst>
              <a:ext uri="{FF2B5EF4-FFF2-40B4-BE49-F238E27FC236}">
                <a16:creationId xmlns:a16="http://schemas.microsoft.com/office/drawing/2014/main" id="{A9906F5C-A183-DF45-AE48-C1D611CDC98D}"/>
              </a:ext>
            </a:extLst>
          </p:cNvPr>
          <p:cNvSpPr>
            <a:spLocks noChangeAspect="1"/>
          </p:cNvSpPr>
          <p:nvPr userDrawn="1"/>
        </p:nvSpPr>
        <p:spPr>
          <a:xfrm>
            <a:off x="16035180" y="6990528"/>
            <a:ext cx="4526280" cy="603504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30" name="Oval 29">
            <a:extLst>
              <a:ext uri="{FF2B5EF4-FFF2-40B4-BE49-F238E27FC236}">
                <a16:creationId xmlns:a16="http://schemas.microsoft.com/office/drawing/2014/main" id="{C9CFF2EB-CD95-EA4D-810E-C9F8127071FE}"/>
              </a:ext>
            </a:extLst>
          </p:cNvPr>
          <p:cNvSpPr>
            <a:spLocks noChangeAspect="1"/>
          </p:cNvSpPr>
          <p:nvPr userDrawn="1"/>
        </p:nvSpPr>
        <p:spPr>
          <a:xfrm>
            <a:off x="22918588" y="6990528"/>
            <a:ext cx="4526280" cy="603504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31" name="Oval 30">
            <a:extLst>
              <a:ext uri="{FF2B5EF4-FFF2-40B4-BE49-F238E27FC236}">
                <a16:creationId xmlns:a16="http://schemas.microsoft.com/office/drawing/2014/main" id="{EE120266-68E0-504A-B1C8-F3369F5AF7C0}"/>
              </a:ext>
            </a:extLst>
          </p:cNvPr>
          <p:cNvSpPr>
            <a:spLocks noChangeAspect="1"/>
          </p:cNvSpPr>
          <p:nvPr userDrawn="1"/>
        </p:nvSpPr>
        <p:spPr>
          <a:xfrm>
            <a:off x="29801996" y="6990528"/>
            <a:ext cx="4526280" cy="603504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9" name="Oval 8">
            <a:extLst>
              <a:ext uri="{FF2B5EF4-FFF2-40B4-BE49-F238E27FC236}">
                <a16:creationId xmlns:a16="http://schemas.microsoft.com/office/drawing/2014/main" id="{4FB4A810-8614-AD44-B362-CE45C8C679CE}"/>
              </a:ext>
            </a:extLst>
          </p:cNvPr>
          <p:cNvSpPr>
            <a:spLocks noChangeAspect="1"/>
          </p:cNvSpPr>
          <p:nvPr userDrawn="1"/>
        </p:nvSpPr>
        <p:spPr>
          <a:xfrm>
            <a:off x="2277332" y="6990528"/>
            <a:ext cx="4526280" cy="603504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1296000" y="1728000"/>
            <a:ext cx="34020000" cy="1728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8178238" y="17619983"/>
            <a:ext cx="6481764" cy="3600000"/>
          </a:xfrm>
          <a:prstGeom prst="rect">
            <a:avLst/>
          </a:prstGeom>
        </p:spPr>
        <p:txBody>
          <a:bodyPr/>
          <a:lstStyle>
            <a:lvl1pPr marL="0" indent="0" algn="ctr">
              <a:buNone/>
              <a:defRPr sz="4800"/>
            </a:lvl1pPr>
          </a:lstStyle>
          <a:p>
            <a:pPr lvl="0"/>
            <a:r>
              <a:rPr lang="en-US" noProof="0"/>
              <a:t>Bullet Description</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15061642" y="17619983"/>
            <a:ext cx="6481764" cy="3600000"/>
          </a:xfrm>
          <a:prstGeom prst="rect">
            <a:avLst/>
          </a:prstGeom>
        </p:spPr>
        <p:txBody>
          <a:bodyPr/>
          <a:lstStyle>
            <a:lvl1pPr marL="0" indent="0" algn="ctr">
              <a:buNone/>
              <a:defRPr sz="4800"/>
            </a:lvl1pPr>
          </a:lstStyle>
          <a:p>
            <a:pPr lvl="0"/>
            <a:r>
              <a:rPr lang="en-US" noProof="0"/>
              <a:t>Bullet Description</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21945050" y="17602123"/>
            <a:ext cx="6481764" cy="3600000"/>
          </a:xfrm>
          <a:prstGeom prst="rect">
            <a:avLst/>
          </a:prstGeom>
        </p:spPr>
        <p:txBody>
          <a:bodyPr/>
          <a:lstStyle>
            <a:lvl1pPr marL="0" indent="0" algn="ctr">
              <a:buNone/>
              <a:defRPr sz="4800"/>
            </a:lvl1pPr>
          </a:lstStyle>
          <a:p>
            <a:pPr lvl="0"/>
            <a:r>
              <a:rPr lang="en-US" noProof="0"/>
              <a:t>Bullet Description</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28828458" y="17619983"/>
            <a:ext cx="6481764" cy="3600000"/>
          </a:xfrm>
          <a:prstGeom prst="rect">
            <a:avLst/>
          </a:prstGeom>
        </p:spPr>
        <p:txBody>
          <a:bodyPr/>
          <a:lstStyle>
            <a:lvl1pPr marL="0" indent="0" algn="ctr">
              <a:buNone/>
              <a:defRPr sz="4800"/>
            </a:lvl1pPr>
          </a:lstStyle>
          <a:p>
            <a:pPr lvl="0"/>
            <a:r>
              <a:rPr lang="en-US" noProof="0"/>
              <a:t>Bullet Description</a:t>
            </a:r>
          </a:p>
        </p:txBody>
      </p:sp>
      <p:sp>
        <p:nvSpPr>
          <p:cNvPr id="6" name="Text Placehold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1295400" y="14572874"/>
            <a:ext cx="6480000" cy="2016000"/>
          </a:xfrm>
          <a:prstGeom prst="rect">
            <a:avLst/>
          </a:prstGeom>
        </p:spPr>
        <p:txBody>
          <a:bodyPr/>
          <a:lstStyle>
            <a:lvl1pPr marL="0" indent="0" algn="ctr">
              <a:buNone/>
              <a:defRPr b="1">
                <a:latin typeface="+mj-lt"/>
              </a:defRPr>
            </a:lvl1pPr>
          </a:lstStyle>
          <a:p>
            <a:pPr lvl="0"/>
            <a:r>
              <a:rPr lang="en-US" noProof="0"/>
              <a:t>Bullet 1</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8178228" y="14572874"/>
            <a:ext cx="6481760" cy="2016000"/>
          </a:xfrm>
          <a:prstGeom prst="rect">
            <a:avLst/>
          </a:prstGeom>
        </p:spPr>
        <p:txBody>
          <a:bodyPr/>
          <a:lstStyle>
            <a:lvl1pPr marL="0" indent="0" algn="ctr">
              <a:buNone/>
              <a:defRPr b="1">
                <a:latin typeface="+mj-lt"/>
              </a:defRPr>
            </a:lvl1pPr>
          </a:lstStyle>
          <a:p>
            <a:pPr lvl="0"/>
            <a:r>
              <a:rPr lang="en-US" noProof="0"/>
              <a:t>Bullet 2</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15061642" y="14572874"/>
            <a:ext cx="6481764" cy="2016000"/>
          </a:xfrm>
          <a:prstGeom prst="rect">
            <a:avLst/>
          </a:prstGeom>
        </p:spPr>
        <p:txBody>
          <a:bodyPr/>
          <a:lstStyle>
            <a:lvl1pPr marL="0" indent="0" algn="ctr">
              <a:buNone/>
              <a:defRPr b="1">
                <a:latin typeface="+mj-lt"/>
              </a:defRPr>
            </a:lvl1pPr>
          </a:lstStyle>
          <a:p>
            <a:pPr lvl="0"/>
            <a:r>
              <a:rPr lang="en-US" noProof="0"/>
              <a:t>Bullet 3</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21945040" y="14572874"/>
            <a:ext cx="6481760" cy="2016000"/>
          </a:xfrm>
          <a:prstGeom prst="rect">
            <a:avLst/>
          </a:prstGeom>
        </p:spPr>
        <p:txBody>
          <a:bodyPr/>
          <a:lstStyle>
            <a:lvl1pPr marL="0" indent="0" algn="ctr">
              <a:buNone/>
              <a:defRPr b="1">
                <a:latin typeface="+mj-lt"/>
              </a:defRPr>
            </a:lvl1pPr>
          </a:lstStyle>
          <a:p>
            <a:pPr lvl="0"/>
            <a:r>
              <a:rPr lang="en-US" noProof="0"/>
              <a:t>Bullet 4</a:t>
            </a:r>
          </a:p>
        </p:txBody>
      </p:sp>
      <p:sp>
        <p:nvSpPr>
          <p:cNvPr id="19" name="Text Placeholder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28828458" y="14572874"/>
            <a:ext cx="6481764" cy="2016000"/>
          </a:xfrm>
          <a:prstGeom prst="rect">
            <a:avLst/>
          </a:prstGeom>
        </p:spPr>
        <p:txBody>
          <a:bodyPr/>
          <a:lstStyle>
            <a:lvl1pPr marL="0" indent="0" algn="ctr">
              <a:buNone/>
              <a:defRPr b="1">
                <a:latin typeface="+mj-lt"/>
              </a:defRPr>
            </a:lvl1pPr>
          </a:lstStyle>
          <a:p>
            <a:pPr lvl="0"/>
            <a:r>
              <a:rPr lang="en-US" noProof="0"/>
              <a:t>Bullet 5</a:t>
            </a:r>
          </a:p>
        </p:txBody>
      </p:sp>
      <p:sp>
        <p:nvSpPr>
          <p:cNvPr id="21" name="Text Placehold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1296284" y="17600939"/>
            <a:ext cx="6480000" cy="3600000"/>
          </a:xfrm>
          <a:prstGeom prst="rect">
            <a:avLst/>
          </a:prstGeom>
        </p:spPr>
        <p:txBody>
          <a:bodyPr/>
          <a:lstStyle>
            <a:lvl1pPr marL="0" indent="0" algn="ctr">
              <a:buNone/>
              <a:defRPr sz="4800"/>
            </a:lvl1pPr>
          </a:lstStyle>
          <a:p>
            <a:pPr lvl="0"/>
            <a:r>
              <a:rPr lang="en-US" noProof="0"/>
              <a:t>Bullet Description</a:t>
            </a:r>
          </a:p>
        </p:txBody>
      </p:sp>
      <p:sp>
        <p:nvSpPr>
          <p:cNvPr id="4" name="Picture Placeholder 3">
            <a:extLst>
              <a:ext uri="{FF2B5EF4-FFF2-40B4-BE49-F238E27FC236}">
                <a16:creationId xmlns:a16="http://schemas.microsoft.com/office/drawing/2014/main" id="{B0B1F8F6-73A5-F142-8A28-094DA998B5F5}"/>
              </a:ext>
            </a:extLst>
          </p:cNvPr>
          <p:cNvSpPr>
            <a:spLocks noGrp="1"/>
          </p:cNvSpPr>
          <p:nvPr>
            <p:ph type="pic" sz="quarter" idx="27"/>
          </p:nvPr>
        </p:nvSpPr>
        <p:spPr>
          <a:xfrm>
            <a:off x="3259364" y="8299904"/>
            <a:ext cx="2562224" cy="3416298"/>
          </a:xfrm>
          <a:prstGeom prst="rect">
            <a:avLst/>
          </a:prstGeom>
        </p:spPr>
        <p:txBody>
          <a:bodyPr/>
          <a:lstStyle>
            <a:lvl1pPr marL="0" indent="0">
              <a:buNone/>
              <a:defRPr/>
            </a:lvl1pPr>
          </a:lstStyle>
          <a:p>
            <a:r>
              <a:rPr lang="en-US" noProof="0"/>
              <a:t>Click icon to add picture</a:t>
            </a:r>
            <a:endParaRPr lang="en-US" noProof="0" dirty="0"/>
          </a:p>
        </p:txBody>
      </p:sp>
      <p:sp>
        <p:nvSpPr>
          <p:cNvPr id="32" name="Picture Placeholder 3">
            <a:extLst>
              <a:ext uri="{FF2B5EF4-FFF2-40B4-BE49-F238E27FC236}">
                <a16:creationId xmlns:a16="http://schemas.microsoft.com/office/drawing/2014/main" id="{F78A887E-89A6-244C-8AA4-484FE5358768}"/>
              </a:ext>
            </a:extLst>
          </p:cNvPr>
          <p:cNvSpPr>
            <a:spLocks noGrp="1"/>
          </p:cNvSpPr>
          <p:nvPr>
            <p:ph type="pic" sz="quarter" idx="28"/>
          </p:nvPr>
        </p:nvSpPr>
        <p:spPr>
          <a:xfrm>
            <a:off x="10140532" y="8299904"/>
            <a:ext cx="2562224" cy="3416298"/>
          </a:xfrm>
          <a:prstGeom prst="rect">
            <a:avLst/>
          </a:prstGeom>
        </p:spPr>
        <p:txBody>
          <a:bodyPr/>
          <a:lstStyle>
            <a:lvl1pPr marL="0" indent="0">
              <a:buNone/>
              <a:defRPr/>
            </a:lvl1pPr>
          </a:lstStyle>
          <a:p>
            <a:r>
              <a:rPr lang="en-US" noProof="0"/>
              <a:t>Click icon to add picture</a:t>
            </a:r>
            <a:endParaRPr lang="en-US" noProof="0" dirty="0"/>
          </a:p>
        </p:txBody>
      </p:sp>
      <p:sp>
        <p:nvSpPr>
          <p:cNvPr id="33" name="Picture Placeholder 3">
            <a:extLst>
              <a:ext uri="{FF2B5EF4-FFF2-40B4-BE49-F238E27FC236}">
                <a16:creationId xmlns:a16="http://schemas.microsoft.com/office/drawing/2014/main" id="{52B18661-99A8-214A-A089-09F11F1EB5C4}"/>
              </a:ext>
            </a:extLst>
          </p:cNvPr>
          <p:cNvSpPr>
            <a:spLocks noGrp="1"/>
          </p:cNvSpPr>
          <p:nvPr>
            <p:ph type="pic" sz="quarter" idx="29"/>
          </p:nvPr>
        </p:nvSpPr>
        <p:spPr>
          <a:xfrm>
            <a:off x="17021696" y="8299904"/>
            <a:ext cx="2562224" cy="3416298"/>
          </a:xfrm>
          <a:prstGeom prst="rect">
            <a:avLst/>
          </a:prstGeom>
        </p:spPr>
        <p:txBody>
          <a:bodyPr/>
          <a:lstStyle>
            <a:lvl1pPr marL="0" indent="0">
              <a:buNone/>
              <a:defRPr/>
            </a:lvl1pPr>
          </a:lstStyle>
          <a:p>
            <a:r>
              <a:rPr lang="en-US" noProof="0"/>
              <a:t>Click icon to add picture</a:t>
            </a:r>
            <a:endParaRPr lang="en-US" noProof="0" dirty="0"/>
          </a:p>
        </p:txBody>
      </p:sp>
      <p:sp>
        <p:nvSpPr>
          <p:cNvPr id="34" name="Picture Placeholder 3">
            <a:extLst>
              <a:ext uri="{FF2B5EF4-FFF2-40B4-BE49-F238E27FC236}">
                <a16:creationId xmlns:a16="http://schemas.microsoft.com/office/drawing/2014/main" id="{69D5F0B5-DE10-D646-9244-6B4289E7793E}"/>
              </a:ext>
            </a:extLst>
          </p:cNvPr>
          <p:cNvSpPr>
            <a:spLocks noGrp="1"/>
          </p:cNvSpPr>
          <p:nvPr>
            <p:ph type="pic" sz="quarter" idx="30"/>
          </p:nvPr>
        </p:nvSpPr>
        <p:spPr>
          <a:xfrm>
            <a:off x="23902864" y="8299904"/>
            <a:ext cx="2562224" cy="3416298"/>
          </a:xfrm>
          <a:prstGeom prst="rect">
            <a:avLst/>
          </a:prstGeom>
        </p:spPr>
        <p:txBody>
          <a:bodyPr/>
          <a:lstStyle>
            <a:lvl1pPr marL="0" indent="0">
              <a:buNone/>
              <a:defRPr/>
            </a:lvl1pPr>
          </a:lstStyle>
          <a:p>
            <a:r>
              <a:rPr lang="en-US" noProof="0"/>
              <a:t>Click icon to add picture</a:t>
            </a:r>
            <a:endParaRPr lang="en-US" noProof="0" dirty="0"/>
          </a:p>
        </p:txBody>
      </p:sp>
      <p:sp>
        <p:nvSpPr>
          <p:cNvPr id="35" name="Picture Placeholder 3">
            <a:extLst>
              <a:ext uri="{FF2B5EF4-FFF2-40B4-BE49-F238E27FC236}">
                <a16:creationId xmlns:a16="http://schemas.microsoft.com/office/drawing/2014/main" id="{72B87CCD-6D17-844B-87EF-F8BC69D79B06}"/>
              </a:ext>
            </a:extLst>
          </p:cNvPr>
          <p:cNvSpPr>
            <a:spLocks noGrp="1"/>
          </p:cNvSpPr>
          <p:nvPr>
            <p:ph type="pic" sz="quarter" idx="31"/>
          </p:nvPr>
        </p:nvSpPr>
        <p:spPr>
          <a:xfrm>
            <a:off x="30784024" y="8299904"/>
            <a:ext cx="2562224" cy="3416298"/>
          </a:xfrm>
          <a:prstGeom prst="rect">
            <a:avLst/>
          </a:prstGeom>
        </p:spPr>
        <p:txBody>
          <a:bodyPr/>
          <a:lstStyle>
            <a:lvl1pPr marL="0" indent="0">
              <a:buNone/>
              <a:defRPr/>
            </a:lvl1pPr>
          </a:lstStyle>
          <a:p>
            <a:r>
              <a:rPr lang="en-US" noProof="0"/>
              <a:t>Click icon to add picture</a:t>
            </a:r>
            <a:endParaRPr lang="en-US" noProof="0" dirty="0"/>
          </a:p>
        </p:txBody>
      </p:sp>
      <p:cxnSp>
        <p:nvCxnSpPr>
          <p:cNvPr id="25" name="Straight Connector 24" descr="First divider line on slide">
            <a:extLst>
              <a:ext uri="{FF2B5EF4-FFF2-40B4-BE49-F238E27FC236}">
                <a16:creationId xmlns:a16="http://schemas.microsoft.com/office/drawing/2014/main" id="{402BCAE3-72EC-4098-A211-3555BFDE9329}"/>
              </a:ext>
              <a:ext uri="{C183D7F6-B498-43B3-948B-1728B52AA6E4}">
                <adec:decorative xmlns:adec="http://schemas.microsoft.com/office/drawing/2017/decorative" val="1"/>
              </a:ext>
            </a:extLst>
          </p:cNvPr>
          <p:cNvCxnSpPr>
            <a:cxnSpLocks/>
          </p:cNvCxnSpPr>
          <p:nvPr userDrawn="1"/>
        </p:nvCxnSpPr>
        <p:spPr>
          <a:xfrm>
            <a:off x="7977140" y="7075608"/>
            <a:ext cx="0" cy="5949978"/>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descr="Second divider line on slide">
            <a:extLst>
              <a:ext uri="{FF2B5EF4-FFF2-40B4-BE49-F238E27FC236}">
                <a16:creationId xmlns:a16="http://schemas.microsoft.com/office/drawing/2014/main" id="{94A08494-9C0E-4AAF-BE9A-166FE994DABC}"/>
              </a:ext>
              <a:ext uri="{C183D7F6-B498-43B3-948B-1728B52AA6E4}">
                <adec:decorative xmlns:adec="http://schemas.microsoft.com/office/drawing/2017/decorative" val="1"/>
              </a:ext>
            </a:extLst>
          </p:cNvPr>
          <p:cNvCxnSpPr>
            <a:cxnSpLocks/>
          </p:cNvCxnSpPr>
          <p:nvPr userDrawn="1"/>
        </p:nvCxnSpPr>
        <p:spPr>
          <a:xfrm>
            <a:off x="14860624" y="7075608"/>
            <a:ext cx="0" cy="5949978"/>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descr="Third divider line on slide">
            <a:extLst>
              <a:ext uri="{FF2B5EF4-FFF2-40B4-BE49-F238E27FC236}">
                <a16:creationId xmlns:a16="http://schemas.microsoft.com/office/drawing/2014/main" id="{698FE6A1-AEF7-4FD7-A689-908A6B9CC06E}"/>
              </a:ext>
              <a:ext uri="{C183D7F6-B498-43B3-948B-1728B52AA6E4}">
                <adec:decorative xmlns:adec="http://schemas.microsoft.com/office/drawing/2017/decorative" val="1"/>
              </a:ext>
            </a:extLst>
          </p:cNvPr>
          <p:cNvCxnSpPr>
            <a:cxnSpLocks/>
          </p:cNvCxnSpPr>
          <p:nvPr userDrawn="1"/>
        </p:nvCxnSpPr>
        <p:spPr>
          <a:xfrm>
            <a:off x="21744104" y="7075608"/>
            <a:ext cx="0" cy="5949978"/>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descr="Fourth divider line on slide">
            <a:extLst>
              <a:ext uri="{FF2B5EF4-FFF2-40B4-BE49-F238E27FC236}">
                <a16:creationId xmlns:a16="http://schemas.microsoft.com/office/drawing/2014/main" id="{636DD6E3-6313-40D8-B03E-60E2E5A6979D}"/>
              </a:ext>
              <a:ext uri="{C183D7F6-B498-43B3-948B-1728B52AA6E4}">
                <adec:decorative xmlns:adec="http://schemas.microsoft.com/office/drawing/2017/decorative" val="1"/>
              </a:ext>
            </a:extLst>
          </p:cNvPr>
          <p:cNvCxnSpPr>
            <a:cxnSpLocks/>
          </p:cNvCxnSpPr>
          <p:nvPr userDrawn="1"/>
        </p:nvCxnSpPr>
        <p:spPr>
          <a:xfrm>
            <a:off x="28627588" y="7075608"/>
            <a:ext cx="0" cy="5949978"/>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4403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1296004" y="4608011"/>
            <a:ext cx="8854808" cy="8784939"/>
          </a:xfrm>
          <a:prstGeom prst="rect">
            <a:avLst/>
          </a:prstGeom>
        </p:spPr>
        <p:txBody>
          <a:bodyPr anchor="b"/>
          <a:lstStyle>
            <a:lvl1pPr marL="0" indent="0">
              <a:buNone/>
              <a:defRPr sz="8400">
                <a:solidFill>
                  <a:schemeClr val="tx1">
                    <a:lumMod val="75000"/>
                    <a:lumOff val="25000"/>
                  </a:schemeClr>
                </a:solidFill>
              </a:defRPr>
            </a:lvl1pPr>
            <a:lvl2pPr marL="800000" indent="0">
              <a:buNone/>
              <a:defRPr sz="7200">
                <a:solidFill>
                  <a:schemeClr val="tx1">
                    <a:lumMod val="75000"/>
                    <a:lumOff val="25000"/>
                  </a:schemeClr>
                </a:solidFill>
              </a:defRPr>
            </a:lvl2pPr>
            <a:lvl3pPr marL="1628576" indent="0">
              <a:buNone/>
              <a:defRPr sz="6000">
                <a:solidFill>
                  <a:schemeClr val="tx1">
                    <a:lumMod val="75000"/>
                    <a:lumOff val="25000"/>
                  </a:schemeClr>
                </a:solidFill>
              </a:defRPr>
            </a:lvl3pPr>
            <a:lvl4pPr marL="2428576" indent="0">
              <a:buNone/>
              <a:defRPr sz="6000">
                <a:solidFill>
                  <a:schemeClr val="tx1">
                    <a:lumMod val="75000"/>
                    <a:lumOff val="25000"/>
                  </a:schemeClr>
                </a:solidFill>
              </a:defRPr>
            </a:lvl4pPr>
            <a:lvl5pPr marL="3228580" indent="0">
              <a:buNone/>
              <a:defRPr sz="6000">
                <a:solidFill>
                  <a:schemeClr val="tx1">
                    <a:lumMod val="75000"/>
                    <a:lumOff val="25000"/>
                  </a:schemeClr>
                </a:solidFill>
              </a:defRPr>
            </a:lvl5pPr>
          </a:lstStyle>
          <a:p>
            <a:pPr lvl="0"/>
            <a:r>
              <a:rPr lang="en-US" noProof="0"/>
              <a:t>Emphasized text can go here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
        <p:nvSpPr>
          <p:cNvPr id="9" name="Text Placeholder 8">
            <a:extLst>
              <a:ext uri="{FF2B5EF4-FFF2-40B4-BE49-F238E27FC236}">
                <a16:creationId xmlns:a16="http://schemas.microsoft.com/office/drawing/2014/main" id="{35FD3B7C-17C6-4327-986C-A8A6D6EC1B52}"/>
              </a:ext>
            </a:extLst>
          </p:cNvPr>
          <p:cNvSpPr>
            <a:spLocks noGrp="1"/>
          </p:cNvSpPr>
          <p:nvPr>
            <p:ph type="body" sz="quarter" idx="13"/>
          </p:nvPr>
        </p:nvSpPr>
        <p:spPr>
          <a:xfrm>
            <a:off x="1295404" y="14039072"/>
            <a:ext cx="8853488" cy="7431051"/>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 name="Freeform: Shape 4">
            <a:extLst>
              <a:ext uri="{FF2B5EF4-FFF2-40B4-BE49-F238E27FC236}">
                <a16:creationId xmlns:a16="http://schemas.microsoft.com/office/drawing/2014/main" id="{E074261D-70A2-C543-8B1B-FDB3EF0AC9B6}"/>
              </a:ext>
            </a:extLst>
          </p:cNvPr>
          <p:cNvSpPr/>
          <p:nvPr userDrawn="1"/>
        </p:nvSpPr>
        <p:spPr>
          <a:xfrm rot="4308689">
            <a:off x="24312469" y="-518751"/>
            <a:ext cx="2594630" cy="2332660"/>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39" name="Freeform: Shape 5">
            <a:extLst>
              <a:ext uri="{FF2B5EF4-FFF2-40B4-BE49-F238E27FC236}">
                <a16:creationId xmlns:a16="http://schemas.microsoft.com/office/drawing/2014/main" id="{A08DE27E-92FF-AE41-B650-94547F4E32A6}"/>
              </a:ext>
            </a:extLst>
          </p:cNvPr>
          <p:cNvSpPr/>
          <p:nvPr userDrawn="1"/>
        </p:nvSpPr>
        <p:spPr>
          <a:xfrm rot="4308689">
            <a:off x="25024256" y="-295157"/>
            <a:ext cx="14284859" cy="11325908"/>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40" name="Freeform: Shape 6">
            <a:extLst>
              <a:ext uri="{FF2B5EF4-FFF2-40B4-BE49-F238E27FC236}">
                <a16:creationId xmlns:a16="http://schemas.microsoft.com/office/drawing/2014/main" id="{B3011BE3-BF79-E744-B94F-3B20B3E42093}"/>
              </a:ext>
            </a:extLst>
          </p:cNvPr>
          <p:cNvSpPr/>
          <p:nvPr userDrawn="1"/>
        </p:nvSpPr>
        <p:spPr>
          <a:xfrm rot="2952863">
            <a:off x="24078270" y="11849349"/>
            <a:ext cx="21818678" cy="6199532"/>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41" name="Freeform: Shape 9">
            <a:extLst>
              <a:ext uri="{FF2B5EF4-FFF2-40B4-BE49-F238E27FC236}">
                <a16:creationId xmlns:a16="http://schemas.microsoft.com/office/drawing/2014/main" id="{2A673FE1-FE01-B846-810A-D96C9AFB96F7}"/>
              </a:ext>
            </a:extLst>
          </p:cNvPr>
          <p:cNvSpPr/>
          <p:nvPr userDrawn="1"/>
        </p:nvSpPr>
        <p:spPr>
          <a:xfrm rot="4897581">
            <a:off x="28421199" y="4321356"/>
            <a:ext cx="7599883" cy="1015058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grpSp>
        <p:nvGrpSpPr>
          <p:cNvPr id="42" name="Group 41">
            <a:extLst>
              <a:ext uri="{FF2B5EF4-FFF2-40B4-BE49-F238E27FC236}">
                <a16:creationId xmlns:a16="http://schemas.microsoft.com/office/drawing/2014/main" id="{38A8D0A3-3371-5E40-ADD9-D5BC75C1EFC6}"/>
              </a:ext>
            </a:extLst>
          </p:cNvPr>
          <p:cNvGrpSpPr/>
          <p:nvPr userDrawn="1"/>
        </p:nvGrpSpPr>
        <p:grpSpPr>
          <a:xfrm>
            <a:off x="7115612" y="4054890"/>
            <a:ext cx="18971472" cy="16648437"/>
            <a:chOff x="510812" y="938373"/>
            <a:chExt cx="8073393" cy="5313612"/>
          </a:xfrm>
        </p:grpSpPr>
        <p:sp>
          <p:nvSpPr>
            <p:cNvPr id="52" name="Rounded Rectangle 15">
              <a:extLst>
                <a:ext uri="{FF2B5EF4-FFF2-40B4-BE49-F238E27FC236}">
                  <a16:creationId xmlns:a16="http://schemas.microsoft.com/office/drawing/2014/main" id="{D29B760C-4B4E-4547-BDB2-4C5E0501BDDD}"/>
                </a:ext>
              </a:extLst>
            </p:cNvPr>
            <p:cNvSpPr/>
            <p:nvPr/>
          </p:nvSpPr>
          <p:spPr>
            <a:xfrm>
              <a:off x="877709" y="938373"/>
              <a:ext cx="7339600" cy="5234482"/>
            </a:xfrm>
            <a:prstGeom prst="round2SameRect">
              <a:avLst>
                <a:gd name="adj1" fmla="val 5601"/>
                <a:gd name="adj2" fmla="val 0"/>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4052" noProof="0" dirty="0"/>
            </a:p>
          </p:txBody>
        </p:sp>
        <p:sp>
          <p:nvSpPr>
            <p:cNvPr id="53" name="Rounded Rectangle 15">
              <a:extLst>
                <a:ext uri="{FF2B5EF4-FFF2-40B4-BE49-F238E27FC236}">
                  <a16:creationId xmlns:a16="http://schemas.microsoft.com/office/drawing/2014/main" id="{2A40670B-2D35-9C44-9E52-8ADF8B0E1B15}"/>
                </a:ext>
              </a:extLst>
            </p:cNvPr>
            <p:cNvSpPr/>
            <p:nvPr/>
          </p:nvSpPr>
          <p:spPr>
            <a:xfrm>
              <a:off x="930758" y="995668"/>
              <a:ext cx="7233502" cy="5177187"/>
            </a:xfrm>
            <a:prstGeom prst="round2SameRect">
              <a:avLst>
                <a:gd name="adj1" fmla="val 4499"/>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54" name="Rectangle: Rounded Corners 45">
              <a:extLst>
                <a:ext uri="{FF2B5EF4-FFF2-40B4-BE49-F238E27FC236}">
                  <a16:creationId xmlns:a16="http://schemas.microsoft.com/office/drawing/2014/main" id="{5171970D-8B5F-1449-9774-6595650AA70B}"/>
                </a:ext>
              </a:extLst>
            </p:cNvPr>
            <p:cNvSpPr/>
            <p:nvPr/>
          </p:nvSpPr>
          <p:spPr>
            <a:xfrm rot="16200000">
              <a:off x="2264894" y="295974"/>
              <a:ext cx="4565229" cy="6599909"/>
            </a:xfrm>
            <a:prstGeom prst="roundRect">
              <a:avLst>
                <a:gd name="adj" fmla="val 1476"/>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55" name="Rounded Rectangle 15">
              <a:extLst>
                <a:ext uri="{FF2B5EF4-FFF2-40B4-BE49-F238E27FC236}">
                  <a16:creationId xmlns:a16="http://schemas.microsoft.com/office/drawing/2014/main" id="{0BB67D6D-0AA6-F44F-AB24-D14BED661B6F}"/>
                </a:ext>
              </a:extLst>
            </p:cNvPr>
            <p:cNvSpPr/>
            <p:nvPr/>
          </p:nvSpPr>
          <p:spPr>
            <a:xfrm rot="10800000">
              <a:off x="510812" y="5998253"/>
              <a:ext cx="8073393" cy="248975"/>
            </a:xfrm>
            <a:prstGeom prst="round2SameRect">
              <a:avLst>
                <a:gd name="adj1" fmla="val 50000"/>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56" name="Rounded Rectangle 15">
              <a:extLst>
                <a:ext uri="{FF2B5EF4-FFF2-40B4-BE49-F238E27FC236}">
                  <a16:creationId xmlns:a16="http://schemas.microsoft.com/office/drawing/2014/main" id="{CEDE5040-4AB6-C74E-AEEF-6B468726B2DC}"/>
                </a:ext>
              </a:extLst>
            </p:cNvPr>
            <p:cNvSpPr/>
            <p:nvPr userDrawn="1"/>
          </p:nvSpPr>
          <p:spPr>
            <a:xfrm>
              <a:off x="3668019" y="6206338"/>
              <a:ext cx="1758981" cy="45647"/>
            </a:xfrm>
            <a:prstGeom prst="round2SameRect">
              <a:avLst>
                <a:gd name="adj1" fmla="val 50000"/>
                <a:gd name="adj2" fmla="val 0"/>
              </a:avLst>
            </a:prstGeom>
            <a:gradFill>
              <a:gsLst>
                <a:gs pos="0">
                  <a:schemeClr val="tx1">
                    <a:alpha val="0"/>
                  </a:schemeClr>
                </a:gs>
                <a:gs pos="100000">
                  <a:schemeClr val="tx1">
                    <a:alpha val="31000"/>
                  </a:schemeClr>
                </a:gs>
              </a:gsLst>
              <a:lin ang="16200000" scaled="0"/>
            </a:gra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4052" noProof="0" dirty="0"/>
            </a:p>
          </p:txBody>
        </p:sp>
        <p:sp>
          <p:nvSpPr>
            <p:cNvPr id="57" name="Oval 56">
              <a:extLst>
                <a:ext uri="{FF2B5EF4-FFF2-40B4-BE49-F238E27FC236}">
                  <a16:creationId xmlns:a16="http://schemas.microsoft.com/office/drawing/2014/main" id="{54E7B2D2-8318-514C-B1CE-1A623513A049}"/>
                </a:ext>
              </a:extLst>
            </p:cNvPr>
            <p:cNvSpPr/>
            <p:nvPr/>
          </p:nvSpPr>
          <p:spPr>
            <a:xfrm rot="16200000">
              <a:off x="4660498" y="1119143"/>
              <a:ext cx="48680" cy="48680"/>
            </a:xfrm>
            <a:prstGeom prst="ellipse">
              <a:avLst/>
            </a:prstGeom>
            <a:solidFill>
              <a:schemeClr val="bg1">
                <a:lumMod val="85000"/>
              </a:schemeClr>
            </a:solidFill>
            <a:ln w="0">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4052" noProof="0" dirty="0"/>
            </a:p>
          </p:txBody>
        </p:sp>
        <p:sp>
          <p:nvSpPr>
            <p:cNvPr id="58" name="Oval 57">
              <a:extLst>
                <a:ext uri="{FF2B5EF4-FFF2-40B4-BE49-F238E27FC236}">
                  <a16:creationId xmlns:a16="http://schemas.microsoft.com/office/drawing/2014/main" id="{52086F82-3577-5440-858B-BBA34BDA266C}"/>
                </a:ext>
              </a:extLst>
            </p:cNvPr>
            <p:cNvSpPr/>
            <p:nvPr/>
          </p:nvSpPr>
          <p:spPr>
            <a:xfrm rot="16200000">
              <a:off x="4505961" y="1106017"/>
              <a:ext cx="83096" cy="83096"/>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4052" noProof="0" dirty="0"/>
            </a:p>
          </p:txBody>
        </p:sp>
        <p:sp>
          <p:nvSpPr>
            <p:cNvPr id="59" name="Oval 58">
              <a:extLst>
                <a:ext uri="{FF2B5EF4-FFF2-40B4-BE49-F238E27FC236}">
                  <a16:creationId xmlns:a16="http://schemas.microsoft.com/office/drawing/2014/main" id="{1E6A1F3A-820D-B34A-94F7-6886B78314F4}"/>
                </a:ext>
              </a:extLst>
            </p:cNvPr>
            <p:cNvSpPr/>
            <p:nvPr/>
          </p:nvSpPr>
          <p:spPr>
            <a:xfrm rot="16200000">
              <a:off x="4524686" y="1124741"/>
              <a:ext cx="45647" cy="45647"/>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4052" noProof="0" dirty="0"/>
            </a:p>
          </p:txBody>
        </p:sp>
      </p:grpSp>
      <p:sp>
        <p:nvSpPr>
          <p:cNvPr id="60" name="Picture Placeholder 4">
            <a:extLst>
              <a:ext uri="{FF2B5EF4-FFF2-40B4-BE49-F238E27FC236}">
                <a16:creationId xmlns:a16="http://schemas.microsoft.com/office/drawing/2014/main" id="{5C430675-EA43-8C48-962F-8F29ED2B3D72}"/>
              </a:ext>
            </a:extLst>
          </p:cNvPr>
          <p:cNvSpPr>
            <a:spLocks noGrp="1"/>
          </p:cNvSpPr>
          <p:nvPr>
            <p:ph type="pic" sz="quarter" idx="12" hasCustomPrompt="1"/>
          </p:nvPr>
        </p:nvSpPr>
        <p:spPr>
          <a:xfrm>
            <a:off x="8851694" y="5257835"/>
            <a:ext cx="15504156" cy="14294763"/>
          </a:xfrm>
          <a:prstGeom prst="roundRect">
            <a:avLst>
              <a:gd name="adj" fmla="val 1356"/>
            </a:avLst>
          </a:prstGeom>
          <a:solidFill>
            <a:schemeClr val="bg1">
              <a:lumMod val="95000"/>
            </a:schemeClr>
          </a:solidFill>
          <a:ln>
            <a:noFill/>
          </a:ln>
        </p:spPr>
        <p:txBody>
          <a:bodyPr anchor="ctr"/>
          <a:lstStyle>
            <a:lvl1pPr marL="0" marR="0" indent="0" algn="ctr" defTabSz="2742860" rtl="0" eaLnBrk="1" fontAlgn="auto" latinLnBrk="0" hangingPunct="1">
              <a:lnSpc>
                <a:spcPct val="90000"/>
              </a:lnSpc>
              <a:spcBef>
                <a:spcPts val="3000"/>
              </a:spcBef>
              <a:spcAft>
                <a:spcPts val="0"/>
              </a:spcAft>
              <a:buClrTx/>
              <a:buSzTx/>
              <a:buFont typeface="Arial" panose="020B0604020202020204" pitchFamily="34" charset="0"/>
              <a:buNone/>
              <a:tabLst/>
              <a:defRPr sz="3300" i="1">
                <a:latin typeface="Times New Roman" panose="02020603050405020304" pitchFamily="18" charset="0"/>
                <a:cs typeface="Times New Roman" panose="02020603050405020304" pitchFamily="18" charset="0"/>
              </a:defRPr>
            </a:lvl1pPr>
          </a:lstStyle>
          <a:p>
            <a:pPr marL="0" marR="0" lvl="0" indent="0" algn="ctr" defTabSz="2742860" rtl="0" eaLnBrk="1" fontAlgn="auto" latinLnBrk="0" hangingPunct="1">
              <a:lnSpc>
                <a:spcPct val="90000"/>
              </a:lnSpc>
              <a:spcBef>
                <a:spcPts val="3000"/>
              </a:spcBef>
              <a:spcAft>
                <a:spcPts val="0"/>
              </a:spcAft>
              <a:buClrTx/>
              <a:buSzTx/>
              <a:buFont typeface="Arial" panose="020B0604020202020204" pitchFamily="34" charset="0"/>
              <a:buNone/>
              <a:tabLst/>
              <a:defRPr/>
            </a:pPr>
            <a:r>
              <a:rPr lang="en-US" noProof="0" dirty="0"/>
              <a:t>Insert or Drag and Drop Image Here</a:t>
            </a:r>
          </a:p>
        </p:txBody>
      </p:sp>
      <p:sp>
        <p:nvSpPr>
          <p:cNvPr id="61" name="Title 1">
            <a:extLst>
              <a:ext uri="{FF2B5EF4-FFF2-40B4-BE49-F238E27FC236}">
                <a16:creationId xmlns:a16="http://schemas.microsoft.com/office/drawing/2014/main" id="{0132C789-1CC1-3D43-B6DF-6699C95DB919}"/>
              </a:ext>
            </a:extLst>
          </p:cNvPr>
          <p:cNvSpPr>
            <a:spLocks noGrp="1"/>
          </p:cNvSpPr>
          <p:nvPr>
            <p:ph type="title"/>
          </p:nvPr>
        </p:nvSpPr>
        <p:spPr>
          <a:xfrm>
            <a:off x="1296010" y="1728000"/>
            <a:ext cx="22672604" cy="1728000"/>
          </a:xfrm>
          <a:prstGeom prst="rect">
            <a:avLst/>
          </a:prstGeom>
        </p:spPr>
        <p:txBody>
          <a:bodyPr/>
          <a:lstStyle>
            <a:lvl1pPr>
              <a:defRPr>
                <a:solidFill>
                  <a:schemeClr val="tx1">
                    <a:lumMod val="75000"/>
                    <a:lumOff val="25000"/>
                  </a:schemeClr>
                </a:solidFill>
              </a:defRPr>
            </a:lvl1pPr>
          </a:lstStyle>
          <a:p>
            <a:r>
              <a:rPr lang="en-US" noProof="0" dirty="0"/>
              <a:t>Click to edit Master title style</a:t>
            </a:r>
          </a:p>
        </p:txBody>
      </p:sp>
    </p:spTree>
    <p:extLst>
      <p:ext uri="{BB962C8B-B14F-4D97-AF65-F5344CB8AC3E}">
        <p14:creationId xmlns:p14="http://schemas.microsoft.com/office/powerpoint/2010/main" val="889607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E3C8C5B-6356-4B7C-887C-A436D7DB4059}"/>
              </a:ext>
            </a:extLst>
          </p:cNvPr>
          <p:cNvSpPr/>
          <p:nvPr userDrawn="1"/>
        </p:nvSpPr>
        <p:spPr>
          <a:xfrm>
            <a:off x="0" y="27085147"/>
            <a:ext cx="36576000" cy="3468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9" name="Rectangle 18">
            <a:extLst>
              <a:ext uri="{FF2B5EF4-FFF2-40B4-BE49-F238E27FC236}">
                <a16:creationId xmlns:a16="http://schemas.microsoft.com/office/drawing/2014/main" id="{13120C00-0FF6-411F-B2D6-C625ED6BD241}"/>
              </a:ext>
            </a:extLst>
          </p:cNvPr>
          <p:cNvSpPr/>
          <p:nvPr userDrawn="1"/>
        </p:nvSpPr>
        <p:spPr>
          <a:xfrm>
            <a:off x="0" y="6"/>
            <a:ext cx="36576000" cy="3468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0" name="Rectangle 19">
            <a:extLst>
              <a:ext uri="{FF2B5EF4-FFF2-40B4-BE49-F238E27FC236}">
                <a16:creationId xmlns:a16="http://schemas.microsoft.com/office/drawing/2014/main" id="{2D142C1D-78E5-4AD5-BEF3-C015D6E3FEBD}"/>
              </a:ext>
            </a:extLst>
          </p:cNvPr>
          <p:cNvSpPr/>
          <p:nvPr userDrawn="1"/>
        </p:nvSpPr>
        <p:spPr>
          <a:xfrm rot="5400000">
            <a:off x="-13585927" y="13585923"/>
            <a:ext cx="27432005" cy="2601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1" name="Rectangle 20">
            <a:extLst>
              <a:ext uri="{FF2B5EF4-FFF2-40B4-BE49-F238E27FC236}">
                <a16:creationId xmlns:a16="http://schemas.microsoft.com/office/drawing/2014/main" id="{300D9306-2240-47FF-AA2F-DC7C26A008A4}"/>
              </a:ext>
            </a:extLst>
          </p:cNvPr>
          <p:cNvSpPr/>
          <p:nvPr userDrawn="1"/>
        </p:nvSpPr>
        <p:spPr>
          <a:xfrm rot="5400000">
            <a:off x="22729928" y="13585928"/>
            <a:ext cx="27432000" cy="2601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pic>
        <p:nvPicPr>
          <p:cNvPr id="6" name="Picture 5">
            <a:extLst>
              <a:ext uri="{FF2B5EF4-FFF2-40B4-BE49-F238E27FC236}">
                <a16:creationId xmlns:a16="http://schemas.microsoft.com/office/drawing/2014/main" id="{F5A5840D-4965-0045-9B0A-77C86926C42F}"/>
              </a:ext>
            </a:extLst>
          </p:cNvPr>
          <p:cNvPicPr>
            <a:picLocks noChangeAspect="1"/>
          </p:cNvPicPr>
          <p:nvPr userDrawn="1"/>
        </p:nvPicPr>
        <p:blipFill rotWithShape="1">
          <a:blip r:embed="rId27"/>
          <a:srcRect b="26370"/>
          <a:stretch/>
        </p:blipFill>
        <p:spPr>
          <a:xfrm>
            <a:off x="0" y="21247067"/>
            <a:ext cx="36576000" cy="6184938"/>
          </a:xfrm>
          <a:prstGeom prst="rect">
            <a:avLst/>
          </a:prstGeom>
        </p:spPr>
      </p:pic>
      <p:sp>
        <p:nvSpPr>
          <p:cNvPr id="12" name="Title Placeholder 1">
            <a:extLst>
              <a:ext uri="{FF2B5EF4-FFF2-40B4-BE49-F238E27FC236}">
                <a16:creationId xmlns:a16="http://schemas.microsoft.com/office/drawing/2014/main" id="{26344FDC-3824-C340-B30D-0F59F5889A22}"/>
              </a:ext>
            </a:extLst>
          </p:cNvPr>
          <p:cNvSpPr>
            <a:spLocks noGrp="1"/>
          </p:cNvSpPr>
          <p:nvPr>
            <p:ph type="title"/>
          </p:nvPr>
        </p:nvSpPr>
        <p:spPr>
          <a:xfrm>
            <a:off x="1296000" y="1728000"/>
            <a:ext cx="34020000" cy="1728000"/>
          </a:xfrm>
          <a:prstGeom prst="rect">
            <a:avLst/>
          </a:prstGeom>
        </p:spPr>
        <p:txBody>
          <a:bodyPr vert="horz" lIns="0" tIns="0" rIns="0" bIns="0" rtlCol="0" anchor="ctr">
            <a:noAutofit/>
          </a:bodyPr>
          <a:lstStyle/>
          <a:p>
            <a:r>
              <a:rPr lang="en-US" noProof="0"/>
              <a:t>Click to edit Master title style</a:t>
            </a:r>
          </a:p>
        </p:txBody>
      </p:sp>
      <p:sp>
        <p:nvSpPr>
          <p:cNvPr id="13" name="Text Placeholder 2">
            <a:extLst>
              <a:ext uri="{FF2B5EF4-FFF2-40B4-BE49-F238E27FC236}">
                <a16:creationId xmlns:a16="http://schemas.microsoft.com/office/drawing/2014/main" id="{CDC48A38-9698-4649-A301-EE242DB66565}"/>
              </a:ext>
            </a:extLst>
          </p:cNvPr>
          <p:cNvSpPr>
            <a:spLocks noGrp="1"/>
          </p:cNvSpPr>
          <p:nvPr>
            <p:ph type="body" idx="1"/>
          </p:nvPr>
        </p:nvSpPr>
        <p:spPr>
          <a:xfrm>
            <a:off x="1296000" y="4608008"/>
            <a:ext cx="34020000" cy="16639067"/>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Footer Placeholder 4">
            <a:extLst>
              <a:ext uri="{FF2B5EF4-FFF2-40B4-BE49-F238E27FC236}">
                <a16:creationId xmlns:a16="http://schemas.microsoft.com/office/drawing/2014/main" id="{A221AA0B-93F2-A546-8952-0132102A50CF}"/>
              </a:ext>
            </a:extLst>
          </p:cNvPr>
          <p:cNvSpPr>
            <a:spLocks noGrp="1"/>
          </p:cNvSpPr>
          <p:nvPr>
            <p:ph type="ftr" sz="quarter" idx="3"/>
          </p:nvPr>
        </p:nvSpPr>
        <p:spPr>
          <a:xfrm>
            <a:off x="1296014" y="24754512"/>
            <a:ext cx="19547396" cy="1460502"/>
          </a:xfrm>
          <a:prstGeom prst="rect">
            <a:avLst/>
          </a:prstGeom>
        </p:spPr>
        <p:txBody>
          <a:bodyPr vert="horz" lIns="0" tIns="0" rIns="0" bIns="0" rtlCol="0" anchor="ctr"/>
          <a:lstStyle>
            <a:lvl1pPr algn="l">
              <a:defRPr sz="3600">
                <a:solidFill>
                  <a:schemeClr val="bg1"/>
                </a:solidFill>
              </a:defRPr>
            </a:lvl1pPr>
          </a:lstStyle>
          <a:p>
            <a:r>
              <a:rPr lang="en-US" dirty="0"/>
              <a:t>Add a footer</a:t>
            </a:r>
          </a:p>
        </p:txBody>
      </p:sp>
      <p:pic>
        <p:nvPicPr>
          <p:cNvPr id="8" name="Picture 7">
            <a:extLst>
              <a:ext uri="{FF2B5EF4-FFF2-40B4-BE49-F238E27FC236}">
                <a16:creationId xmlns:a16="http://schemas.microsoft.com/office/drawing/2014/main" id="{E836725D-0254-9D4F-A978-92374D23594E}"/>
              </a:ext>
            </a:extLst>
          </p:cNvPr>
          <p:cNvPicPr>
            <a:picLocks noChangeAspect="1"/>
          </p:cNvPicPr>
          <p:nvPr userDrawn="1"/>
        </p:nvPicPr>
        <p:blipFill>
          <a:blip r:embed="rId28"/>
          <a:stretch>
            <a:fillRect/>
          </a:stretch>
        </p:blipFill>
        <p:spPr>
          <a:xfrm>
            <a:off x="25581008" y="24352456"/>
            <a:ext cx="7675280" cy="2732709"/>
          </a:xfrm>
          <a:prstGeom prst="rect">
            <a:avLst/>
          </a:prstGeom>
        </p:spPr>
      </p:pic>
      <p:pic>
        <p:nvPicPr>
          <p:cNvPr id="10" name="Picture 9">
            <a:extLst>
              <a:ext uri="{FF2B5EF4-FFF2-40B4-BE49-F238E27FC236}">
                <a16:creationId xmlns:a16="http://schemas.microsoft.com/office/drawing/2014/main" id="{A1C8109A-92A7-DA4A-A5C1-3AFE086C3620}"/>
              </a:ext>
            </a:extLst>
          </p:cNvPr>
          <p:cNvPicPr>
            <a:picLocks noChangeAspect="1"/>
          </p:cNvPicPr>
          <p:nvPr userDrawn="1"/>
        </p:nvPicPr>
        <p:blipFill>
          <a:blip r:embed="rId29">
            <a:alphaModFix amt="35000"/>
          </a:blip>
          <a:stretch>
            <a:fillRect/>
          </a:stretch>
        </p:blipFill>
        <p:spPr>
          <a:xfrm>
            <a:off x="34255246" y="24754512"/>
            <a:ext cx="1061668" cy="2157983"/>
          </a:xfrm>
          <a:prstGeom prst="rect">
            <a:avLst/>
          </a:prstGeom>
        </p:spPr>
      </p:pic>
    </p:spTree>
    <p:extLst>
      <p:ext uri="{BB962C8B-B14F-4D97-AF65-F5344CB8AC3E}">
        <p14:creationId xmlns:p14="http://schemas.microsoft.com/office/powerpoint/2010/main" val="14829146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hf hdr="0" ftr="0" dt="0"/>
  <p:txStyles>
    <p:titleStyle>
      <a:lvl1pPr algn="l" defTabSz="2742860" rtl="0" eaLnBrk="1" latinLnBrk="0" hangingPunct="1">
        <a:lnSpc>
          <a:spcPct val="90000"/>
        </a:lnSpc>
        <a:spcBef>
          <a:spcPct val="0"/>
        </a:spcBef>
        <a:buNone/>
        <a:defRPr sz="9600" kern="1200">
          <a:solidFill>
            <a:schemeClr val="tx2"/>
          </a:solidFill>
          <a:latin typeface="+mj-lt"/>
          <a:ea typeface="+mj-ea"/>
          <a:cs typeface="+mj-cs"/>
        </a:defRPr>
      </a:lvl1pPr>
    </p:titleStyle>
    <p:bodyStyle>
      <a:lvl1pPr marL="800000" indent="-800000" algn="l" defTabSz="2742860" rtl="0" eaLnBrk="1" latinLnBrk="0" hangingPunct="1">
        <a:lnSpc>
          <a:spcPct val="90000"/>
        </a:lnSpc>
        <a:spcBef>
          <a:spcPts val="3000"/>
        </a:spcBef>
        <a:buFont typeface="Arial" panose="020B0604020202020204" pitchFamily="34" charset="0"/>
        <a:buChar char="•"/>
        <a:defRPr sz="5400" kern="1200">
          <a:solidFill>
            <a:schemeClr val="tx1">
              <a:lumMod val="75000"/>
              <a:lumOff val="25000"/>
            </a:schemeClr>
          </a:solidFill>
          <a:latin typeface="+mn-lt"/>
          <a:ea typeface="+mn-ea"/>
          <a:cs typeface="+mn-cs"/>
        </a:defRPr>
      </a:lvl1pPr>
      <a:lvl2pPr marL="1628576" indent="-828576" algn="l" defTabSz="2742860" rtl="0" eaLnBrk="1" latinLnBrk="0" hangingPunct="1">
        <a:lnSpc>
          <a:spcPct val="90000"/>
        </a:lnSpc>
        <a:spcBef>
          <a:spcPts val="1500"/>
        </a:spcBef>
        <a:buFont typeface="Arial" panose="020B0604020202020204" pitchFamily="34" charset="0"/>
        <a:buChar char="•"/>
        <a:defRPr sz="4800" kern="1200">
          <a:solidFill>
            <a:schemeClr val="tx1">
              <a:lumMod val="75000"/>
              <a:lumOff val="25000"/>
            </a:schemeClr>
          </a:solidFill>
          <a:latin typeface="+mn-lt"/>
          <a:ea typeface="+mn-ea"/>
          <a:cs typeface="+mn-cs"/>
        </a:defRPr>
      </a:lvl2pPr>
      <a:lvl3pPr marL="2428576" indent="-800000" algn="l" defTabSz="2742860" rtl="0" eaLnBrk="1" latinLnBrk="0" hangingPunct="1">
        <a:lnSpc>
          <a:spcPct val="90000"/>
        </a:lnSpc>
        <a:spcBef>
          <a:spcPts val="1500"/>
        </a:spcBef>
        <a:buFont typeface="Arial" panose="020B0604020202020204" pitchFamily="34" charset="0"/>
        <a:buChar char="•"/>
        <a:defRPr sz="4200" kern="1200">
          <a:solidFill>
            <a:schemeClr val="tx1">
              <a:lumMod val="75000"/>
              <a:lumOff val="25000"/>
            </a:schemeClr>
          </a:solidFill>
          <a:latin typeface="+mn-lt"/>
          <a:ea typeface="+mn-ea"/>
          <a:cs typeface="+mn-cs"/>
        </a:defRPr>
      </a:lvl3pPr>
      <a:lvl4pPr marL="3228580" indent="-800000" algn="l" defTabSz="2742860" rtl="0" eaLnBrk="1" latinLnBrk="0" hangingPunct="1">
        <a:lnSpc>
          <a:spcPct val="90000"/>
        </a:lnSpc>
        <a:spcBef>
          <a:spcPts val="1500"/>
        </a:spcBef>
        <a:buFont typeface="Arial" panose="020B0604020202020204" pitchFamily="34" charset="0"/>
        <a:buChar char="•"/>
        <a:defRPr sz="4200" kern="1200">
          <a:solidFill>
            <a:schemeClr val="tx1">
              <a:lumMod val="75000"/>
              <a:lumOff val="25000"/>
            </a:schemeClr>
          </a:solidFill>
          <a:latin typeface="+mn-lt"/>
          <a:ea typeface="+mn-ea"/>
          <a:cs typeface="+mn-cs"/>
        </a:defRPr>
      </a:lvl4pPr>
      <a:lvl5pPr marL="4028580" indent="-800000" algn="l" defTabSz="2742860" rtl="0" eaLnBrk="1" latinLnBrk="0" hangingPunct="1">
        <a:lnSpc>
          <a:spcPct val="90000"/>
        </a:lnSpc>
        <a:spcBef>
          <a:spcPts val="1500"/>
        </a:spcBef>
        <a:buFont typeface="Arial" panose="020B0604020202020204" pitchFamily="34" charset="0"/>
        <a:buChar char="•"/>
        <a:defRPr sz="4200" kern="1200">
          <a:solidFill>
            <a:schemeClr val="tx1">
              <a:lumMod val="75000"/>
              <a:lumOff val="25000"/>
            </a:schemeClr>
          </a:solidFill>
          <a:latin typeface="+mn-lt"/>
          <a:ea typeface="+mn-ea"/>
          <a:cs typeface="+mn-cs"/>
        </a:defRPr>
      </a:lvl5pPr>
      <a:lvl6pPr marL="7542868" indent="-685716" algn="l" defTabSz="274286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4296" indent="-685716" algn="l" defTabSz="274286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5732" indent="-685716" algn="l" defTabSz="274286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7160" indent="-685716" algn="l" defTabSz="274286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2860" rtl="0" eaLnBrk="1" latinLnBrk="0" hangingPunct="1">
        <a:defRPr sz="5400" kern="1200">
          <a:solidFill>
            <a:schemeClr val="tx1"/>
          </a:solidFill>
          <a:latin typeface="+mn-lt"/>
          <a:ea typeface="+mn-ea"/>
          <a:cs typeface="+mn-cs"/>
        </a:defRPr>
      </a:lvl1pPr>
      <a:lvl2pPr marL="1371432" algn="l" defTabSz="2742860" rtl="0" eaLnBrk="1" latinLnBrk="0" hangingPunct="1">
        <a:defRPr sz="5400" kern="1200">
          <a:solidFill>
            <a:schemeClr val="tx1"/>
          </a:solidFill>
          <a:latin typeface="+mn-lt"/>
          <a:ea typeface="+mn-ea"/>
          <a:cs typeface="+mn-cs"/>
        </a:defRPr>
      </a:lvl2pPr>
      <a:lvl3pPr marL="2742860" algn="l" defTabSz="2742860" rtl="0" eaLnBrk="1" latinLnBrk="0" hangingPunct="1">
        <a:defRPr sz="5400" kern="1200">
          <a:solidFill>
            <a:schemeClr val="tx1"/>
          </a:solidFill>
          <a:latin typeface="+mn-lt"/>
          <a:ea typeface="+mn-ea"/>
          <a:cs typeface="+mn-cs"/>
        </a:defRPr>
      </a:lvl3pPr>
      <a:lvl4pPr marL="4114288" algn="l" defTabSz="2742860" rtl="0" eaLnBrk="1" latinLnBrk="0" hangingPunct="1">
        <a:defRPr sz="5400" kern="1200">
          <a:solidFill>
            <a:schemeClr val="tx1"/>
          </a:solidFill>
          <a:latin typeface="+mn-lt"/>
          <a:ea typeface="+mn-ea"/>
          <a:cs typeface="+mn-cs"/>
        </a:defRPr>
      </a:lvl4pPr>
      <a:lvl5pPr marL="5485724" algn="l" defTabSz="2742860" rtl="0" eaLnBrk="1" latinLnBrk="0" hangingPunct="1">
        <a:defRPr sz="5400" kern="1200">
          <a:solidFill>
            <a:schemeClr val="tx1"/>
          </a:solidFill>
          <a:latin typeface="+mn-lt"/>
          <a:ea typeface="+mn-ea"/>
          <a:cs typeface="+mn-cs"/>
        </a:defRPr>
      </a:lvl5pPr>
      <a:lvl6pPr marL="6857152" algn="l" defTabSz="2742860" rtl="0" eaLnBrk="1" latinLnBrk="0" hangingPunct="1">
        <a:defRPr sz="5400" kern="1200">
          <a:solidFill>
            <a:schemeClr val="tx1"/>
          </a:solidFill>
          <a:latin typeface="+mn-lt"/>
          <a:ea typeface="+mn-ea"/>
          <a:cs typeface="+mn-cs"/>
        </a:defRPr>
      </a:lvl6pPr>
      <a:lvl7pPr marL="8228584" algn="l" defTabSz="2742860" rtl="0" eaLnBrk="1" latinLnBrk="0" hangingPunct="1">
        <a:defRPr sz="5400" kern="1200">
          <a:solidFill>
            <a:schemeClr val="tx1"/>
          </a:solidFill>
          <a:latin typeface="+mn-lt"/>
          <a:ea typeface="+mn-ea"/>
          <a:cs typeface="+mn-cs"/>
        </a:defRPr>
      </a:lvl7pPr>
      <a:lvl8pPr marL="9600012" algn="l" defTabSz="2742860" rtl="0" eaLnBrk="1" latinLnBrk="0" hangingPunct="1">
        <a:defRPr sz="5400" kern="1200">
          <a:solidFill>
            <a:schemeClr val="tx1"/>
          </a:solidFill>
          <a:latin typeface="+mn-lt"/>
          <a:ea typeface="+mn-ea"/>
          <a:cs typeface="+mn-cs"/>
        </a:defRPr>
      </a:lvl8pPr>
      <a:lvl9pPr marL="10971444" algn="l" defTabSz="274286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B4ED6949-6443-42A4-9B26-A03A4DB36026}"/>
              </a:ext>
            </a:extLst>
          </p:cNvPr>
          <p:cNvSpPr txBox="1"/>
          <p:nvPr/>
        </p:nvSpPr>
        <p:spPr>
          <a:xfrm>
            <a:off x="1920240" y="5410204"/>
            <a:ext cx="9753600" cy="6766560"/>
          </a:xfrm>
          <a:prstGeom prst="rect">
            <a:avLst/>
          </a:prstGeom>
          <a:noFill/>
        </p:spPr>
        <p:txBody>
          <a:bodyPr wrap="square" lIns="0" tIns="0" rIns="0" bIns="0" rtlCol="0">
            <a:noAutofit/>
          </a:bodyPr>
          <a:lstStyle/>
          <a:p>
            <a:pPr algn="l"/>
            <a:endParaRPr lang="en-US" sz="3600" dirty="0">
              <a:solidFill>
                <a:schemeClr val="tx1">
                  <a:lumMod val="75000"/>
                  <a:lumOff val="25000"/>
                </a:schemeClr>
              </a:solidFill>
            </a:endParaRPr>
          </a:p>
        </p:txBody>
      </p:sp>
      <p:sp>
        <p:nvSpPr>
          <p:cNvPr id="21" name="Rectangle 20">
            <a:extLst>
              <a:ext uri="{FF2B5EF4-FFF2-40B4-BE49-F238E27FC236}">
                <a16:creationId xmlns:a16="http://schemas.microsoft.com/office/drawing/2014/main" id="{91483DA4-7738-45CF-B900-AF73727425ED}"/>
              </a:ext>
            </a:extLst>
          </p:cNvPr>
          <p:cNvSpPr/>
          <p:nvPr/>
        </p:nvSpPr>
        <p:spPr>
          <a:xfrm>
            <a:off x="188448" y="2949580"/>
            <a:ext cx="8416144" cy="4914940"/>
          </a:xfrm>
          <a:prstGeom prst="rect">
            <a:avLst/>
          </a:prstGeom>
          <a:gradFill>
            <a:gsLst>
              <a:gs pos="0">
                <a:schemeClr val="bg1"/>
              </a:gs>
              <a:gs pos="42000">
                <a:schemeClr val="accent1">
                  <a:lumMod val="45000"/>
                  <a:lumOff val="55000"/>
                </a:schemeClr>
              </a:gs>
              <a:gs pos="83000">
                <a:schemeClr val="accent1">
                  <a:lumMod val="45000"/>
                  <a:lumOff val="55000"/>
                </a:schemeClr>
              </a:gs>
              <a:gs pos="100000">
                <a:schemeClr val="accent1">
                  <a:lumMod val="30000"/>
                  <a:lumOff val="70000"/>
                </a:schemeClr>
              </a:gs>
            </a:gsLst>
            <a:lin ang="8100000" scaled="1"/>
          </a:gra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000" dirty="0">
                <a:solidFill>
                  <a:schemeClr val="tx1"/>
                </a:solidFill>
              </a:rPr>
              <a:t>Introduction</a:t>
            </a:r>
          </a:p>
          <a:p>
            <a:r>
              <a:rPr lang="en-US" sz="4052" dirty="0">
                <a:solidFill>
                  <a:schemeClr val="tx1"/>
                </a:solidFill>
              </a:rPr>
              <a:t> </a:t>
            </a:r>
            <a:r>
              <a:rPr lang="en-US" sz="3600" dirty="0">
                <a:solidFill>
                  <a:schemeClr val="tx1"/>
                </a:solidFill>
              </a:rPr>
              <a:t>Social media has become part of everyday life in the 21st century, this includes it’s use for political activism and social movements. By interviewing two movements, TPUSA and Indivisible I will analyze how social media has impacted each social movement respectively. </a:t>
            </a:r>
          </a:p>
        </p:txBody>
      </p:sp>
      <p:sp>
        <p:nvSpPr>
          <p:cNvPr id="23" name="Rectangle 22">
            <a:extLst>
              <a:ext uri="{FF2B5EF4-FFF2-40B4-BE49-F238E27FC236}">
                <a16:creationId xmlns:a16="http://schemas.microsoft.com/office/drawing/2014/main" id="{2B20CC03-754F-4806-BD0B-BFBDA79A533C}"/>
              </a:ext>
            </a:extLst>
          </p:cNvPr>
          <p:cNvSpPr/>
          <p:nvPr/>
        </p:nvSpPr>
        <p:spPr>
          <a:xfrm>
            <a:off x="579022" y="11141813"/>
            <a:ext cx="16904347" cy="13129037"/>
          </a:xfrm>
          <a:prstGeom prst="rect">
            <a:avLst/>
          </a:prstGeom>
          <a:gradFill>
            <a:gsLst>
              <a:gs pos="15000">
                <a:schemeClr val="bg1"/>
              </a:gs>
              <a:gs pos="45000">
                <a:schemeClr val="accent1">
                  <a:lumMod val="45000"/>
                  <a:lumOff val="55000"/>
                </a:schemeClr>
              </a:gs>
              <a:gs pos="55000">
                <a:schemeClr val="accent1">
                  <a:lumMod val="45000"/>
                  <a:lumOff val="55000"/>
                </a:schemeClr>
              </a:gs>
              <a:gs pos="100000">
                <a:schemeClr val="accent1">
                  <a:lumMod val="30000"/>
                  <a:lumOff val="70000"/>
                </a:schemeClr>
              </a:gs>
            </a:gsLst>
            <a:lin ang="8100000" scaled="1"/>
          </a:gra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000" dirty="0">
                <a:solidFill>
                  <a:schemeClr val="tx1"/>
                </a:solidFill>
              </a:rPr>
              <a:t>Interview Response</a:t>
            </a:r>
          </a:p>
          <a:p>
            <a:pPr algn="ctr"/>
            <a:endParaRPr lang="en-US" sz="2000" dirty="0">
              <a:solidFill>
                <a:schemeClr val="tx1"/>
              </a:solidFill>
            </a:endParaRPr>
          </a:p>
          <a:p>
            <a:pPr algn="ctr"/>
            <a:endParaRPr lang="en-US" sz="2000" dirty="0">
              <a:solidFill>
                <a:schemeClr val="tx1"/>
              </a:solidFill>
            </a:endParaRP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a:p>
            <a:pPr marL="171450" indent="-171450" algn="ctr">
              <a:buFont typeface="Arial" panose="020B0604020202020204" pitchFamily="34" charset="0"/>
              <a:buChar char="•"/>
            </a:pP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a:p>
            <a:pPr algn="ctr"/>
            <a:endParaRPr lang="en-US" sz="4000" dirty="0">
              <a:solidFill>
                <a:schemeClr val="tx1"/>
              </a:solidFill>
            </a:endParaRPr>
          </a:p>
          <a:p>
            <a:pPr algn="ctr"/>
            <a:endParaRPr lang="en-US" sz="4000" dirty="0">
              <a:solidFill>
                <a:schemeClr val="tx1"/>
              </a:solidFill>
            </a:endParaRPr>
          </a:p>
          <a:p>
            <a:pPr algn="ctr"/>
            <a:endParaRPr lang="en-US" sz="4000" dirty="0">
              <a:solidFill>
                <a:schemeClr val="tx1"/>
              </a:solidFill>
            </a:endParaRPr>
          </a:p>
          <a:p>
            <a:pPr algn="ctr"/>
            <a:endParaRPr lang="en-US" sz="4000" dirty="0">
              <a:solidFill>
                <a:schemeClr val="tx1"/>
              </a:solidFill>
            </a:endParaRPr>
          </a:p>
          <a:p>
            <a:pPr algn="ctr"/>
            <a:endParaRPr lang="en-US" sz="4000" dirty="0">
              <a:solidFill>
                <a:schemeClr val="tx1"/>
              </a:solidFill>
            </a:endParaRPr>
          </a:p>
          <a:p>
            <a:pPr algn="ctr"/>
            <a:endParaRPr lang="en-US" sz="4000" dirty="0">
              <a:solidFill>
                <a:schemeClr val="tx1"/>
              </a:solidFill>
            </a:endParaRPr>
          </a:p>
          <a:p>
            <a:pPr algn="ctr"/>
            <a:endParaRPr lang="en-US" sz="4000" dirty="0">
              <a:solidFill>
                <a:schemeClr val="tx1"/>
              </a:solidFill>
            </a:endParaRPr>
          </a:p>
          <a:p>
            <a:pPr algn="ctr"/>
            <a:endParaRPr lang="en-US" sz="4000" dirty="0">
              <a:solidFill>
                <a:schemeClr val="tx1"/>
              </a:solidFill>
            </a:endParaRPr>
          </a:p>
          <a:p>
            <a:pPr algn="ctr"/>
            <a:endParaRPr lang="en-US" sz="4000" dirty="0">
              <a:solidFill>
                <a:schemeClr val="tx1"/>
              </a:solidFill>
            </a:endParaRPr>
          </a:p>
          <a:p>
            <a:pPr algn="ctr"/>
            <a:endParaRPr lang="en-US" sz="4000" dirty="0">
              <a:solidFill>
                <a:schemeClr val="tx1"/>
              </a:solidFill>
            </a:endParaRPr>
          </a:p>
          <a:p>
            <a:pPr algn="r"/>
            <a:endParaRPr lang="en-US" sz="4000" dirty="0">
              <a:solidFill>
                <a:schemeClr val="tx1"/>
              </a:solidFill>
            </a:endParaRPr>
          </a:p>
          <a:p>
            <a:pPr algn="ctr"/>
            <a:endParaRPr lang="en-US" sz="4000" dirty="0">
              <a:solidFill>
                <a:schemeClr val="tx1"/>
              </a:solidFill>
            </a:endParaRPr>
          </a:p>
          <a:p>
            <a:pPr algn="ctr"/>
            <a:endParaRPr lang="en-US" sz="4000" dirty="0">
              <a:solidFill>
                <a:schemeClr val="tx1"/>
              </a:solidFill>
            </a:endParaRPr>
          </a:p>
          <a:p>
            <a:pPr algn="ctr"/>
            <a:endParaRPr lang="en-US" sz="4000" dirty="0">
              <a:solidFill>
                <a:schemeClr val="tx1"/>
              </a:solidFill>
            </a:endParaRPr>
          </a:p>
          <a:p>
            <a:pPr algn="ctr"/>
            <a:endParaRPr lang="en-US" sz="4000" dirty="0">
              <a:solidFill>
                <a:schemeClr val="tx1"/>
              </a:solidFill>
            </a:endParaRPr>
          </a:p>
          <a:p>
            <a:pPr algn="ctr"/>
            <a:endParaRPr lang="en-US" sz="4000" dirty="0">
              <a:solidFill>
                <a:schemeClr val="tx1"/>
              </a:solidFill>
            </a:endParaRPr>
          </a:p>
        </p:txBody>
      </p:sp>
      <p:sp>
        <p:nvSpPr>
          <p:cNvPr id="25" name="Rectangle 24">
            <a:extLst>
              <a:ext uri="{FF2B5EF4-FFF2-40B4-BE49-F238E27FC236}">
                <a16:creationId xmlns:a16="http://schemas.microsoft.com/office/drawing/2014/main" id="{307DD088-6262-4E30-904E-BF2858022777}"/>
              </a:ext>
            </a:extLst>
          </p:cNvPr>
          <p:cNvSpPr/>
          <p:nvPr/>
        </p:nvSpPr>
        <p:spPr>
          <a:xfrm>
            <a:off x="9031195" y="2996782"/>
            <a:ext cx="17689328" cy="7841931"/>
          </a:xfrm>
          <a:prstGeom prst="rect">
            <a:avLst/>
          </a:prstGeom>
          <a:gradFill flip="none" rotWithShape="1">
            <a:gsLst>
              <a:gs pos="0">
                <a:schemeClr val="bg1"/>
              </a:gs>
              <a:gs pos="35000">
                <a:schemeClr val="accent1">
                  <a:lumMod val="45000"/>
                  <a:lumOff val="55000"/>
                </a:schemeClr>
              </a:gs>
              <a:gs pos="69000">
                <a:schemeClr val="accent1">
                  <a:lumMod val="45000"/>
                  <a:lumOff val="55000"/>
                </a:schemeClr>
              </a:gs>
              <a:gs pos="100000">
                <a:schemeClr val="accent1">
                  <a:lumMod val="30000"/>
                  <a:lumOff val="70000"/>
                </a:schemeClr>
              </a:gs>
            </a:gsLst>
            <a:lin ang="13500000" scaled="1"/>
            <a:tileRect/>
          </a:gra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100" dirty="0">
                <a:solidFill>
                  <a:schemeClr val="tx1"/>
                </a:solidFill>
              </a:rPr>
              <a:t>Results and Implication . </a:t>
            </a:r>
          </a:p>
          <a:p>
            <a:r>
              <a:rPr lang="en-US" sz="4000" kern="100" dirty="0">
                <a:solidFill>
                  <a:schemeClr val="tx1"/>
                </a:solidFill>
                <a:effectLst/>
                <a:ea typeface="Calibri" panose="020F0502020204030204" pitchFamily="34" charset="0"/>
                <a:cs typeface="Times New Roman" panose="02020603050405020304" pitchFamily="18" charset="0"/>
              </a:rPr>
              <a:t>Interviews with representatives from Indivisible and TPUSA suggest that social media plays a significant role in contemporary political organizing particularly in relation to mobilization and organizational structure. Both organizations identified social media as a key tool for increasing outreach and engagement. Grunzke (indivisible) reemphasized social media enhances mobilization and amplifies previously underrepresented voices. This influx of diverse perspectives has contributed to a shift away from traditional hierarchical models. This shift is towards decentralized, bottom up leadership structures and forming of autonomous local groups. Corradi (TPUSA) acknowledged similar mobilization benefits but noted perceived difference in platform effectiveness across political ideologies. Both organizations indicated that, without social media, mobilization would rely more heavily on grassroot strategies. </a:t>
            </a:r>
          </a:p>
          <a:p>
            <a:r>
              <a:rPr lang="en-US" sz="3600" dirty="0">
                <a:solidFill>
                  <a:schemeClr val="tx1"/>
                </a:solidFill>
              </a:rPr>
              <a:t>. </a:t>
            </a:r>
          </a:p>
        </p:txBody>
      </p:sp>
      <p:sp>
        <p:nvSpPr>
          <p:cNvPr id="27" name="TextBox 26">
            <a:extLst>
              <a:ext uri="{FF2B5EF4-FFF2-40B4-BE49-F238E27FC236}">
                <a16:creationId xmlns:a16="http://schemas.microsoft.com/office/drawing/2014/main" id="{A2E46573-EAB0-457A-9957-80015AFB8866}"/>
              </a:ext>
            </a:extLst>
          </p:cNvPr>
          <p:cNvSpPr txBox="1"/>
          <p:nvPr/>
        </p:nvSpPr>
        <p:spPr>
          <a:xfrm>
            <a:off x="1508099" y="1082781"/>
            <a:ext cx="32735520" cy="1942308"/>
          </a:xfrm>
          <a:prstGeom prst="rect">
            <a:avLst/>
          </a:prstGeom>
          <a:noFill/>
        </p:spPr>
        <p:txBody>
          <a:bodyPr wrap="square" lIns="0" tIns="0" rIns="0" bIns="0" rtlCol="0" anchor="ctr">
            <a:noAutofit/>
          </a:bodyPr>
          <a:lstStyle/>
          <a:p>
            <a:pPr algn="ctr"/>
            <a:r>
              <a:rPr lang="en-US" sz="6400" b="1" dirty="0">
                <a:solidFill>
                  <a:srgbClr val="000000"/>
                </a:solidFill>
                <a:latin typeface="Times New Roman" panose="02020603050405020304" pitchFamily="18" charset="0"/>
              </a:rPr>
              <a:t>Hashtags and Hierarchies : Comparing Social Movements Pre and Post Social Media</a:t>
            </a:r>
            <a:endParaRPr lang="en-US" sz="6400" b="1" i="0" dirty="0">
              <a:solidFill>
                <a:srgbClr val="000000"/>
              </a:solidFill>
              <a:effectLst/>
              <a:latin typeface="Times New Roman" panose="02020603050405020304" pitchFamily="18" charset="0"/>
            </a:endParaRPr>
          </a:p>
          <a:p>
            <a:pPr algn="ctr"/>
            <a:r>
              <a:rPr lang="en-US" sz="2800" b="1" dirty="0">
                <a:solidFill>
                  <a:srgbClr val="000000"/>
                </a:solidFill>
                <a:latin typeface="Times New Roman" panose="02020603050405020304" pitchFamily="18" charset="0"/>
              </a:rPr>
              <a:t>By: Wyatt Eskew</a:t>
            </a:r>
            <a:endParaRPr lang="en-US" sz="2800" b="1" dirty="0"/>
          </a:p>
        </p:txBody>
      </p:sp>
      <p:sp>
        <p:nvSpPr>
          <p:cNvPr id="28" name="Rectangle 27">
            <a:extLst>
              <a:ext uri="{FF2B5EF4-FFF2-40B4-BE49-F238E27FC236}">
                <a16:creationId xmlns:a16="http://schemas.microsoft.com/office/drawing/2014/main" id="{C48F2220-D707-41D7-AC00-7D3C23533CB2}"/>
              </a:ext>
            </a:extLst>
          </p:cNvPr>
          <p:cNvSpPr/>
          <p:nvPr/>
        </p:nvSpPr>
        <p:spPr>
          <a:xfrm>
            <a:off x="19295654" y="11019218"/>
            <a:ext cx="16904347" cy="13072387"/>
          </a:xfrm>
          <a:prstGeom prst="rect">
            <a:avLst/>
          </a:prstGeom>
          <a:gradFill flip="none" rotWithShape="1">
            <a:gsLst>
              <a:gs pos="0">
                <a:schemeClr val="bg1"/>
              </a:gs>
              <a:gs pos="20000">
                <a:schemeClr val="accent1">
                  <a:lumMod val="45000"/>
                  <a:lumOff val="55000"/>
                </a:schemeClr>
              </a:gs>
              <a:gs pos="49000">
                <a:schemeClr val="accent1">
                  <a:lumMod val="45000"/>
                  <a:lumOff val="55000"/>
                </a:schemeClr>
              </a:gs>
              <a:gs pos="100000">
                <a:schemeClr val="accent1">
                  <a:lumMod val="30000"/>
                  <a:lumOff val="70000"/>
                </a:schemeClr>
              </a:gs>
            </a:gsLst>
            <a:lin ang="5400000" scaled="1"/>
            <a:tileRect/>
          </a:gra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000" dirty="0">
                <a:solidFill>
                  <a:schemeClr val="tx1"/>
                </a:solidFill>
                <a:ea typeface="Times New Roman" panose="02020603050405020304" pitchFamily="18" charset="0"/>
              </a:rPr>
              <a:t>Interview Response</a:t>
            </a:r>
            <a:endParaRPr lang="en-US" sz="4000" dirty="0">
              <a:solidFill>
                <a:schemeClr val="tx1"/>
              </a:solidFill>
              <a:effectLst/>
              <a:ea typeface="Times New Roman" panose="02020603050405020304" pitchFamily="18" charset="0"/>
            </a:endParaRPr>
          </a:p>
          <a:p>
            <a:pPr marL="857148" indent="-857148">
              <a:buFont typeface="Arial" panose="020B0604020202020204" pitchFamily="34" charset="0"/>
              <a:buChar char="•"/>
            </a:pPr>
            <a:endParaRPr lang="en-US" sz="4052" dirty="0">
              <a:solidFill>
                <a:schemeClr val="tx1"/>
              </a:solidFill>
            </a:endParaRPr>
          </a:p>
        </p:txBody>
      </p:sp>
      <p:pic>
        <p:nvPicPr>
          <p:cNvPr id="2" name="Picture 1">
            <a:extLst>
              <a:ext uri="{FF2B5EF4-FFF2-40B4-BE49-F238E27FC236}">
                <a16:creationId xmlns:a16="http://schemas.microsoft.com/office/drawing/2014/main" id="{A6DA324B-4E1D-6085-7B11-19903F7CA6BB}"/>
              </a:ext>
            </a:extLst>
          </p:cNvPr>
          <p:cNvPicPr>
            <a:picLocks noChangeAspect="1"/>
          </p:cNvPicPr>
          <p:nvPr/>
        </p:nvPicPr>
        <p:blipFill>
          <a:blip r:embed="rId2"/>
          <a:stretch>
            <a:fillRect/>
          </a:stretch>
        </p:blipFill>
        <p:spPr>
          <a:xfrm>
            <a:off x="27747827" y="12497255"/>
            <a:ext cx="7772400" cy="4590573"/>
          </a:xfrm>
          <a:prstGeom prst="rect">
            <a:avLst/>
          </a:prstGeom>
        </p:spPr>
      </p:pic>
      <p:pic>
        <p:nvPicPr>
          <p:cNvPr id="4" name="Picture 3">
            <a:extLst>
              <a:ext uri="{FF2B5EF4-FFF2-40B4-BE49-F238E27FC236}">
                <a16:creationId xmlns:a16="http://schemas.microsoft.com/office/drawing/2014/main" id="{B7F98CDB-E30D-D39D-293A-3F3C51A96130}"/>
              </a:ext>
            </a:extLst>
          </p:cNvPr>
          <p:cNvPicPr>
            <a:picLocks noChangeAspect="1"/>
          </p:cNvPicPr>
          <p:nvPr/>
        </p:nvPicPr>
        <p:blipFill>
          <a:blip r:embed="rId3"/>
          <a:stretch>
            <a:fillRect/>
          </a:stretch>
        </p:blipFill>
        <p:spPr>
          <a:xfrm>
            <a:off x="1058868" y="19146165"/>
            <a:ext cx="8729982" cy="4888790"/>
          </a:xfrm>
          <a:prstGeom prst="rect">
            <a:avLst/>
          </a:prstGeom>
        </p:spPr>
      </p:pic>
      <p:sp>
        <p:nvSpPr>
          <p:cNvPr id="5" name="Rectangle 4">
            <a:extLst>
              <a:ext uri="{FF2B5EF4-FFF2-40B4-BE49-F238E27FC236}">
                <a16:creationId xmlns:a16="http://schemas.microsoft.com/office/drawing/2014/main" id="{950C991D-0927-0369-2E1D-9DDA5B13F4DA}"/>
              </a:ext>
            </a:extLst>
          </p:cNvPr>
          <p:cNvSpPr/>
          <p:nvPr/>
        </p:nvSpPr>
        <p:spPr>
          <a:xfrm rot="10800000" flipV="1">
            <a:off x="188448" y="8154422"/>
            <a:ext cx="8416144" cy="2611778"/>
          </a:xfrm>
          <a:prstGeom prst="rect">
            <a:avLst/>
          </a:prstGeom>
          <a:gradFill>
            <a:gsLst>
              <a:gs pos="15000">
                <a:schemeClr val="bg1"/>
              </a:gs>
              <a:gs pos="45000">
                <a:schemeClr val="accent1">
                  <a:lumMod val="45000"/>
                  <a:lumOff val="55000"/>
                </a:schemeClr>
              </a:gs>
              <a:gs pos="55000">
                <a:schemeClr val="accent1">
                  <a:lumMod val="45000"/>
                  <a:lumOff val="55000"/>
                </a:schemeClr>
              </a:gs>
              <a:gs pos="100000">
                <a:schemeClr val="accent1">
                  <a:lumMod val="30000"/>
                  <a:lumOff val="70000"/>
                </a:schemeClr>
              </a:gs>
            </a:gsLst>
            <a:lin ang="8100000" scaled="1"/>
          </a:gra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dirty="0">
              <a:solidFill>
                <a:schemeClr val="tx1"/>
              </a:solidFill>
            </a:endParaRPr>
          </a:p>
          <a:p>
            <a:pPr algn="ctr"/>
            <a:r>
              <a:rPr lang="en-US" sz="3600" dirty="0">
                <a:solidFill>
                  <a:schemeClr val="tx1"/>
                </a:solidFill>
              </a:rPr>
              <a:t>Literature</a:t>
            </a:r>
          </a:p>
          <a:p>
            <a:pPr algn="ctr"/>
            <a:endParaRPr lang="en-US" sz="2700" dirty="0">
              <a:solidFill>
                <a:schemeClr val="tx1"/>
              </a:solidFill>
            </a:endParaRPr>
          </a:p>
          <a:p>
            <a:r>
              <a:rPr lang="en-US" sz="2700" dirty="0">
                <a:solidFill>
                  <a:schemeClr val="tx1"/>
                </a:solidFill>
              </a:rPr>
              <a:t>Interview with Indivisible representative: Leah Grunzke</a:t>
            </a:r>
          </a:p>
          <a:p>
            <a:r>
              <a:rPr lang="en-US" sz="2700" dirty="0">
                <a:solidFill>
                  <a:schemeClr val="tx1"/>
                </a:solidFill>
              </a:rPr>
              <a:t>Interview with TPUSA BSU representative: Benjamin Corradi</a:t>
            </a:r>
            <a:endParaRPr lang="en-US" sz="4000" dirty="0">
              <a:solidFill>
                <a:schemeClr val="tx1"/>
              </a:solidFill>
            </a:endParaRPr>
          </a:p>
          <a:p>
            <a:endParaRPr lang="en-US" sz="4000" dirty="0">
              <a:solidFill>
                <a:schemeClr val="tx1"/>
              </a:solidFill>
            </a:endParaRPr>
          </a:p>
          <a:p>
            <a:pPr algn="ctr"/>
            <a:endParaRPr lang="en-US" sz="3000" dirty="0">
              <a:solidFill>
                <a:schemeClr val="tx1"/>
              </a:solidFill>
            </a:endParaRPr>
          </a:p>
        </p:txBody>
      </p:sp>
      <p:sp>
        <p:nvSpPr>
          <p:cNvPr id="6" name="Oval Callout 5">
            <a:extLst>
              <a:ext uri="{FF2B5EF4-FFF2-40B4-BE49-F238E27FC236}">
                <a16:creationId xmlns:a16="http://schemas.microsoft.com/office/drawing/2014/main" id="{20C5C9F1-096F-9C4A-FFA4-7246D4C9A881}"/>
              </a:ext>
            </a:extLst>
          </p:cNvPr>
          <p:cNvSpPr/>
          <p:nvPr/>
        </p:nvSpPr>
        <p:spPr>
          <a:xfrm flipH="1">
            <a:off x="19763513" y="11632424"/>
            <a:ext cx="7187224" cy="4590573"/>
          </a:xfrm>
          <a:prstGeom prst="wedgeEllipseCallout">
            <a:avLst>
              <a:gd name="adj1" fmla="val -54313"/>
              <a:gd name="adj2" fmla="val 4258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Q1“</a:t>
            </a:r>
            <a:r>
              <a:rPr lang="en-US" sz="4800" dirty="0">
                <a:ln w="0"/>
                <a:solidFill>
                  <a:schemeClr val="tx1"/>
                </a:solidFill>
                <a:effectLst>
                  <a:outerShdw blurRad="38100" dist="19050" dir="2700000" algn="tl" rotWithShape="0">
                    <a:schemeClr val="dk1">
                      <a:alpha val="40000"/>
                    </a:schemeClr>
                  </a:outerShdw>
                </a:effectLst>
              </a:rPr>
              <a:t>Young Conservatives seem to be turning away from social media”</a:t>
            </a:r>
            <a:endParaRPr lang="en-US" sz="4800" dirty="0"/>
          </a:p>
        </p:txBody>
      </p:sp>
      <p:sp>
        <p:nvSpPr>
          <p:cNvPr id="8" name="Oval Callout 7">
            <a:extLst>
              <a:ext uri="{FF2B5EF4-FFF2-40B4-BE49-F238E27FC236}">
                <a16:creationId xmlns:a16="http://schemas.microsoft.com/office/drawing/2014/main" id="{D6E9A293-0D11-3C3D-0DEF-2497CD33D40B}"/>
              </a:ext>
            </a:extLst>
          </p:cNvPr>
          <p:cNvSpPr/>
          <p:nvPr/>
        </p:nvSpPr>
        <p:spPr>
          <a:xfrm flipH="1">
            <a:off x="20171945" y="18156004"/>
            <a:ext cx="6778792" cy="4992754"/>
          </a:xfrm>
          <a:prstGeom prst="wedgeEllipseCallout">
            <a:avLst>
              <a:gd name="adj1" fmla="val -51503"/>
              <a:gd name="adj2" fmla="val -4884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n w="0"/>
                <a:solidFill>
                  <a:schemeClr val="tx1"/>
                </a:solidFill>
                <a:effectLst>
                  <a:outerShdw blurRad="38100" dist="19050" dir="2700000" algn="tl" rotWithShape="0">
                    <a:schemeClr val="dk1">
                      <a:alpha val="40000"/>
                    </a:schemeClr>
                  </a:outerShdw>
                </a:effectLst>
              </a:rPr>
              <a:t>Q2“Leaders within the organization keep a strong message and don’t change</a:t>
            </a:r>
            <a:r>
              <a:rPr lang="en-US" dirty="0">
                <a:ln w="0"/>
                <a:solidFill>
                  <a:schemeClr val="tx1"/>
                </a:solidFill>
                <a:effectLst>
                  <a:outerShdw blurRad="38100" dist="19050" dir="2700000" algn="tl" rotWithShape="0">
                    <a:schemeClr val="dk1">
                      <a:alpha val="40000"/>
                    </a:schemeClr>
                  </a:outerShdw>
                </a:effectLst>
              </a:rPr>
              <a:t>” </a:t>
            </a:r>
          </a:p>
        </p:txBody>
      </p:sp>
      <p:sp>
        <p:nvSpPr>
          <p:cNvPr id="9" name="Oval Callout 8">
            <a:extLst>
              <a:ext uri="{FF2B5EF4-FFF2-40B4-BE49-F238E27FC236}">
                <a16:creationId xmlns:a16="http://schemas.microsoft.com/office/drawing/2014/main" id="{A2EA2192-3202-77F4-E759-18790A4B2555}"/>
              </a:ext>
            </a:extLst>
          </p:cNvPr>
          <p:cNvSpPr/>
          <p:nvPr/>
        </p:nvSpPr>
        <p:spPr>
          <a:xfrm flipH="1">
            <a:off x="29068204" y="18348507"/>
            <a:ext cx="7131796" cy="4590573"/>
          </a:xfrm>
          <a:prstGeom prst="wedgeEllipseCallout">
            <a:avLst>
              <a:gd name="adj1" fmla="val 23889"/>
              <a:gd name="adj2" fmla="val -7265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Q3”Within TPUSA has been helpful… Allows leaders to communicate” </a:t>
            </a:r>
          </a:p>
        </p:txBody>
      </p:sp>
      <p:sp>
        <p:nvSpPr>
          <p:cNvPr id="10" name="Oval Callout 9">
            <a:extLst>
              <a:ext uri="{FF2B5EF4-FFF2-40B4-BE49-F238E27FC236}">
                <a16:creationId xmlns:a16="http://schemas.microsoft.com/office/drawing/2014/main" id="{4EA82F92-333E-0A4B-D8ED-6F47E6EF0AE3}"/>
              </a:ext>
            </a:extLst>
          </p:cNvPr>
          <p:cNvSpPr/>
          <p:nvPr/>
        </p:nvSpPr>
        <p:spPr>
          <a:xfrm>
            <a:off x="1418269" y="12497255"/>
            <a:ext cx="7186323" cy="4590573"/>
          </a:xfrm>
          <a:prstGeom prst="wedgeEllipseCallout">
            <a:avLst>
              <a:gd name="adj1" fmla="val -3888"/>
              <a:gd name="adj2" fmla="val 677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Q1“The needs of the many are much more accessible” </a:t>
            </a:r>
          </a:p>
        </p:txBody>
      </p:sp>
      <p:sp>
        <p:nvSpPr>
          <p:cNvPr id="11" name="Oval Callout 10">
            <a:extLst>
              <a:ext uri="{FF2B5EF4-FFF2-40B4-BE49-F238E27FC236}">
                <a16:creationId xmlns:a16="http://schemas.microsoft.com/office/drawing/2014/main" id="{6E87A02B-FCBC-08E9-890C-ECC45D5C86CF}"/>
              </a:ext>
            </a:extLst>
          </p:cNvPr>
          <p:cNvSpPr/>
          <p:nvPr/>
        </p:nvSpPr>
        <p:spPr>
          <a:xfrm>
            <a:off x="9420710" y="12552377"/>
            <a:ext cx="7246543" cy="4888790"/>
          </a:xfrm>
          <a:prstGeom prst="wedgeEllipseCallout">
            <a:avLst>
              <a:gd name="adj1" fmla="val -38545"/>
              <a:gd name="adj2" fmla="val 659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Q2“Get people involved directly… Algorithm devolves engagement into bots” </a:t>
            </a:r>
          </a:p>
        </p:txBody>
      </p:sp>
      <p:sp>
        <p:nvSpPr>
          <p:cNvPr id="12" name="Oval Callout 11">
            <a:extLst>
              <a:ext uri="{FF2B5EF4-FFF2-40B4-BE49-F238E27FC236}">
                <a16:creationId xmlns:a16="http://schemas.microsoft.com/office/drawing/2014/main" id="{00D935F4-8D90-8C45-7BF6-BDDEF5E0890B}"/>
              </a:ext>
            </a:extLst>
          </p:cNvPr>
          <p:cNvSpPr/>
          <p:nvPr/>
        </p:nvSpPr>
        <p:spPr>
          <a:xfrm>
            <a:off x="10236826" y="18553228"/>
            <a:ext cx="7246543" cy="4888790"/>
          </a:xfrm>
          <a:prstGeom prst="wedgeEllipseCallout">
            <a:avLst>
              <a:gd name="adj1" fmla="val -48557"/>
              <a:gd name="adj2" fmla="val 5116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Q3“What it (social media) has done is create a lot of friction within our leadership”</a:t>
            </a:r>
          </a:p>
        </p:txBody>
      </p:sp>
      <p:sp>
        <p:nvSpPr>
          <p:cNvPr id="3" name="TextBox 2">
            <a:extLst>
              <a:ext uri="{FF2B5EF4-FFF2-40B4-BE49-F238E27FC236}">
                <a16:creationId xmlns:a16="http://schemas.microsoft.com/office/drawing/2014/main" id="{603928C9-8960-89F0-EE1D-195E68E461DB}"/>
              </a:ext>
            </a:extLst>
          </p:cNvPr>
          <p:cNvSpPr txBox="1"/>
          <p:nvPr/>
        </p:nvSpPr>
        <p:spPr>
          <a:xfrm>
            <a:off x="31233979" y="7170821"/>
            <a:ext cx="0" cy="0"/>
          </a:xfrm>
          <a:prstGeom prst="rect">
            <a:avLst/>
          </a:prstGeom>
          <a:noFill/>
        </p:spPr>
        <p:txBody>
          <a:bodyPr wrap="none" lIns="0" tIns="0" rIns="0" bIns="0" rtlCol="0">
            <a:noAutofit/>
          </a:bodyPr>
          <a:lstStyle/>
          <a:p>
            <a:pPr algn="l"/>
            <a:endParaRPr lang="en-US" sz="1200" dirty="0">
              <a:solidFill>
                <a:schemeClr val="tx1">
                  <a:lumMod val="75000"/>
                  <a:lumOff val="25000"/>
                </a:schemeClr>
              </a:solidFill>
              <a:latin typeface="+mn-lt"/>
            </a:endParaRPr>
          </a:p>
        </p:txBody>
      </p:sp>
      <p:sp>
        <p:nvSpPr>
          <p:cNvPr id="7" name="Rectangle 6">
            <a:extLst>
              <a:ext uri="{FF2B5EF4-FFF2-40B4-BE49-F238E27FC236}">
                <a16:creationId xmlns:a16="http://schemas.microsoft.com/office/drawing/2014/main" id="{E8A77ECF-8E5D-0C84-D394-BA66A4C426B2}"/>
              </a:ext>
            </a:extLst>
          </p:cNvPr>
          <p:cNvSpPr/>
          <p:nvPr/>
        </p:nvSpPr>
        <p:spPr>
          <a:xfrm>
            <a:off x="27219051" y="2950299"/>
            <a:ext cx="9356949" cy="7916519"/>
          </a:xfrm>
          <a:prstGeom prst="rect">
            <a:avLst/>
          </a:prstGeom>
          <a:gradFill flip="none" rotWithShape="1">
            <a:gsLst>
              <a:gs pos="0">
                <a:schemeClr val="bg1"/>
              </a:gs>
              <a:gs pos="35000">
                <a:schemeClr val="accent1">
                  <a:lumMod val="45000"/>
                  <a:lumOff val="55000"/>
                </a:schemeClr>
              </a:gs>
              <a:gs pos="69000">
                <a:schemeClr val="accent1">
                  <a:lumMod val="45000"/>
                  <a:lumOff val="55000"/>
                </a:schemeClr>
              </a:gs>
              <a:gs pos="100000">
                <a:schemeClr val="accent1">
                  <a:lumMod val="30000"/>
                  <a:lumOff val="70000"/>
                </a:schemeClr>
              </a:gs>
            </a:gsLst>
            <a:lin ang="13500000" scaled="1"/>
            <a:tileRect/>
          </a:gra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052" dirty="0">
                <a:solidFill>
                  <a:schemeClr val="tx1"/>
                </a:solidFill>
              </a:rPr>
              <a:t>Questions Asked</a:t>
            </a:r>
            <a:endParaRPr lang="en-US" sz="3800" dirty="0">
              <a:solidFill>
                <a:schemeClr val="tx1"/>
              </a:solidFill>
            </a:endParaRPr>
          </a:p>
          <a:p>
            <a:r>
              <a:rPr lang="en-US" sz="2600" dirty="0">
                <a:solidFill>
                  <a:schemeClr val="tx1"/>
                </a:solidFill>
              </a:rPr>
              <a:t>Q1 : Do you think social media has made activism more accessible?</a:t>
            </a:r>
          </a:p>
          <a:p>
            <a:r>
              <a:rPr lang="en-US" sz="2600" dirty="0">
                <a:solidFill>
                  <a:schemeClr val="tx1"/>
                </a:solidFill>
              </a:rPr>
              <a:t>Q2: How do you maintain message discipline?</a:t>
            </a:r>
          </a:p>
          <a:p>
            <a:r>
              <a:rPr lang="en-US" sz="2600" dirty="0">
                <a:solidFill>
                  <a:schemeClr val="tx1"/>
                </a:solidFill>
              </a:rPr>
              <a:t>Q3: How has Social Media changed how leadership works within your organization?</a:t>
            </a:r>
          </a:p>
          <a:p>
            <a:r>
              <a:rPr lang="en-US" sz="2600" dirty="0">
                <a:solidFill>
                  <a:schemeClr val="tx1"/>
                </a:solidFill>
              </a:rPr>
              <a:t>Q4:How do you measure the effectiveness of a campaign, is it offline outcome or online metrics based?</a:t>
            </a:r>
          </a:p>
          <a:p>
            <a:r>
              <a:rPr lang="en-US" sz="2600" dirty="0">
                <a:solidFill>
                  <a:schemeClr val="tx1"/>
                </a:solidFill>
              </a:rPr>
              <a:t>Q5: Do you see a shift in towards more decentralized or leaderless organizations?</a:t>
            </a:r>
          </a:p>
          <a:p>
            <a:r>
              <a:rPr lang="en-US" sz="2600" dirty="0">
                <a:solidFill>
                  <a:schemeClr val="tx1"/>
                </a:solidFill>
              </a:rPr>
              <a:t>Q6: In your experience,  does social media lead to real world action?</a:t>
            </a:r>
          </a:p>
          <a:p>
            <a:r>
              <a:rPr lang="en-US" sz="2600" dirty="0">
                <a:solidFill>
                  <a:schemeClr val="tx1"/>
                </a:solidFill>
              </a:rPr>
              <a:t>Q7: How do you think movements like yours would have operated differently without social media. </a:t>
            </a:r>
          </a:p>
          <a:p>
            <a:r>
              <a:rPr lang="en-US" sz="2600" dirty="0">
                <a:solidFill>
                  <a:schemeClr val="tx1"/>
                </a:solidFill>
              </a:rPr>
              <a:t>Q8: Do you think today’s Social Movements are stronger because of social media?</a:t>
            </a:r>
          </a:p>
          <a:p>
            <a:r>
              <a:rPr lang="en-US" sz="2600" dirty="0">
                <a:solidFill>
                  <a:schemeClr val="tx1"/>
                </a:solidFill>
              </a:rPr>
              <a:t>QTPUSA: How does social media shape outreach on college campuses?</a:t>
            </a:r>
            <a:br>
              <a:rPr lang="en-US" sz="2600" dirty="0">
                <a:solidFill>
                  <a:schemeClr val="tx1"/>
                </a:solidFill>
              </a:rPr>
            </a:br>
            <a:r>
              <a:rPr lang="en-US" sz="2600" dirty="0">
                <a:solidFill>
                  <a:schemeClr val="tx1"/>
                </a:solidFill>
              </a:rPr>
              <a:t>QIND: How do you coordinate decentralized local chapters? </a:t>
            </a:r>
          </a:p>
          <a:p>
            <a:endParaRPr lang="en-US" sz="2800" dirty="0">
              <a:solidFill>
                <a:schemeClr val="tx1"/>
              </a:solidFill>
            </a:endParaRPr>
          </a:p>
          <a:p>
            <a:endParaRPr lang="en-US" sz="2800" dirty="0">
              <a:solidFill>
                <a:schemeClr val="tx1"/>
              </a:solidFill>
            </a:endParaRPr>
          </a:p>
        </p:txBody>
      </p:sp>
      <p:sp>
        <p:nvSpPr>
          <p:cNvPr id="13" name="TextBox 12">
            <a:extLst>
              <a:ext uri="{FF2B5EF4-FFF2-40B4-BE49-F238E27FC236}">
                <a16:creationId xmlns:a16="http://schemas.microsoft.com/office/drawing/2014/main" id="{07A8F8B0-0C19-A155-C0AC-4F8DB8D1FB66}"/>
              </a:ext>
            </a:extLst>
          </p:cNvPr>
          <p:cNvSpPr txBox="1"/>
          <p:nvPr/>
        </p:nvSpPr>
        <p:spPr>
          <a:xfrm>
            <a:off x="9788850" y="23297675"/>
            <a:ext cx="7499812" cy="493926"/>
          </a:xfrm>
          <a:prstGeom prst="rect">
            <a:avLst/>
          </a:prstGeom>
          <a:noFill/>
        </p:spPr>
        <p:txBody>
          <a:bodyPr wrap="square" lIns="0" tIns="0" rIns="0" bIns="0" rtlCol="0">
            <a:noAutofit/>
          </a:bodyPr>
          <a:lstStyle/>
          <a:p>
            <a:pPr algn="r"/>
            <a:r>
              <a:rPr lang="en-US" sz="4400" dirty="0">
                <a:solidFill>
                  <a:schemeClr val="tx1"/>
                </a:solidFill>
              </a:rPr>
              <a:t>Interview with Leah Grunzke</a:t>
            </a:r>
          </a:p>
        </p:txBody>
      </p:sp>
      <p:sp>
        <p:nvSpPr>
          <p:cNvPr id="14" name="TextBox 13">
            <a:extLst>
              <a:ext uri="{FF2B5EF4-FFF2-40B4-BE49-F238E27FC236}">
                <a16:creationId xmlns:a16="http://schemas.microsoft.com/office/drawing/2014/main" id="{A261FBF4-2833-820C-8DCD-1CBE732B42CB}"/>
              </a:ext>
            </a:extLst>
          </p:cNvPr>
          <p:cNvSpPr txBox="1"/>
          <p:nvPr/>
        </p:nvSpPr>
        <p:spPr>
          <a:xfrm>
            <a:off x="28962853" y="23461511"/>
            <a:ext cx="7613147" cy="1017292"/>
          </a:xfrm>
          <a:prstGeom prst="rect">
            <a:avLst/>
          </a:prstGeom>
          <a:noFill/>
        </p:spPr>
        <p:txBody>
          <a:bodyPr wrap="square" lIns="0" tIns="0" rIns="0" bIns="0" rtlCol="0">
            <a:noAutofit/>
          </a:bodyPr>
          <a:lstStyle/>
          <a:p>
            <a:pPr algn="l"/>
            <a:r>
              <a:rPr lang="en-US" sz="4000" dirty="0">
                <a:solidFill>
                  <a:schemeClr val="tx1">
                    <a:lumMod val="75000"/>
                    <a:lumOff val="25000"/>
                  </a:schemeClr>
                </a:solidFill>
                <a:latin typeface="+mn-lt"/>
              </a:rPr>
              <a:t>Interview with Benjamin Corradi</a:t>
            </a:r>
          </a:p>
        </p:txBody>
      </p:sp>
    </p:spTree>
    <p:extLst>
      <p:ext uri="{BB962C8B-B14F-4D97-AF65-F5344CB8AC3E}">
        <p14:creationId xmlns:p14="http://schemas.microsoft.com/office/powerpoint/2010/main" val="3099642499"/>
      </p:ext>
    </p:extLst>
  </p:cSld>
  <p:clrMapOvr>
    <a:masterClrMapping/>
  </p:clrMapOvr>
</p:sld>
</file>

<file path=ppt/theme/theme1.xml><?xml version="1.0" encoding="utf-8"?>
<a:theme xmlns:a="http://schemas.openxmlformats.org/drawingml/2006/main" name="1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alibri Light-Constantia">
      <a:majorFont>
        <a:latin typeface="Calibri Light"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200" dirty="0" smtClean="0">
            <a:solidFill>
              <a:schemeClr val="tx1">
                <a:lumMod val="75000"/>
                <a:lumOff val="25000"/>
              </a:schemeClr>
            </a:solidFill>
            <a:latin typeface="+mn-lt"/>
          </a:defRPr>
        </a:defPPr>
      </a:lstStyle>
    </a:txDef>
  </a:objectDefaults>
  <a:extraClrSchemeLst/>
  <a:extLst>
    <a:ext uri="{05A4C25C-085E-4340-85A3-A5531E510DB2}">
      <thm15:themeFamily xmlns:thm15="http://schemas.microsoft.com/office/thememl/2012/main" name="TF16411175_Green pitch deck_AAS_v4" id="{7774237F-020F-43A5-B912-064E6C199417}" vid="{D87B7C14-9379-4774-A3D4-9FA5066AD9E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5EDE9F8CA40874BB163F976AA4C828D" ma:contentTypeVersion="10" ma:contentTypeDescription="Create a new document." ma:contentTypeScope="" ma:versionID="c40e5b3bda05d45f039466baf123c4ae">
  <xsd:schema xmlns:xsd="http://www.w3.org/2001/XMLSchema" xmlns:xs="http://www.w3.org/2001/XMLSchema" xmlns:p="http://schemas.microsoft.com/office/2006/metadata/properties" xmlns:ns3="c5aca2cc-4b4f-41f6-9c98-ae1d5933ba23" xmlns:ns4="b42f8e9b-7339-4341-b371-7a118bf5a6c6" targetNamespace="http://schemas.microsoft.com/office/2006/metadata/properties" ma:root="true" ma:fieldsID="fec5812f13848bb97504c763c57a303b" ns3:_="" ns4:_="">
    <xsd:import namespace="c5aca2cc-4b4f-41f6-9c98-ae1d5933ba23"/>
    <xsd:import namespace="b42f8e9b-7339-4341-b371-7a118bf5a6c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_activity"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aca2cc-4b4f-41f6-9c98-ae1d5933ba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2f8e9b-7339-4341-b371-7a118bf5a6c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c5aca2cc-4b4f-41f6-9c98-ae1d5933ba2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648101-9B98-480F-9663-9A37E3AB2E1B}">
  <ds:schemaRefs>
    <ds:schemaRef ds:uri="http://schemas.microsoft.com/office/2006/metadata/contentType"/>
    <ds:schemaRef ds:uri="http://schemas.microsoft.com/office/2006/metadata/properties/metaAttributes"/>
    <ds:schemaRef ds:uri="http://www.w3.org/2000/xmlns/"/>
    <ds:schemaRef ds:uri="http://www.w3.org/2001/XMLSchema"/>
    <ds:schemaRef ds:uri="c5aca2cc-4b4f-41f6-9c98-ae1d5933ba23"/>
    <ds:schemaRef ds:uri="b42f8e9b-7339-4341-b371-7a118bf5a6c6"/>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A3B4266-8663-4152-924F-DDB151EA2B1D}">
  <ds:schemaRefs>
    <ds:schemaRef ds:uri="http://purl.org/dc/dcmitype/"/>
    <ds:schemaRef ds:uri="http://purl.org/dc/terms/"/>
    <ds:schemaRef ds:uri="http://schemas.openxmlformats.org/package/2006/metadata/core-properties"/>
    <ds:schemaRef ds:uri="http://www.w3.org/XML/1998/namespace"/>
    <ds:schemaRef ds:uri="http://schemas.microsoft.com/office/2006/metadata/properties"/>
    <ds:schemaRef ds:uri="http://schemas.microsoft.com/office/2006/documentManagement/types"/>
    <ds:schemaRef ds:uri="http://purl.org/dc/elements/1.1/"/>
    <ds:schemaRef ds:uri="b42f8e9b-7339-4341-b371-7a118bf5a6c6"/>
    <ds:schemaRef ds:uri="http://schemas.microsoft.com/office/infopath/2007/PartnerControls"/>
    <ds:schemaRef ds:uri="c5aca2cc-4b4f-41f6-9c98-ae1d5933ba23"/>
  </ds:schemaRefs>
</ds:datastoreItem>
</file>

<file path=customXml/itemProps3.xml><?xml version="1.0" encoding="utf-8"?>
<ds:datastoreItem xmlns:ds="http://schemas.openxmlformats.org/officeDocument/2006/customXml" ds:itemID="{0DC4A0E4-0E60-42AB-8835-5651D33B97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6268</TotalTime>
  <Words>453</Words>
  <Application>Microsoft Macintosh PowerPoint</Application>
  <PresentationFormat>Custom</PresentationFormat>
  <Paragraphs>74</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Constantia</vt:lpstr>
      <vt:lpstr>Times New Roman</vt:lpstr>
      <vt:lpstr>1_Office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Donnay, Patrick D</dc:creator>
  <cp:lastModifiedBy>Eskew, Wyatt E</cp:lastModifiedBy>
  <cp:revision>23</cp:revision>
  <cp:lastPrinted>2024-03-30T01:45:32Z</cp:lastPrinted>
  <dcterms:created xsi:type="dcterms:W3CDTF">2021-03-28T15:29:06Z</dcterms:created>
  <dcterms:modified xsi:type="dcterms:W3CDTF">2026-04-06T03:08:52Z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0x010100E5EDE9F8CA40874BB163F976AA4C828D</vt:lpwstr>
  </property>
</Properties>
</file>