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68" r:id="rId1"/>
  </p:sldMasterIdLst>
  <p:notesMasterIdLst>
    <p:notesMasterId r:id="rId3"/>
  </p:notesMasterIdLst>
  <p:sldIdLst>
    <p:sldId id="262" r:id="rId2"/>
  </p:sldIdLst>
  <p:sldSz cx="36576000" cy="2743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640" userDrawn="1">
          <p15:clr>
            <a:srgbClr val="A4A3A4"/>
          </p15:clr>
        </p15:guide>
        <p15:guide id="2" pos="1152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0D0D"/>
    <a:srgbClr val="D5CBD7"/>
    <a:srgbClr val="F1C2DE"/>
    <a:srgbClr val="16785D"/>
    <a:srgbClr val="009051"/>
    <a:srgbClr val="18855F"/>
    <a:srgbClr val="DE6225"/>
    <a:srgbClr val="17871C"/>
    <a:srgbClr val="014441"/>
    <a:srgbClr val="595959"/>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413"/>
    <p:restoredTop sz="94677"/>
  </p:normalViewPr>
  <p:slideViewPr>
    <p:cSldViewPr snapToGrid="0">
      <p:cViewPr>
        <p:scale>
          <a:sx n="21" d="100"/>
          <a:sy n="21" d="100"/>
        </p:scale>
        <p:origin x="355" y="19"/>
      </p:cViewPr>
      <p:guideLst>
        <p:guide orient="horz" pos="8640"/>
        <p:guide pos="1152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smtClean="0">
                <a:latin typeface="Calibri" charset="0"/>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smtClean="0">
                <a:latin typeface="Calibri" charset="0"/>
              </a:defRPr>
            </a:lvl1pPr>
          </a:lstStyle>
          <a:p>
            <a:pPr>
              <a:defRPr/>
            </a:pPr>
            <a:fld id="{3E645C15-BC93-A44A-A06A-B4B04C4ED5F7}" type="datetime1">
              <a:rPr lang="en-US"/>
              <a:pPr>
                <a:defRPr/>
              </a:pPr>
              <a:t>3/29/2026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smtClean="0">
                <a:latin typeface="Calibri" charset="0"/>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smtClean="0">
                <a:latin typeface="Calibri" charset="0"/>
              </a:defRPr>
            </a:lvl1pPr>
          </a:lstStyle>
          <a:p>
            <a:pPr>
              <a:defRPr/>
            </a:pPr>
            <a:fld id="{E72FF227-20E3-6C4F-8C56-249F9EE6D58F}" type="slidenum">
              <a:rPr lang="en-US"/>
              <a:pPr>
                <a:defRPr/>
              </a:pPr>
              <a:t>‹#›</a:t>
            </a:fld>
            <a:endParaRPr lang="en-US" dirty="0"/>
          </a:p>
        </p:txBody>
      </p:sp>
    </p:spTree>
    <p:extLst>
      <p:ext uri="{BB962C8B-B14F-4D97-AF65-F5344CB8AC3E}">
        <p14:creationId xmlns:p14="http://schemas.microsoft.com/office/powerpoint/2010/main" val="2972623183"/>
      </p:ext>
    </p:extLst>
  </p:cSld>
  <p:clrMap bg1="lt1" tx1="dk1" bg2="lt2" tx2="dk2" accent1="accent1" accent2="accent2" accent3="accent3" accent4="accent4" accent5="accent5" accent6="accent6" hlink="hlink" folHlink="folHlink"/>
  <p:notesStyle>
    <a:lvl1pPr algn="l" defTabSz="380985" rtl="0" eaLnBrk="0" fontAlgn="base" hangingPunct="0">
      <a:spcBef>
        <a:spcPct val="30000"/>
      </a:spcBef>
      <a:spcAft>
        <a:spcPct val="0"/>
      </a:spcAft>
      <a:defRPr sz="1000" kern="1200">
        <a:solidFill>
          <a:schemeClr val="tx1"/>
        </a:solidFill>
        <a:latin typeface="+mn-lt"/>
        <a:ea typeface="ＭＳ Ｐゴシック" pitchFamily="-108" charset="-128"/>
        <a:cs typeface="ＭＳ Ｐゴシック" pitchFamily="-108" charset="-128"/>
      </a:defRPr>
    </a:lvl1pPr>
    <a:lvl2pPr marL="380985" algn="l" defTabSz="380985" rtl="0" eaLnBrk="0" fontAlgn="base" hangingPunct="0">
      <a:spcBef>
        <a:spcPct val="30000"/>
      </a:spcBef>
      <a:spcAft>
        <a:spcPct val="0"/>
      </a:spcAft>
      <a:defRPr sz="1000" kern="1200">
        <a:solidFill>
          <a:schemeClr val="tx1"/>
        </a:solidFill>
        <a:latin typeface="+mn-lt"/>
        <a:ea typeface="ＭＳ Ｐゴシック" pitchFamily="-108" charset="-128"/>
        <a:cs typeface="+mn-cs"/>
      </a:defRPr>
    </a:lvl2pPr>
    <a:lvl3pPr marL="761970" algn="l" defTabSz="380985" rtl="0" eaLnBrk="0" fontAlgn="base" hangingPunct="0">
      <a:spcBef>
        <a:spcPct val="30000"/>
      </a:spcBef>
      <a:spcAft>
        <a:spcPct val="0"/>
      </a:spcAft>
      <a:defRPr sz="1000" kern="1200">
        <a:solidFill>
          <a:schemeClr val="tx1"/>
        </a:solidFill>
        <a:latin typeface="+mn-lt"/>
        <a:ea typeface="ＭＳ Ｐゴシック" pitchFamily="-108" charset="-128"/>
        <a:cs typeface="+mn-cs"/>
      </a:defRPr>
    </a:lvl3pPr>
    <a:lvl4pPr marL="1142954" algn="l" defTabSz="380985" rtl="0" eaLnBrk="0" fontAlgn="base" hangingPunct="0">
      <a:spcBef>
        <a:spcPct val="30000"/>
      </a:spcBef>
      <a:spcAft>
        <a:spcPct val="0"/>
      </a:spcAft>
      <a:defRPr sz="1000" kern="1200">
        <a:solidFill>
          <a:schemeClr val="tx1"/>
        </a:solidFill>
        <a:latin typeface="+mn-lt"/>
        <a:ea typeface="ＭＳ Ｐゴシック" pitchFamily="-108" charset="-128"/>
        <a:cs typeface="+mn-cs"/>
      </a:defRPr>
    </a:lvl4pPr>
    <a:lvl5pPr marL="1523939" algn="l" defTabSz="380985" rtl="0" eaLnBrk="0" fontAlgn="base" hangingPunct="0">
      <a:spcBef>
        <a:spcPct val="30000"/>
      </a:spcBef>
      <a:spcAft>
        <a:spcPct val="0"/>
      </a:spcAft>
      <a:defRPr sz="1000" kern="1200">
        <a:solidFill>
          <a:schemeClr val="tx1"/>
        </a:solidFill>
        <a:latin typeface="+mn-lt"/>
        <a:ea typeface="ＭＳ Ｐゴシック" pitchFamily="-108" charset="-128"/>
        <a:cs typeface="+mn-cs"/>
      </a:defRPr>
    </a:lvl5pPr>
    <a:lvl6pPr marL="1904924" algn="l" defTabSz="380985" rtl="0" eaLnBrk="1" latinLnBrk="0" hangingPunct="1">
      <a:defRPr sz="1000" kern="1200">
        <a:solidFill>
          <a:schemeClr val="tx1"/>
        </a:solidFill>
        <a:latin typeface="+mn-lt"/>
        <a:ea typeface="+mn-ea"/>
        <a:cs typeface="+mn-cs"/>
      </a:defRPr>
    </a:lvl6pPr>
    <a:lvl7pPr marL="2285909" algn="l" defTabSz="380985" rtl="0" eaLnBrk="1" latinLnBrk="0" hangingPunct="1">
      <a:defRPr sz="1000" kern="1200">
        <a:solidFill>
          <a:schemeClr val="tx1"/>
        </a:solidFill>
        <a:latin typeface="+mn-lt"/>
        <a:ea typeface="+mn-ea"/>
        <a:cs typeface="+mn-cs"/>
      </a:defRPr>
    </a:lvl7pPr>
    <a:lvl8pPr marL="2666893" algn="l" defTabSz="380985" rtl="0" eaLnBrk="1" latinLnBrk="0" hangingPunct="1">
      <a:defRPr sz="1000" kern="1200">
        <a:solidFill>
          <a:schemeClr val="tx1"/>
        </a:solidFill>
        <a:latin typeface="+mn-lt"/>
        <a:ea typeface="+mn-ea"/>
        <a:cs typeface="+mn-cs"/>
      </a:defRPr>
    </a:lvl8pPr>
    <a:lvl9pPr marL="3047878" algn="l" defTabSz="380985" rtl="0" eaLnBrk="1" latinLnBrk="0" hangingPunct="1">
      <a:defRPr sz="10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33864" y="-33870"/>
            <a:ext cx="36679216" cy="27499740"/>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4522382" y="9618136"/>
            <a:ext cx="23306876" cy="6585208"/>
          </a:xfrm>
        </p:spPr>
        <p:txBody>
          <a:bodyPr anchor="b">
            <a:noAutofit/>
          </a:bodyPr>
          <a:lstStyle>
            <a:lvl1pPr algn="r">
              <a:defRPr sz="21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4522382" y="16203338"/>
            <a:ext cx="23306876" cy="4387596"/>
          </a:xfrm>
        </p:spPr>
        <p:txBody>
          <a:bodyPr anchor="t"/>
          <a:lstStyle>
            <a:lvl1pPr marL="0" indent="0" algn="r">
              <a:buNone/>
              <a:defRPr>
                <a:solidFill>
                  <a:schemeClr val="tx1">
                    <a:lumMod val="50000"/>
                    <a:lumOff val="50000"/>
                  </a:schemeClr>
                </a:solidFill>
              </a:defRPr>
            </a:lvl1pPr>
            <a:lvl2pPr marL="1828800" indent="0" algn="ctr">
              <a:buNone/>
              <a:defRPr>
                <a:solidFill>
                  <a:schemeClr val="tx1">
                    <a:tint val="75000"/>
                  </a:schemeClr>
                </a:solidFill>
              </a:defRPr>
            </a:lvl2pPr>
            <a:lvl3pPr marL="3657600" indent="0" algn="ctr">
              <a:buNone/>
              <a:defRPr>
                <a:solidFill>
                  <a:schemeClr val="tx1">
                    <a:tint val="75000"/>
                  </a:schemeClr>
                </a:solidFill>
              </a:defRPr>
            </a:lvl3pPr>
            <a:lvl4pPr marL="5486400" indent="0" algn="ctr">
              <a:buNone/>
              <a:defRPr>
                <a:solidFill>
                  <a:schemeClr val="tx1">
                    <a:tint val="75000"/>
                  </a:schemeClr>
                </a:solidFill>
              </a:defRPr>
            </a:lvl4pPr>
            <a:lvl5pPr marL="7315200" indent="0" algn="ctr">
              <a:buNone/>
              <a:defRPr>
                <a:solidFill>
                  <a:schemeClr val="tx1">
                    <a:tint val="75000"/>
                  </a:schemeClr>
                </a:solidFill>
              </a:defRPr>
            </a:lvl5pPr>
            <a:lvl6pPr marL="9144000" indent="0" algn="ctr">
              <a:buNone/>
              <a:defRPr>
                <a:solidFill>
                  <a:schemeClr val="tx1">
                    <a:tint val="75000"/>
                  </a:schemeClr>
                </a:solidFill>
              </a:defRPr>
            </a:lvl6pPr>
            <a:lvl7pPr marL="10972800" indent="0" algn="ctr">
              <a:buNone/>
              <a:defRPr>
                <a:solidFill>
                  <a:schemeClr val="tx1">
                    <a:tint val="75000"/>
                  </a:schemeClr>
                </a:solidFill>
              </a:defRPr>
            </a:lvl7pPr>
            <a:lvl8pPr marL="12801600" indent="0" algn="ctr">
              <a:buNone/>
              <a:defRPr>
                <a:solidFill>
                  <a:schemeClr val="tx1">
                    <a:tint val="75000"/>
                  </a:schemeClr>
                </a:solidFill>
              </a:defRPr>
            </a:lvl8pPr>
            <a:lvl9pPr marL="146304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Tree>
    <p:extLst>
      <p:ext uri="{BB962C8B-B14F-4D97-AF65-F5344CB8AC3E}">
        <p14:creationId xmlns:p14="http://schemas.microsoft.com/office/powerpoint/2010/main" val="17367502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438400"/>
            <a:ext cx="25390856" cy="13614400"/>
          </a:xfrm>
        </p:spPr>
        <p:txBody>
          <a:bodyPr anchor="ctr">
            <a:normAutofit/>
          </a:bodyPr>
          <a:lstStyle>
            <a:lvl1pPr algn="l">
              <a:defRPr sz="17600" b="0" cap="none"/>
            </a:lvl1pPr>
          </a:lstStyle>
          <a:p>
            <a:r>
              <a:rPr lang="en-US"/>
              <a:t>Click to edit Master title style</a:t>
            </a:r>
            <a:endParaRPr lang="en-US" dirty="0"/>
          </a:p>
        </p:txBody>
      </p:sp>
      <p:sp>
        <p:nvSpPr>
          <p:cNvPr id="3" name="Text Placeholder 2"/>
          <p:cNvSpPr>
            <a:spLocks noGrp="1"/>
          </p:cNvSpPr>
          <p:nvPr>
            <p:ph type="body" idx="1"/>
          </p:nvPr>
        </p:nvSpPr>
        <p:spPr>
          <a:xfrm>
            <a:off x="2438400" y="17881600"/>
            <a:ext cx="25390856" cy="6283848"/>
          </a:xfrm>
        </p:spPr>
        <p:txBody>
          <a:bodyPr anchor="ctr">
            <a:normAutofit/>
          </a:bodyPr>
          <a:lstStyle>
            <a:lvl1pPr marL="0" indent="0" algn="l">
              <a:buNone/>
              <a:defRPr sz="7200">
                <a:solidFill>
                  <a:schemeClr val="tx1">
                    <a:lumMod val="75000"/>
                    <a:lumOff val="25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Tree>
    <p:extLst>
      <p:ext uri="{BB962C8B-B14F-4D97-AF65-F5344CB8AC3E}">
        <p14:creationId xmlns:p14="http://schemas.microsoft.com/office/powerpoint/2010/main" val="2139521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99540" y="2438400"/>
            <a:ext cx="24288728" cy="12090400"/>
          </a:xfrm>
        </p:spPr>
        <p:txBody>
          <a:bodyPr anchor="ctr">
            <a:normAutofit/>
          </a:bodyPr>
          <a:lstStyle>
            <a:lvl1pPr algn="l">
              <a:defRPr sz="176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4404296" y="14528800"/>
            <a:ext cx="21679216" cy="1524000"/>
          </a:xfrm>
        </p:spPr>
        <p:txBody>
          <a:bodyPr anchor="ctr">
            <a:noAutofit/>
          </a:bodyPr>
          <a:lstStyle>
            <a:lvl1pPr marL="0" indent="0">
              <a:buFontTx/>
              <a:buNone/>
              <a:defRPr sz="6400">
                <a:solidFill>
                  <a:schemeClr val="tx1">
                    <a:lumMod val="50000"/>
                    <a:lumOff val="50000"/>
                  </a:schemeClr>
                </a:solidFill>
              </a:defRPr>
            </a:lvl1pPr>
            <a:lvl2pPr marL="1828800" indent="0">
              <a:buFontTx/>
              <a:buNone/>
              <a:defRPr/>
            </a:lvl2pPr>
            <a:lvl3pPr marL="3657600" indent="0">
              <a:buFontTx/>
              <a:buNone/>
              <a:defRPr/>
            </a:lvl3pPr>
            <a:lvl4pPr marL="5486400" indent="0">
              <a:buFontTx/>
              <a:buNone/>
              <a:defRPr/>
            </a:lvl4pPr>
            <a:lvl5pPr marL="7315200" indent="0">
              <a:buFontTx/>
              <a:buNone/>
              <a:defRPr/>
            </a:lvl5pPr>
          </a:lstStyle>
          <a:p>
            <a:pPr lvl="0"/>
            <a:r>
              <a:rPr lang="en-US"/>
              <a:t>Click to edit Master text styles</a:t>
            </a:r>
          </a:p>
        </p:txBody>
      </p:sp>
      <p:sp>
        <p:nvSpPr>
          <p:cNvPr id="3" name="Text Placeholder 2"/>
          <p:cNvSpPr>
            <a:spLocks noGrp="1"/>
          </p:cNvSpPr>
          <p:nvPr>
            <p:ph type="body" idx="1"/>
          </p:nvPr>
        </p:nvSpPr>
        <p:spPr>
          <a:xfrm>
            <a:off x="2438394" y="17881600"/>
            <a:ext cx="25390860" cy="6283848"/>
          </a:xfrm>
        </p:spPr>
        <p:txBody>
          <a:bodyPr anchor="ctr">
            <a:normAutofit/>
          </a:bodyPr>
          <a:lstStyle>
            <a:lvl1pPr marL="0" indent="0" algn="l">
              <a:buNone/>
              <a:defRPr sz="7200">
                <a:solidFill>
                  <a:schemeClr val="tx1">
                    <a:lumMod val="75000"/>
                    <a:lumOff val="25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
        <p:nvSpPr>
          <p:cNvPr id="24" name="TextBox 23"/>
          <p:cNvSpPr txBox="1"/>
          <p:nvPr/>
        </p:nvSpPr>
        <p:spPr>
          <a:xfrm>
            <a:off x="1930846" y="3161512"/>
            <a:ext cx="1829276" cy="2339104"/>
          </a:xfrm>
          <a:prstGeom prst="rect">
            <a:avLst/>
          </a:prstGeom>
        </p:spPr>
        <p:txBody>
          <a:bodyPr vert="horz" lIns="365760" tIns="182880" rIns="365760" bIns="182880" rtlCol="0" anchor="ctr">
            <a:noAutofit/>
          </a:bodyPr>
          <a:lstStyle/>
          <a:p>
            <a:pPr lvl="0"/>
            <a:r>
              <a:rPr lang="en-US" sz="32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26990798" y="11546224"/>
            <a:ext cx="1829276" cy="2339104"/>
          </a:xfrm>
          <a:prstGeom prst="rect">
            <a:avLst/>
          </a:prstGeom>
        </p:spPr>
        <p:txBody>
          <a:bodyPr vert="horz" lIns="365760" tIns="182880" rIns="365760" bIns="182880" rtlCol="0" anchor="ctr">
            <a:noAutofit/>
          </a:bodyPr>
          <a:lstStyle/>
          <a:p>
            <a:pPr lvl="0"/>
            <a:r>
              <a:rPr lang="en-US" sz="32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4348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438394" y="7727952"/>
            <a:ext cx="25390860" cy="10381840"/>
          </a:xfrm>
        </p:spPr>
        <p:txBody>
          <a:bodyPr anchor="b">
            <a:normAutofit/>
          </a:bodyPr>
          <a:lstStyle>
            <a:lvl1pPr algn="l">
              <a:defRPr sz="17600" b="0" cap="none"/>
            </a:lvl1pPr>
          </a:lstStyle>
          <a:p>
            <a:r>
              <a:rPr lang="en-US"/>
              <a:t>Click to edit Master title style</a:t>
            </a:r>
            <a:endParaRPr lang="en-US" dirty="0"/>
          </a:p>
        </p:txBody>
      </p:sp>
      <p:sp>
        <p:nvSpPr>
          <p:cNvPr id="3" name="Text Placeholder 2"/>
          <p:cNvSpPr>
            <a:spLocks noGrp="1"/>
          </p:cNvSpPr>
          <p:nvPr>
            <p:ph type="body" idx="1"/>
          </p:nvPr>
        </p:nvSpPr>
        <p:spPr>
          <a:xfrm>
            <a:off x="2438394" y="18109792"/>
            <a:ext cx="25390860" cy="6055656"/>
          </a:xfrm>
        </p:spPr>
        <p:txBody>
          <a:bodyPr anchor="t">
            <a:normAutofit/>
          </a:bodyPr>
          <a:lstStyle>
            <a:lvl1pPr marL="0" indent="0" algn="l">
              <a:buNone/>
              <a:defRPr sz="7200">
                <a:solidFill>
                  <a:schemeClr val="tx1">
                    <a:lumMod val="75000"/>
                    <a:lumOff val="25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Tree>
    <p:extLst>
      <p:ext uri="{BB962C8B-B14F-4D97-AF65-F5344CB8AC3E}">
        <p14:creationId xmlns:p14="http://schemas.microsoft.com/office/powerpoint/2010/main" val="42551168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3099540" y="2438400"/>
            <a:ext cx="24288728" cy="12090400"/>
          </a:xfrm>
        </p:spPr>
        <p:txBody>
          <a:bodyPr anchor="ctr">
            <a:normAutofit/>
          </a:bodyPr>
          <a:lstStyle>
            <a:lvl1pPr algn="l">
              <a:defRPr sz="176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438388" y="16052800"/>
            <a:ext cx="25390864" cy="2056992"/>
          </a:xfrm>
        </p:spPr>
        <p:txBody>
          <a:bodyPr anchor="b">
            <a:noAutofit/>
          </a:bodyPr>
          <a:lstStyle>
            <a:lvl1pPr marL="0" indent="0">
              <a:buFontTx/>
              <a:buNone/>
              <a:defRPr sz="9600">
                <a:solidFill>
                  <a:schemeClr val="tx1">
                    <a:lumMod val="75000"/>
                    <a:lumOff val="25000"/>
                  </a:schemeClr>
                </a:solidFill>
              </a:defRPr>
            </a:lvl1pPr>
            <a:lvl2pPr marL="1828800" indent="0">
              <a:buFontTx/>
              <a:buNone/>
              <a:defRPr/>
            </a:lvl2pPr>
            <a:lvl3pPr marL="3657600" indent="0">
              <a:buFontTx/>
              <a:buNone/>
              <a:defRPr/>
            </a:lvl3pPr>
            <a:lvl4pPr marL="5486400" indent="0">
              <a:buFontTx/>
              <a:buNone/>
              <a:defRPr/>
            </a:lvl4pPr>
            <a:lvl5pPr marL="7315200" indent="0">
              <a:buFontTx/>
              <a:buNone/>
              <a:defRPr/>
            </a:lvl5pPr>
          </a:lstStyle>
          <a:p>
            <a:pPr lvl="0"/>
            <a:r>
              <a:rPr lang="en-US"/>
              <a:t>Click to edit Master text styles</a:t>
            </a:r>
          </a:p>
        </p:txBody>
      </p:sp>
      <p:sp>
        <p:nvSpPr>
          <p:cNvPr id="3" name="Text Placeholder 2"/>
          <p:cNvSpPr>
            <a:spLocks noGrp="1"/>
          </p:cNvSpPr>
          <p:nvPr>
            <p:ph type="body" idx="1"/>
          </p:nvPr>
        </p:nvSpPr>
        <p:spPr>
          <a:xfrm>
            <a:off x="2438394" y="18109792"/>
            <a:ext cx="25390860" cy="6055656"/>
          </a:xfrm>
        </p:spPr>
        <p:txBody>
          <a:bodyPr anchor="t">
            <a:normAutofit/>
          </a:bodyPr>
          <a:lstStyle>
            <a:lvl1pPr marL="0" indent="0" algn="l">
              <a:buNone/>
              <a:defRPr sz="7200">
                <a:solidFill>
                  <a:schemeClr val="tx1">
                    <a:lumMod val="50000"/>
                    <a:lumOff val="50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
        <p:nvSpPr>
          <p:cNvPr id="24" name="TextBox 23"/>
          <p:cNvSpPr txBox="1"/>
          <p:nvPr/>
        </p:nvSpPr>
        <p:spPr>
          <a:xfrm>
            <a:off x="1930846" y="3161512"/>
            <a:ext cx="1829276" cy="2339104"/>
          </a:xfrm>
          <a:prstGeom prst="rect">
            <a:avLst/>
          </a:prstGeom>
        </p:spPr>
        <p:txBody>
          <a:bodyPr vert="horz" lIns="365760" tIns="182880" rIns="365760" bIns="182880" rtlCol="0" anchor="ctr">
            <a:noAutofit/>
          </a:bodyPr>
          <a:lstStyle/>
          <a:p>
            <a:pPr lvl="0"/>
            <a:r>
              <a:rPr lang="en-US" sz="32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26990798" y="11546224"/>
            <a:ext cx="1829276" cy="2339104"/>
          </a:xfrm>
          <a:prstGeom prst="rect">
            <a:avLst/>
          </a:prstGeom>
        </p:spPr>
        <p:txBody>
          <a:bodyPr vert="horz" lIns="365760" tIns="182880" rIns="365760" bIns="182880" rtlCol="0" anchor="ctr">
            <a:noAutofit/>
          </a:bodyPr>
          <a:lstStyle/>
          <a:p>
            <a:pPr lvl="0"/>
            <a:r>
              <a:rPr lang="en-US" sz="32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6613449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463394" y="2438400"/>
            <a:ext cx="25365860" cy="12090400"/>
          </a:xfrm>
        </p:spPr>
        <p:txBody>
          <a:bodyPr anchor="ctr">
            <a:normAutofit/>
          </a:bodyPr>
          <a:lstStyle>
            <a:lvl1pPr algn="l">
              <a:defRPr sz="176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2438388" y="16052800"/>
            <a:ext cx="25390864" cy="2056992"/>
          </a:xfrm>
        </p:spPr>
        <p:txBody>
          <a:bodyPr anchor="b">
            <a:noAutofit/>
          </a:bodyPr>
          <a:lstStyle>
            <a:lvl1pPr marL="0" indent="0">
              <a:buFontTx/>
              <a:buNone/>
              <a:defRPr sz="9600">
                <a:solidFill>
                  <a:schemeClr val="accent1"/>
                </a:solidFill>
              </a:defRPr>
            </a:lvl1pPr>
            <a:lvl2pPr marL="1828800" indent="0">
              <a:buFontTx/>
              <a:buNone/>
              <a:defRPr/>
            </a:lvl2pPr>
            <a:lvl3pPr marL="3657600" indent="0">
              <a:buFontTx/>
              <a:buNone/>
              <a:defRPr/>
            </a:lvl3pPr>
            <a:lvl4pPr marL="5486400" indent="0">
              <a:buFontTx/>
              <a:buNone/>
              <a:defRPr/>
            </a:lvl4pPr>
            <a:lvl5pPr marL="7315200" indent="0">
              <a:buFontTx/>
              <a:buNone/>
              <a:defRPr/>
            </a:lvl5pPr>
          </a:lstStyle>
          <a:p>
            <a:pPr lvl="0"/>
            <a:r>
              <a:rPr lang="en-US"/>
              <a:t>Click to edit Master text styles</a:t>
            </a:r>
          </a:p>
        </p:txBody>
      </p:sp>
      <p:sp>
        <p:nvSpPr>
          <p:cNvPr id="3" name="Text Placeholder 2"/>
          <p:cNvSpPr>
            <a:spLocks noGrp="1"/>
          </p:cNvSpPr>
          <p:nvPr>
            <p:ph type="body" idx="1"/>
          </p:nvPr>
        </p:nvSpPr>
        <p:spPr>
          <a:xfrm>
            <a:off x="2438394" y="18109792"/>
            <a:ext cx="25390860" cy="6055656"/>
          </a:xfrm>
        </p:spPr>
        <p:txBody>
          <a:bodyPr anchor="t">
            <a:normAutofit/>
          </a:bodyPr>
          <a:lstStyle>
            <a:lvl1pPr marL="0" indent="0" algn="l">
              <a:buNone/>
              <a:defRPr sz="7200">
                <a:solidFill>
                  <a:schemeClr val="tx1">
                    <a:lumMod val="50000"/>
                    <a:lumOff val="50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Tree>
    <p:extLst>
      <p:ext uri="{BB962C8B-B14F-4D97-AF65-F5344CB8AC3E}">
        <p14:creationId xmlns:p14="http://schemas.microsoft.com/office/powerpoint/2010/main" val="1012555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90E7CA6F-884E-634E-A75A-572F483F8848}" type="datetime1">
              <a:rPr lang="en-US" smtClean="0"/>
              <a:pPr>
                <a:defRPr/>
              </a:pPr>
              <a:t>3/29/2026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8C23B04B-B7F2-FF4D-8077-EF3B1F9C6BAE}" type="slidenum">
              <a:rPr lang="en-US" smtClean="0"/>
              <a:pPr>
                <a:defRPr/>
              </a:pPr>
              <a:t>‹#›</a:t>
            </a:fld>
            <a:endParaRPr lang="en-US" dirty="0"/>
          </a:p>
        </p:txBody>
      </p:sp>
    </p:spTree>
    <p:extLst>
      <p:ext uri="{BB962C8B-B14F-4D97-AF65-F5344CB8AC3E}">
        <p14:creationId xmlns:p14="http://schemas.microsoft.com/office/powerpoint/2010/main" val="16853940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909248" y="2438402"/>
            <a:ext cx="3915248" cy="21005804"/>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438396" y="2438402"/>
            <a:ext cx="20780104" cy="2100580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B9D8FB5-0612-A746-80CF-DDCC9E0BE654}" type="datetime1">
              <a:rPr lang="en-US" smtClean="0"/>
              <a:pPr>
                <a:defRPr/>
              </a:pPr>
              <a:t>3/29/2026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97C0733A-467B-FA4F-A4AA-CB0DB15665B4}" type="slidenum">
              <a:rPr lang="en-US" smtClean="0"/>
              <a:pPr>
                <a:defRPr/>
              </a:pPr>
              <a:t>‹#›</a:t>
            </a:fld>
            <a:endParaRPr lang="en-US" dirty="0"/>
          </a:p>
        </p:txBody>
      </p:sp>
    </p:spTree>
    <p:extLst>
      <p:ext uri="{BB962C8B-B14F-4D97-AF65-F5344CB8AC3E}">
        <p14:creationId xmlns:p14="http://schemas.microsoft.com/office/powerpoint/2010/main" val="20088917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Orange Background Poster">
    <p:spTree>
      <p:nvGrpSpPr>
        <p:cNvPr id="1" name=""/>
        <p:cNvGrpSpPr/>
        <p:nvPr/>
      </p:nvGrpSpPr>
      <p:grpSpPr>
        <a:xfrm>
          <a:off x="0" y="0"/>
          <a:ext cx="0" cy="0"/>
          <a:chOff x="0" y="0"/>
          <a:chExt cx="0" cy="0"/>
        </a:xfrm>
      </p:grpSpPr>
      <p:sp>
        <p:nvSpPr>
          <p:cNvPr id="2" name="Rectangle 1"/>
          <p:cNvSpPr/>
          <p:nvPr userDrawn="1"/>
        </p:nvSpPr>
        <p:spPr>
          <a:xfrm>
            <a:off x="0" y="3238500"/>
            <a:ext cx="36576000" cy="24193500"/>
          </a:xfrm>
          <a:prstGeom prst="rect">
            <a:avLst/>
          </a:prstGeom>
          <a:solidFill>
            <a:schemeClr val="tx2"/>
          </a:solidFill>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en-US" sz="1250" dirty="0"/>
          </a:p>
        </p:txBody>
      </p:sp>
      <p:cxnSp>
        <p:nvCxnSpPr>
          <p:cNvPr id="3" name="Straight Connector 2"/>
          <p:cNvCxnSpPr/>
          <p:nvPr userDrawn="1"/>
        </p:nvCxnSpPr>
        <p:spPr>
          <a:xfrm>
            <a:off x="0" y="3365500"/>
            <a:ext cx="36576000" cy="0"/>
          </a:xfrm>
          <a:prstGeom prst="line">
            <a:avLst/>
          </a:prstGeom>
          <a:ln w="381000" cmpd="sng">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034501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F8EBD11-9D1C-D742-9C8D-577AF4D87B71}" type="datetimeFigureOut">
              <a:rPr lang="en-US" smtClean="0"/>
              <a:t>3/29/2026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05C4B61-B5E5-0E45-B88A-DDE2ED1D94D5}" type="slidenum">
              <a:rPr lang="en-US" smtClean="0"/>
              <a:t>‹#›</a:t>
            </a:fld>
            <a:endParaRPr lang="en-US" dirty="0"/>
          </a:p>
        </p:txBody>
      </p:sp>
    </p:spTree>
    <p:extLst>
      <p:ext uri="{BB962C8B-B14F-4D97-AF65-F5344CB8AC3E}">
        <p14:creationId xmlns:p14="http://schemas.microsoft.com/office/powerpoint/2010/main" val="971300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438394" y="10803474"/>
            <a:ext cx="25390860" cy="7306324"/>
          </a:xfrm>
        </p:spPr>
        <p:txBody>
          <a:bodyPr anchor="b"/>
          <a:lstStyle>
            <a:lvl1pPr algn="l">
              <a:defRPr sz="16000" b="0" cap="none"/>
            </a:lvl1pPr>
          </a:lstStyle>
          <a:p>
            <a:r>
              <a:rPr lang="en-US"/>
              <a:t>Click to edit Master title style</a:t>
            </a:r>
            <a:endParaRPr lang="en-US" dirty="0"/>
          </a:p>
        </p:txBody>
      </p:sp>
      <p:sp>
        <p:nvSpPr>
          <p:cNvPr id="3" name="Text Placeholder 2"/>
          <p:cNvSpPr>
            <a:spLocks noGrp="1"/>
          </p:cNvSpPr>
          <p:nvPr>
            <p:ph type="body" idx="1"/>
          </p:nvPr>
        </p:nvSpPr>
        <p:spPr>
          <a:xfrm>
            <a:off x="2438394" y="18109792"/>
            <a:ext cx="25390860" cy="3441600"/>
          </a:xfrm>
        </p:spPr>
        <p:txBody>
          <a:bodyPr anchor="t"/>
          <a:lstStyle>
            <a:lvl1pPr marL="0" indent="0" algn="l">
              <a:buNone/>
              <a:defRPr sz="8000">
                <a:solidFill>
                  <a:schemeClr val="tx1">
                    <a:lumMod val="50000"/>
                    <a:lumOff val="50000"/>
                  </a:schemeClr>
                </a:solidFill>
              </a:defRPr>
            </a:lvl1pPr>
            <a:lvl2pPr marL="1828800" indent="0">
              <a:buNone/>
              <a:defRPr sz="7200">
                <a:solidFill>
                  <a:schemeClr val="tx1">
                    <a:tint val="75000"/>
                  </a:schemeClr>
                </a:solidFill>
              </a:defRPr>
            </a:lvl2pPr>
            <a:lvl3pPr marL="3657600" indent="0">
              <a:buNone/>
              <a:defRPr sz="6400">
                <a:solidFill>
                  <a:schemeClr val="tx1">
                    <a:tint val="75000"/>
                  </a:schemeClr>
                </a:solidFill>
              </a:defRPr>
            </a:lvl3pPr>
            <a:lvl4pPr marL="5486400" indent="0">
              <a:buNone/>
              <a:defRPr sz="5600">
                <a:solidFill>
                  <a:schemeClr val="tx1">
                    <a:tint val="75000"/>
                  </a:schemeClr>
                </a:solidFill>
              </a:defRPr>
            </a:lvl4pPr>
            <a:lvl5pPr marL="7315200" indent="0">
              <a:buNone/>
              <a:defRPr sz="5600">
                <a:solidFill>
                  <a:schemeClr val="tx1">
                    <a:tint val="75000"/>
                  </a:schemeClr>
                </a:solidFill>
              </a:defRPr>
            </a:lvl5pPr>
            <a:lvl6pPr marL="9144000" indent="0">
              <a:buNone/>
              <a:defRPr sz="5600">
                <a:solidFill>
                  <a:schemeClr val="tx1">
                    <a:tint val="75000"/>
                  </a:schemeClr>
                </a:solidFill>
              </a:defRPr>
            </a:lvl6pPr>
            <a:lvl7pPr marL="10972800" indent="0">
              <a:buNone/>
              <a:defRPr sz="5600">
                <a:solidFill>
                  <a:schemeClr val="tx1">
                    <a:tint val="75000"/>
                  </a:schemeClr>
                </a:solidFill>
              </a:defRPr>
            </a:lvl7pPr>
            <a:lvl8pPr marL="12801600" indent="0">
              <a:buNone/>
              <a:defRPr sz="5600">
                <a:solidFill>
                  <a:schemeClr val="tx1">
                    <a:tint val="75000"/>
                  </a:schemeClr>
                </a:solidFill>
              </a:defRPr>
            </a:lvl8pPr>
            <a:lvl9pPr marL="14630400" indent="0">
              <a:buNone/>
              <a:defRPr sz="5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DE4A1045-DEEA-8946-B37B-F877AEF129FC}" type="datetime1">
              <a:rPr lang="en-US" smtClean="0"/>
              <a:pPr>
                <a:defRPr/>
              </a:pPr>
              <a:t>3/29/2026</a:t>
            </a:fld>
            <a:endParaRPr lang="en-US" dirty="0"/>
          </a:p>
        </p:txBody>
      </p:sp>
      <p:sp>
        <p:nvSpPr>
          <p:cNvPr id="5" name="Footer Placeholder 4"/>
          <p:cNvSpPr>
            <a:spLocks noGrp="1"/>
          </p:cNvSpPr>
          <p:nvPr>
            <p:ph type="ftr" sz="quarter" idx="11"/>
          </p:nvPr>
        </p:nvSpPr>
        <p:spPr/>
        <p:txBody>
          <a:bodyPr/>
          <a:lstStyle/>
          <a:p>
            <a:pPr>
              <a:defRPr/>
            </a:pPr>
            <a:endParaRPr lang="en-US" dirty="0"/>
          </a:p>
        </p:txBody>
      </p:sp>
      <p:sp>
        <p:nvSpPr>
          <p:cNvPr id="6" name="Slide Number Placeholder 5"/>
          <p:cNvSpPr>
            <a:spLocks noGrp="1"/>
          </p:cNvSpPr>
          <p:nvPr>
            <p:ph type="sldNum" sz="quarter" idx="12"/>
          </p:nvPr>
        </p:nvSpPr>
        <p:spPr/>
        <p:txBody>
          <a:bodyPr/>
          <a:lstStyle/>
          <a:p>
            <a:pPr>
              <a:defRPr/>
            </a:pPr>
            <a:fld id="{579A86B2-360D-E24E-B447-F98F32436CC1}" type="slidenum">
              <a:rPr lang="en-US" smtClean="0"/>
              <a:pPr>
                <a:defRPr/>
              </a:pPr>
              <a:t>‹#›</a:t>
            </a:fld>
            <a:endParaRPr lang="en-US" dirty="0"/>
          </a:p>
        </p:txBody>
      </p:sp>
    </p:spTree>
    <p:extLst>
      <p:ext uri="{BB962C8B-B14F-4D97-AF65-F5344CB8AC3E}">
        <p14:creationId xmlns:p14="http://schemas.microsoft.com/office/powerpoint/2010/main" val="3473000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438400"/>
            <a:ext cx="25390856" cy="52832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438402" y="8642356"/>
            <a:ext cx="12352436" cy="15523088"/>
          </a:xfrm>
        </p:spPr>
        <p:txBody>
          <a:bodyPr>
            <a:normAutofit/>
          </a:bodyPr>
          <a:lstStyle>
            <a:lvl1pPr>
              <a:defRPr sz="7200"/>
            </a:lvl1pPr>
            <a:lvl2pPr>
              <a:defRPr sz="6400"/>
            </a:lvl2pPr>
            <a:lvl3pPr>
              <a:defRPr sz="560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476816" y="8642362"/>
            <a:ext cx="12352440" cy="15523092"/>
          </a:xfrm>
        </p:spPr>
        <p:txBody>
          <a:bodyPr>
            <a:normAutofit/>
          </a:bodyPr>
          <a:lstStyle>
            <a:lvl1pPr>
              <a:defRPr sz="7200"/>
            </a:lvl1pPr>
            <a:lvl2pPr>
              <a:defRPr sz="6400"/>
            </a:lvl2pPr>
            <a:lvl3pPr>
              <a:defRPr sz="5600"/>
            </a:lvl3pPr>
            <a:lvl4pPr>
              <a:defRPr sz="4800"/>
            </a:lvl4pPr>
            <a:lvl5pPr>
              <a:defRPr sz="4800"/>
            </a:lvl5pPr>
            <a:lvl6pPr>
              <a:defRPr sz="4800"/>
            </a:lvl6pPr>
            <a:lvl7pPr>
              <a:defRPr sz="4800"/>
            </a:lvl7pPr>
            <a:lvl8pPr>
              <a:defRPr sz="4800"/>
            </a:lvl8pPr>
            <a:lvl9pPr>
              <a:defRPr sz="4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85F8FCF0-B109-4E41-830D-87865EE91AB8}" type="datetime1">
              <a:rPr lang="en-US" smtClean="0"/>
              <a:pPr>
                <a:defRPr/>
              </a:pPr>
              <a:t>3/29/2026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32BA0FE9-D76A-B441-9EDF-101CA9A46B59}" type="slidenum">
              <a:rPr lang="en-US" smtClean="0"/>
              <a:pPr>
                <a:defRPr/>
              </a:pPr>
              <a:t>‹#›</a:t>
            </a:fld>
            <a:endParaRPr lang="en-US" dirty="0"/>
          </a:p>
        </p:txBody>
      </p:sp>
    </p:spTree>
    <p:extLst>
      <p:ext uri="{BB962C8B-B14F-4D97-AF65-F5344CB8AC3E}">
        <p14:creationId xmlns:p14="http://schemas.microsoft.com/office/powerpoint/2010/main" val="956674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398" y="2438400"/>
            <a:ext cx="25390852" cy="52832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2438396" y="8643932"/>
            <a:ext cx="12362688" cy="2305048"/>
          </a:xfrm>
        </p:spPr>
        <p:txBody>
          <a:bodyPr anchor="b">
            <a:noAutofit/>
          </a:bodyPr>
          <a:lstStyle>
            <a:lvl1pPr marL="0" indent="0">
              <a:buNone/>
              <a:defRPr sz="9600" b="0"/>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4" name="Content Placeholder 3"/>
          <p:cNvSpPr>
            <a:spLocks noGrp="1"/>
          </p:cNvSpPr>
          <p:nvPr>
            <p:ph sz="half" idx="2"/>
          </p:nvPr>
        </p:nvSpPr>
        <p:spPr>
          <a:xfrm>
            <a:off x="2438396" y="10948986"/>
            <a:ext cx="12362688" cy="1321646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466560" y="8643932"/>
            <a:ext cx="12362688" cy="2305048"/>
          </a:xfrm>
        </p:spPr>
        <p:txBody>
          <a:bodyPr anchor="b">
            <a:noAutofit/>
          </a:bodyPr>
          <a:lstStyle>
            <a:lvl1pPr marL="0" indent="0">
              <a:buNone/>
              <a:defRPr sz="9600" b="0"/>
            </a:lvl1pPr>
            <a:lvl2pPr marL="1828800" indent="0">
              <a:buNone/>
              <a:defRPr sz="8000" b="1"/>
            </a:lvl2pPr>
            <a:lvl3pPr marL="3657600" indent="0">
              <a:buNone/>
              <a:defRPr sz="7200" b="1"/>
            </a:lvl3pPr>
            <a:lvl4pPr marL="5486400" indent="0">
              <a:buNone/>
              <a:defRPr sz="6400" b="1"/>
            </a:lvl4pPr>
            <a:lvl5pPr marL="7315200" indent="0">
              <a:buNone/>
              <a:defRPr sz="6400" b="1"/>
            </a:lvl5pPr>
            <a:lvl6pPr marL="9144000" indent="0">
              <a:buNone/>
              <a:defRPr sz="6400" b="1"/>
            </a:lvl6pPr>
            <a:lvl7pPr marL="10972800" indent="0">
              <a:buNone/>
              <a:defRPr sz="6400" b="1"/>
            </a:lvl7pPr>
            <a:lvl8pPr marL="12801600" indent="0">
              <a:buNone/>
              <a:defRPr sz="6400" b="1"/>
            </a:lvl8pPr>
            <a:lvl9pPr marL="14630400" indent="0">
              <a:buNone/>
              <a:defRPr sz="6400" b="1"/>
            </a:lvl9pPr>
          </a:lstStyle>
          <a:p>
            <a:pPr lvl="0"/>
            <a:r>
              <a:rPr lang="en-US"/>
              <a:t>Click to edit Master text styles</a:t>
            </a:r>
          </a:p>
        </p:txBody>
      </p:sp>
      <p:sp>
        <p:nvSpPr>
          <p:cNvPr id="6" name="Content Placeholder 5"/>
          <p:cNvSpPr>
            <a:spLocks noGrp="1"/>
          </p:cNvSpPr>
          <p:nvPr>
            <p:ph sz="quarter" idx="4"/>
          </p:nvPr>
        </p:nvSpPr>
        <p:spPr>
          <a:xfrm>
            <a:off x="15466560" y="10948986"/>
            <a:ext cx="12362688" cy="1321646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E7C552A1-6EB6-214B-B59F-414060EFC9BA}" type="datetime1">
              <a:rPr lang="en-US" smtClean="0"/>
              <a:pPr>
                <a:defRPr/>
              </a:pPr>
              <a:t>3/29/2026</a:t>
            </a:fld>
            <a:endParaRPr lang="en-US" dirty="0"/>
          </a:p>
        </p:txBody>
      </p:sp>
      <p:sp>
        <p:nvSpPr>
          <p:cNvPr id="8" name="Footer Placeholder 7"/>
          <p:cNvSpPr>
            <a:spLocks noGrp="1"/>
          </p:cNvSpPr>
          <p:nvPr>
            <p:ph type="ftr" sz="quarter" idx="11"/>
          </p:nvPr>
        </p:nvSpPr>
        <p:spPr/>
        <p:txBody>
          <a:bodyPr/>
          <a:lstStyle/>
          <a:p>
            <a:pPr>
              <a:defRPr/>
            </a:pPr>
            <a:endParaRPr lang="en-US" dirty="0"/>
          </a:p>
        </p:txBody>
      </p:sp>
      <p:sp>
        <p:nvSpPr>
          <p:cNvPr id="9" name="Slide Number Placeholder 8"/>
          <p:cNvSpPr>
            <a:spLocks noGrp="1"/>
          </p:cNvSpPr>
          <p:nvPr>
            <p:ph type="sldNum" sz="quarter" idx="12"/>
          </p:nvPr>
        </p:nvSpPr>
        <p:spPr/>
        <p:txBody>
          <a:bodyPr/>
          <a:lstStyle/>
          <a:p>
            <a:pPr>
              <a:defRPr/>
            </a:pPr>
            <a:fld id="{B58AD041-EDB0-4D41-9E5B-79FB902190D4}" type="slidenum">
              <a:rPr lang="en-US" smtClean="0"/>
              <a:pPr>
                <a:defRPr/>
              </a:pPr>
              <a:t>‹#›</a:t>
            </a:fld>
            <a:endParaRPr lang="en-US" dirty="0"/>
          </a:p>
        </p:txBody>
      </p:sp>
    </p:spTree>
    <p:extLst>
      <p:ext uri="{BB962C8B-B14F-4D97-AF65-F5344CB8AC3E}">
        <p14:creationId xmlns:p14="http://schemas.microsoft.com/office/powerpoint/2010/main" val="36663753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438396" y="2438400"/>
            <a:ext cx="25390856" cy="52832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4122401C-AAEC-224B-B0FC-7E890D4BAFD9}" type="datetime1">
              <a:rPr lang="en-US" smtClean="0"/>
              <a:pPr>
                <a:defRPr/>
              </a:pPr>
              <a:t>3/29/2026</a:t>
            </a:fld>
            <a:endParaRPr lang="en-US" dirty="0"/>
          </a:p>
        </p:txBody>
      </p:sp>
      <p:sp>
        <p:nvSpPr>
          <p:cNvPr id="4" name="Footer Placeholder 3"/>
          <p:cNvSpPr>
            <a:spLocks noGrp="1"/>
          </p:cNvSpPr>
          <p:nvPr>
            <p:ph type="ftr" sz="quarter" idx="11"/>
          </p:nvPr>
        </p:nvSpPr>
        <p:spPr/>
        <p:txBody>
          <a:bodyPr/>
          <a:lstStyle/>
          <a:p>
            <a:pPr>
              <a:defRPr/>
            </a:pPr>
            <a:endParaRPr lang="en-US" dirty="0"/>
          </a:p>
        </p:txBody>
      </p:sp>
      <p:sp>
        <p:nvSpPr>
          <p:cNvPr id="5" name="Slide Number Placeholder 4"/>
          <p:cNvSpPr>
            <a:spLocks noGrp="1"/>
          </p:cNvSpPr>
          <p:nvPr>
            <p:ph type="sldNum" sz="quarter" idx="12"/>
          </p:nvPr>
        </p:nvSpPr>
        <p:spPr/>
        <p:txBody>
          <a:bodyPr/>
          <a:lstStyle/>
          <a:p>
            <a:pPr>
              <a:defRPr/>
            </a:pPr>
            <a:fld id="{26EED259-E526-8742-8A7F-7FDFE05072F7}" type="slidenum">
              <a:rPr lang="en-US" smtClean="0"/>
              <a:pPr>
                <a:defRPr/>
              </a:pPr>
              <a:t>‹#›</a:t>
            </a:fld>
            <a:endParaRPr lang="en-US" dirty="0"/>
          </a:p>
        </p:txBody>
      </p:sp>
    </p:spTree>
    <p:extLst>
      <p:ext uri="{BB962C8B-B14F-4D97-AF65-F5344CB8AC3E}">
        <p14:creationId xmlns:p14="http://schemas.microsoft.com/office/powerpoint/2010/main" val="14321753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56E7D08-D5EF-6242-865A-CE48CC4D2D04}" type="datetime1">
              <a:rPr lang="en-US" smtClean="0"/>
              <a:pPr>
                <a:defRPr/>
              </a:pPr>
              <a:t>3/29/2026</a:t>
            </a:fld>
            <a:endParaRPr lang="en-US" dirty="0"/>
          </a:p>
        </p:txBody>
      </p:sp>
      <p:sp>
        <p:nvSpPr>
          <p:cNvPr id="3" name="Footer Placeholder 2"/>
          <p:cNvSpPr>
            <a:spLocks noGrp="1"/>
          </p:cNvSpPr>
          <p:nvPr>
            <p:ph type="ftr" sz="quarter" idx="11"/>
          </p:nvPr>
        </p:nvSpPr>
        <p:spPr/>
        <p:txBody>
          <a:bodyPr/>
          <a:lstStyle/>
          <a:p>
            <a:pPr>
              <a:defRPr/>
            </a:pPr>
            <a:endParaRPr lang="en-US" dirty="0"/>
          </a:p>
        </p:txBody>
      </p:sp>
      <p:sp>
        <p:nvSpPr>
          <p:cNvPr id="4" name="Slide Number Placeholder 3"/>
          <p:cNvSpPr>
            <a:spLocks noGrp="1"/>
          </p:cNvSpPr>
          <p:nvPr>
            <p:ph type="sldNum" sz="quarter" idx="12"/>
          </p:nvPr>
        </p:nvSpPr>
        <p:spPr/>
        <p:txBody>
          <a:bodyPr/>
          <a:lstStyle/>
          <a:p>
            <a:pPr>
              <a:defRPr/>
            </a:pPr>
            <a:fld id="{F793F65F-BDD2-7143-9DB4-7F6E1DC01511}" type="slidenum">
              <a:rPr lang="en-US" smtClean="0"/>
              <a:pPr>
                <a:defRPr/>
              </a:pPr>
              <a:t>‹#›</a:t>
            </a:fld>
            <a:endParaRPr lang="en-US" dirty="0"/>
          </a:p>
        </p:txBody>
      </p:sp>
    </p:spTree>
    <p:extLst>
      <p:ext uri="{BB962C8B-B14F-4D97-AF65-F5344CB8AC3E}">
        <p14:creationId xmlns:p14="http://schemas.microsoft.com/office/powerpoint/2010/main" val="3488105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396" y="5994416"/>
            <a:ext cx="11160728" cy="5113864"/>
          </a:xfrm>
        </p:spPr>
        <p:txBody>
          <a:bodyPr anchor="b">
            <a:normAutofit/>
          </a:bodyPr>
          <a:lstStyle>
            <a:lvl1pPr>
              <a:defRPr sz="8000"/>
            </a:lvl1pPr>
          </a:lstStyle>
          <a:p>
            <a:r>
              <a:rPr lang="en-US"/>
              <a:t>Click to edit Master title style</a:t>
            </a:r>
            <a:endParaRPr lang="en-US" dirty="0"/>
          </a:p>
        </p:txBody>
      </p:sp>
      <p:sp>
        <p:nvSpPr>
          <p:cNvPr id="3" name="Content Placeholder 2"/>
          <p:cNvSpPr>
            <a:spLocks noGrp="1"/>
          </p:cNvSpPr>
          <p:nvPr>
            <p:ph idx="1"/>
          </p:nvPr>
        </p:nvSpPr>
        <p:spPr>
          <a:xfrm>
            <a:off x="14285102" y="2059702"/>
            <a:ext cx="13544148" cy="22105748"/>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438396" y="11108278"/>
            <a:ext cx="11160728" cy="10337796"/>
          </a:xfrm>
        </p:spPr>
        <p:txBody>
          <a:bodyPr>
            <a:normAutofit/>
          </a:bodyPr>
          <a:lstStyle>
            <a:lvl1pPr marL="0" indent="0">
              <a:buNone/>
              <a:defRPr sz="5600"/>
            </a:lvl1pPr>
            <a:lvl2pPr marL="1371600" indent="0">
              <a:buNone/>
              <a:defRPr sz="4200"/>
            </a:lvl2pPr>
            <a:lvl3pPr marL="2743200" indent="0">
              <a:buNone/>
              <a:defRPr sz="3600"/>
            </a:lvl3pPr>
            <a:lvl4pPr marL="4114800" indent="0">
              <a:buNone/>
              <a:defRPr sz="3000"/>
            </a:lvl4pPr>
            <a:lvl5pPr marL="5486400" indent="0">
              <a:buNone/>
              <a:defRPr sz="3000"/>
            </a:lvl5pPr>
            <a:lvl6pPr marL="6858000" indent="0">
              <a:buNone/>
              <a:defRPr sz="3000"/>
            </a:lvl6pPr>
            <a:lvl7pPr marL="8229600" indent="0">
              <a:buNone/>
              <a:defRPr sz="3000"/>
            </a:lvl7pPr>
            <a:lvl8pPr marL="9601200" indent="0">
              <a:buNone/>
              <a:defRPr sz="3000"/>
            </a:lvl8pPr>
            <a:lvl9pPr marL="10972800" indent="0">
              <a:buNone/>
              <a:defRPr sz="3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0B1F0F8D-0D4A-614C-B06A-DCF9395ADB14}" type="datetime1">
              <a:rPr lang="en-US" smtClean="0"/>
              <a:pPr>
                <a:defRPr/>
              </a:pPr>
              <a:t>3/29/2026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9EF3A24D-1705-F04C-93FD-1C69EE75A36A}" type="slidenum">
              <a:rPr lang="en-US" smtClean="0"/>
              <a:pPr>
                <a:defRPr/>
              </a:pPr>
              <a:t>‹#›</a:t>
            </a:fld>
            <a:endParaRPr lang="en-US" dirty="0"/>
          </a:p>
        </p:txBody>
      </p:sp>
    </p:spTree>
    <p:extLst>
      <p:ext uri="{BB962C8B-B14F-4D97-AF65-F5344CB8AC3E}">
        <p14:creationId xmlns:p14="http://schemas.microsoft.com/office/powerpoint/2010/main" val="4286033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38396" y="19202400"/>
            <a:ext cx="25390856" cy="2266952"/>
          </a:xfrm>
        </p:spPr>
        <p:txBody>
          <a:bodyPr anchor="b">
            <a:normAutofit/>
          </a:bodyPr>
          <a:lstStyle>
            <a:lvl1pPr algn="l">
              <a:defRPr sz="9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438396" y="2438400"/>
            <a:ext cx="25390856" cy="15382872"/>
          </a:xfrm>
        </p:spPr>
        <p:txBody>
          <a:bodyPr anchor="t">
            <a:normAutofit/>
          </a:bodyPr>
          <a:lstStyle>
            <a:lvl1pPr marL="0" indent="0" algn="ctr">
              <a:buNone/>
              <a:defRPr sz="6400"/>
            </a:lvl1pPr>
            <a:lvl2pPr marL="1828800" indent="0">
              <a:buNone/>
              <a:defRPr sz="6400"/>
            </a:lvl2pPr>
            <a:lvl3pPr marL="3657600" indent="0">
              <a:buNone/>
              <a:defRPr sz="6400"/>
            </a:lvl3pPr>
            <a:lvl4pPr marL="5486400" indent="0">
              <a:buNone/>
              <a:defRPr sz="6400"/>
            </a:lvl4pPr>
            <a:lvl5pPr marL="7315200" indent="0">
              <a:buNone/>
              <a:defRPr sz="6400"/>
            </a:lvl5pPr>
            <a:lvl6pPr marL="9144000" indent="0">
              <a:buNone/>
              <a:defRPr sz="6400"/>
            </a:lvl6pPr>
            <a:lvl7pPr marL="10972800" indent="0">
              <a:buNone/>
              <a:defRPr sz="6400"/>
            </a:lvl7pPr>
            <a:lvl8pPr marL="12801600" indent="0">
              <a:buNone/>
              <a:defRPr sz="6400"/>
            </a:lvl8pPr>
            <a:lvl9pPr marL="14630400" indent="0">
              <a:buNone/>
              <a:defRPr sz="6400"/>
            </a:lvl9pPr>
          </a:lstStyle>
          <a:p>
            <a:r>
              <a:rPr lang="en-US"/>
              <a:t>Click icon to add picture</a:t>
            </a:r>
            <a:endParaRPr lang="en-US" dirty="0"/>
          </a:p>
        </p:txBody>
      </p:sp>
      <p:sp>
        <p:nvSpPr>
          <p:cNvPr id="4" name="Text Placeholder 3"/>
          <p:cNvSpPr>
            <a:spLocks noGrp="1"/>
          </p:cNvSpPr>
          <p:nvPr>
            <p:ph type="body" sz="half" idx="2"/>
          </p:nvPr>
        </p:nvSpPr>
        <p:spPr>
          <a:xfrm>
            <a:off x="2438396" y="21469352"/>
            <a:ext cx="25390856" cy="2696096"/>
          </a:xfrm>
        </p:spPr>
        <p:txBody>
          <a:bodyPr>
            <a:normAutofit/>
          </a:bodyPr>
          <a:lstStyle>
            <a:lvl1pPr marL="0" indent="0">
              <a:buNone/>
              <a:defRPr sz="4800"/>
            </a:lvl1pPr>
            <a:lvl2pPr marL="1828800" indent="0">
              <a:buNone/>
              <a:defRPr sz="4800"/>
            </a:lvl2pPr>
            <a:lvl3pPr marL="3657600" indent="0">
              <a:buNone/>
              <a:defRPr sz="4000"/>
            </a:lvl3pPr>
            <a:lvl4pPr marL="5486400" indent="0">
              <a:buNone/>
              <a:defRPr sz="3600"/>
            </a:lvl4pPr>
            <a:lvl5pPr marL="7315200" indent="0">
              <a:buNone/>
              <a:defRPr sz="3600"/>
            </a:lvl5pPr>
            <a:lvl6pPr marL="9144000" indent="0">
              <a:buNone/>
              <a:defRPr sz="3600"/>
            </a:lvl6pPr>
            <a:lvl7pPr marL="10972800" indent="0">
              <a:buNone/>
              <a:defRPr sz="3600"/>
            </a:lvl7pPr>
            <a:lvl8pPr marL="12801600" indent="0">
              <a:buNone/>
              <a:defRPr sz="3600"/>
            </a:lvl8pPr>
            <a:lvl9pPr marL="14630400" indent="0">
              <a:buNone/>
              <a:defRPr sz="36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FE30288A-D7A5-0941-93D1-D21B196E9A39}" type="datetime1">
              <a:rPr lang="en-US" smtClean="0"/>
              <a:pPr>
                <a:defRPr/>
              </a:pPr>
              <a:t>3/29/2026</a:t>
            </a:fld>
            <a:endParaRPr lang="en-US" dirty="0"/>
          </a:p>
        </p:txBody>
      </p:sp>
      <p:sp>
        <p:nvSpPr>
          <p:cNvPr id="6" name="Footer Placeholder 5"/>
          <p:cNvSpPr>
            <a:spLocks noGrp="1"/>
          </p:cNvSpPr>
          <p:nvPr>
            <p:ph type="ftr" sz="quarter" idx="11"/>
          </p:nvPr>
        </p:nvSpPr>
        <p:spPr/>
        <p:txBody>
          <a:bodyPr/>
          <a:lstStyle/>
          <a:p>
            <a:pPr>
              <a:defRPr/>
            </a:pPr>
            <a:endParaRPr lang="en-US" dirty="0"/>
          </a:p>
        </p:txBody>
      </p:sp>
      <p:sp>
        <p:nvSpPr>
          <p:cNvPr id="7" name="Slide Number Placeholder 6"/>
          <p:cNvSpPr>
            <a:spLocks noGrp="1"/>
          </p:cNvSpPr>
          <p:nvPr>
            <p:ph type="sldNum" sz="quarter" idx="12"/>
          </p:nvPr>
        </p:nvSpPr>
        <p:spPr/>
        <p:txBody>
          <a:bodyPr/>
          <a:lstStyle/>
          <a:p>
            <a:pPr>
              <a:defRPr/>
            </a:pPr>
            <a:fld id="{FC608315-0CFA-A846-8E58-42DE526B4491}" type="slidenum">
              <a:rPr lang="en-US" smtClean="0"/>
              <a:pPr>
                <a:defRPr/>
              </a:pPr>
              <a:t>‹#›</a:t>
            </a:fld>
            <a:endParaRPr lang="en-US" dirty="0"/>
          </a:p>
        </p:txBody>
      </p:sp>
    </p:spTree>
    <p:extLst>
      <p:ext uri="{BB962C8B-B14F-4D97-AF65-F5344CB8AC3E}">
        <p14:creationId xmlns:p14="http://schemas.microsoft.com/office/powerpoint/2010/main" val="3176235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33866" y="-33870"/>
            <a:ext cx="36679220" cy="27499740"/>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2438398" y="2438400"/>
            <a:ext cx="25390852" cy="52832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438396" y="8642362"/>
            <a:ext cx="25390856" cy="155230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1621032" y="24165454"/>
            <a:ext cx="2736528" cy="1460500"/>
          </a:xfrm>
          <a:prstGeom prst="rect">
            <a:avLst/>
          </a:prstGeom>
        </p:spPr>
        <p:txBody>
          <a:bodyPr vert="horz" lIns="91440" tIns="45720" rIns="91440" bIns="45720" rtlCol="0" anchor="ctr"/>
          <a:lstStyle>
            <a:lvl1pPr algn="r">
              <a:defRPr sz="3600">
                <a:solidFill>
                  <a:schemeClr val="tx1">
                    <a:tint val="75000"/>
                  </a:schemeClr>
                </a:solidFill>
              </a:defRPr>
            </a:lvl1pPr>
          </a:lstStyle>
          <a:p>
            <a:fld id="{8F8EBD11-9D1C-D742-9C8D-577AF4D87B71}" type="datetimeFigureOut">
              <a:rPr lang="en-US" smtClean="0"/>
              <a:t>3/29/2026</a:t>
            </a:fld>
            <a:endParaRPr lang="en-US" dirty="0"/>
          </a:p>
        </p:txBody>
      </p:sp>
      <p:sp>
        <p:nvSpPr>
          <p:cNvPr id="5" name="Footer Placeholder 4"/>
          <p:cNvSpPr>
            <a:spLocks noGrp="1"/>
          </p:cNvSpPr>
          <p:nvPr>
            <p:ph type="ftr" sz="quarter" idx="3"/>
          </p:nvPr>
        </p:nvSpPr>
        <p:spPr>
          <a:xfrm>
            <a:off x="2438398" y="24165454"/>
            <a:ext cx="18491892" cy="1460500"/>
          </a:xfrm>
          <a:prstGeom prst="rect">
            <a:avLst/>
          </a:prstGeom>
        </p:spPr>
        <p:txBody>
          <a:bodyPr vert="horz" lIns="91440" tIns="45720" rIns="91440" bIns="45720" rtlCol="0" anchor="ctr"/>
          <a:lstStyle>
            <a:lvl1pPr algn="l">
              <a:defRPr sz="3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5778704" y="24165454"/>
            <a:ext cx="2050552" cy="1460500"/>
          </a:xfrm>
          <a:prstGeom prst="rect">
            <a:avLst/>
          </a:prstGeom>
        </p:spPr>
        <p:txBody>
          <a:bodyPr vert="horz" lIns="91440" tIns="45720" rIns="91440" bIns="45720" rtlCol="0" anchor="ctr"/>
          <a:lstStyle>
            <a:lvl1pPr algn="r">
              <a:defRPr sz="3600">
                <a:solidFill>
                  <a:schemeClr val="accent1"/>
                </a:solidFill>
              </a:defRPr>
            </a:lvl1pPr>
          </a:lstStyle>
          <a:p>
            <a:fld id="{505C4B61-B5E5-0E45-B88A-DDE2ED1D94D5}" type="slidenum">
              <a:rPr lang="en-US" smtClean="0"/>
              <a:t>‹#›</a:t>
            </a:fld>
            <a:endParaRPr lang="en-US" dirty="0"/>
          </a:p>
        </p:txBody>
      </p:sp>
    </p:spTree>
    <p:extLst>
      <p:ext uri="{BB962C8B-B14F-4D97-AF65-F5344CB8AC3E}">
        <p14:creationId xmlns:p14="http://schemas.microsoft.com/office/powerpoint/2010/main" val="3622520953"/>
      </p:ext>
    </p:extLst>
  </p:cSld>
  <p:clrMap bg1="lt1" tx1="dk1" bg2="lt2" tx2="dk2" accent1="accent1" accent2="accent2" accent3="accent3" accent4="accent4" accent5="accent5" accent6="accent6" hlink="hlink" folHlink="folHlink"/>
  <p:sldLayoutIdLst>
    <p:sldLayoutId id="2147483869" r:id="rId1"/>
    <p:sldLayoutId id="2147483870" r:id="rId2"/>
    <p:sldLayoutId id="2147483871" r:id="rId3"/>
    <p:sldLayoutId id="2147483872" r:id="rId4"/>
    <p:sldLayoutId id="2147483873" r:id="rId5"/>
    <p:sldLayoutId id="2147483874" r:id="rId6"/>
    <p:sldLayoutId id="2147483875" r:id="rId7"/>
    <p:sldLayoutId id="2147483876" r:id="rId8"/>
    <p:sldLayoutId id="2147483877" r:id="rId9"/>
    <p:sldLayoutId id="2147483878" r:id="rId10"/>
    <p:sldLayoutId id="2147483879" r:id="rId11"/>
    <p:sldLayoutId id="2147483880" r:id="rId12"/>
    <p:sldLayoutId id="2147483881" r:id="rId13"/>
    <p:sldLayoutId id="2147483882" r:id="rId14"/>
    <p:sldLayoutId id="2147483883" r:id="rId15"/>
    <p:sldLayoutId id="2147483884" r:id="rId16"/>
    <p:sldLayoutId id="2147483885" r:id="rId17"/>
  </p:sldLayoutIdLst>
  <p:txStyles>
    <p:titleStyle>
      <a:lvl1pPr algn="l" defTabSz="1828800" rtl="0" eaLnBrk="1" latinLnBrk="0" hangingPunct="1">
        <a:spcBef>
          <a:spcPct val="0"/>
        </a:spcBef>
        <a:buNone/>
        <a:defRPr sz="14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1371600" indent="-1371600" algn="l" defTabSz="1828800" rtl="0" eaLnBrk="1" latinLnBrk="0" hangingPunct="1">
        <a:spcBef>
          <a:spcPts val="4000"/>
        </a:spcBef>
        <a:spcAft>
          <a:spcPts val="0"/>
        </a:spcAft>
        <a:buClr>
          <a:schemeClr val="accent1"/>
        </a:buClr>
        <a:buSzPct val="80000"/>
        <a:buFont typeface="Wingdings 3" charset="2"/>
        <a:buChar char=""/>
        <a:defRPr sz="7200" kern="1200">
          <a:solidFill>
            <a:schemeClr val="tx1">
              <a:lumMod val="75000"/>
              <a:lumOff val="25000"/>
            </a:schemeClr>
          </a:solidFill>
          <a:latin typeface="+mn-lt"/>
          <a:ea typeface="+mn-ea"/>
          <a:cs typeface="+mn-cs"/>
        </a:defRPr>
      </a:lvl1pPr>
      <a:lvl2pPr marL="2971800" indent="-1143000" algn="l" defTabSz="1828800" rtl="0" eaLnBrk="1" latinLnBrk="0" hangingPunct="1">
        <a:spcBef>
          <a:spcPts val="4000"/>
        </a:spcBef>
        <a:spcAft>
          <a:spcPts val="0"/>
        </a:spcAft>
        <a:buClr>
          <a:schemeClr val="accent1"/>
        </a:buClr>
        <a:buSzPct val="80000"/>
        <a:buFont typeface="Wingdings 3" charset="2"/>
        <a:buChar char=""/>
        <a:defRPr sz="6400" kern="1200">
          <a:solidFill>
            <a:schemeClr val="tx1">
              <a:lumMod val="75000"/>
              <a:lumOff val="25000"/>
            </a:schemeClr>
          </a:solidFill>
          <a:latin typeface="+mn-lt"/>
          <a:ea typeface="+mn-ea"/>
          <a:cs typeface="+mn-cs"/>
        </a:defRPr>
      </a:lvl2pPr>
      <a:lvl3pPr marL="4572000" indent="-914400" algn="l" defTabSz="1828800" rtl="0" eaLnBrk="1" latinLnBrk="0" hangingPunct="1">
        <a:spcBef>
          <a:spcPts val="4000"/>
        </a:spcBef>
        <a:spcAft>
          <a:spcPts val="0"/>
        </a:spcAft>
        <a:buClr>
          <a:schemeClr val="accent1"/>
        </a:buClr>
        <a:buSzPct val="80000"/>
        <a:buFont typeface="Wingdings 3" charset="2"/>
        <a:buChar char=""/>
        <a:defRPr sz="5600" kern="1200">
          <a:solidFill>
            <a:schemeClr val="tx1">
              <a:lumMod val="75000"/>
              <a:lumOff val="25000"/>
            </a:schemeClr>
          </a:solidFill>
          <a:latin typeface="+mn-lt"/>
          <a:ea typeface="+mn-ea"/>
          <a:cs typeface="+mn-cs"/>
        </a:defRPr>
      </a:lvl3pPr>
      <a:lvl4pPr marL="6400800" indent="-914400" algn="l" defTabSz="1828800" rtl="0" eaLnBrk="1" latinLnBrk="0" hangingPunct="1">
        <a:spcBef>
          <a:spcPts val="4000"/>
        </a:spcBef>
        <a:spcAft>
          <a:spcPts val="0"/>
        </a:spcAft>
        <a:buClr>
          <a:schemeClr val="accent1"/>
        </a:buClr>
        <a:buSzPct val="80000"/>
        <a:buFont typeface="Wingdings 3" charset="2"/>
        <a:buChar char=""/>
        <a:defRPr sz="4800" kern="1200">
          <a:solidFill>
            <a:schemeClr val="tx1">
              <a:lumMod val="75000"/>
              <a:lumOff val="25000"/>
            </a:schemeClr>
          </a:solidFill>
          <a:latin typeface="+mn-lt"/>
          <a:ea typeface="+mn-ea"/>
          <a:cs typeface="+mn-cs"/>
        </a:defRPr>
      </a:lvl4pPr>
      <a:lvl5pPr marL="8229600" indent="-914400" algn="l" defTabSz="1828800" rtl="0" eaLnBrk="1" latinLnBrk="0" hangingPunct="1">
        <a:spcBef>
          <a:spcPts val="4000"/>
        </a:spcBef>
        <a:spcAft>
          <a:spcPts val="0"/>
        </a:spcAft>
        <a:buClr>
          <a:schemeClr val="accent1"/>
        </a:buClr>
        <a:buSzPct val="80000"/>
        <a:buFont typeface="Wingdings 3" charset="2"/>
        <a:buChar char=""/>
        <a:defRPr sz="4800" kern="1200">
          <a:solidFill>
            <a:schemeClr val="tx1">
              <a:lumMod val="75000"/>
              <a:lumOff val="25000"/>
            </a:schemeClr>
          </a:solidFill>
          <a:latin typeface="+mn-lt"/>
          <a:ea typeface="+mn-ea"/>
          <a:cs typeface="+mn-cs"/>
        </a:defRPr>
      </a:lvl5pPr>
      <a:lvl6pPr marL="10058400" indent="-914400" algn="l" defTabSz="1828800" rtl="0" eaLnBrk="1" latinLnBrk="0" hangingPunct="1">
        <a:spcBef>
          <a:spcPts val="4000"/>
        </a:spcBef>
        <a:spcAft>
          <a:spcPts val="0"/>
        </a:spcAft>
        <a:buClr>
          <a:schemeClr val="accent1"/>
        </a:buClr>
        <a:buSzPct val="80000"/>
        <a:buFont typeface="Wingdings 3" charset="2"/>
        <a:buChar char=""/>
        <a:defRPr sz="4800" kern="1200">
          <a:solidFill>
            <a:schemeClr val="tx1">
              <a:lumMod val="75000"/>
              <a:lumOff val="25000"/>
            </a:schemeClr>
          </a:solidFill>
          <a:latin typeface="+mn-lt"/>
          <a:ea typeface="+mn-ea"/>
          <a:cs typeface="+mn-cs"/>
        </a:defRPr>
      </a:lvl6pPr>
      <a:lvl7pPr marL="11887200" indent="-914400" algn="l" defTabSz="1828800" rtl="0" eaLnBrk="1" latinLnBrk="0" hangingPunct="1">
        <a:spcBef>
          <a:spcPts val="4000"/>
        </a:spcBef>
        <a:spcAft>
          <a:spcPts val="0"/>
        </a:spcAft>
        <a:buClr>
          <a:schemeClr val="accent1"/>
        </a:buClr>
        <a:buSzPct val="80000"/>
        <a:buFont typeface="Wingdings 3" charset="2"/>
        <a:buChar char=""/>
        <a:defRPr sz="4800" kern="1200">
          <a:solidFill>
            <a:schemeClr val="tx1">
              <a:lumMod val="75000"/>
              <a:lumOff val="25000"/>
            </a:schemeClr>
          </a:solidFill>
          <a:latin typeface="+mn-lt"/>
          <a:ea typeface="+mn-ea"/>
          <a:cs typeface="+mn-cs"/>
        </a:defRPr>
      </a:lvl7pPr>
      <a:lvl8pPr marL="13716000" indent="-914400" algn="l" defTabSz="1828800" rtl="0" eaLnBrk="1" latinLnBrk="0" hangingPunct="1">
        <a:spcBef>
          <a:spcPts val="4000"/>
        </a:spcBef>
        <a:spcAft>
          <a:spcPts val="0"/>
        </a:spcAft>
        <a:buClr>
          <a:schemeClr val="accent1"/>
        </a:buClr>
        <a:buSzPct val="80000"/>
        <a:buFont typeface="Wingdings 3" charset="2"/>
        <a:buChar char=""/>
        <a:defRPr sz="4800" kern="1200">
          <a:solidFill>
            <a:schemeClr val="tx1">
              <a:lumMod val="75000"/>
              <a:lumOff val="25000"/>
            </a:schemeClr>
          </a:solidFill>
          <a:latin typeface="+mn-lt"/>
          <a:ea typeface="+mn-ea"/>
          <a:cs typeface="+mn-cs"/>
        </a:defRPr>
      </a:lvl8pPr>
      <a:lvl9pPr marL="15544800" indent="-914400" algn="l" defTabSz="1828800" rtl="0" eaLnBrk="1" latinLnBrk="0" hangingPunct="1">
        <a:spcBef>
          <a:spcPts val="4000"/>
        </a:spcBef>
        <a:spcAft>
          <a:spcPts val="0"/>
        </a:spcAft>
        <a:buClr>
          <a:schemeClr val="accent1"/>
        </a:buClr>
        <a:buSzPct val="80000"/>
        <a:buFont typeface="Wingdings 3" charset="2"/>
        <a:buChar char=""/>
        <a:defRPr sz="4800" kern="1200">
          <a:solidFill>
            <a:schemeClr val="tx1">
              <a:lumMod val="75000"/>
              <a:lumOff val="25000"/>
            </a:schemeClr>
          </a:solidFill>
          <a:latin typeface="+mn-lt"/>
          <a:ea typeface="+mn-ea"/>
          <a:cs typeface="+mn-cs"/>
        </a:defRPr>
      </a:lvl9pPr>
    </p:bodyStyle>
    <p:otherStyle>
      <a:defPPr>
        <a:defRPr lang="en-US"/>
      </a:defPPr>
      <a:lvl1pPr marL="0" algn="l" defTabSz="1828800" rtl="0" eaLnBrk="1" latinLnBrk="0" hangingPunct="1">
        <a:defRPr sz="7200" kern="1200">
          <a:solidFill>
            <a:schemeClr val="tx1"/>
          </a:solidFill>
          <a:latin typeface="+mn-lt"/>
          <a:ea typeface="+mn-ea"/>
          <a:cs typeface="+mn-cs"/>
        </a:defRPr>
      </a:lvl1pPr>
      <a:lvl2pPr marL="1828800" algn="l" defTabSz="1828800" rtl="0" eaLnBrk="1" latinLnBrk="0" hangingPunct="1">
        <a:defRPr sz="7200" kern="1200">
          <a:solidFill>
            <a:schemeClr val="tx1"/>
          </a:solidFill>
          <a:latin typeface="+mn-lt"/>
          <a:ea typeface="+mn-ea"/>
          <a:cs typeface="+mn-cs"/>
        </a:defRPr>
      </a:lvl2pPr>
      <a:lvl3pPr marL="3657600" algn="l" defTabSz="1828800" rtl="0" eaLnBrk="1" latinLnBrk="0" hangingPunct="1">
        <a:defRPr sz="7200" kern="1200">
          <a:solidFill>
            <a:schemeClr val="tx1"/>
          </a:solidFill>
          <a:latin typeface="+mn-lt"/>
          <a:ea typeface="+mn-ea"/>
          <a:cs typeface="+mn-cs"/>
        </a:defRPr>
      </a:lvl3pPr>
      <a:lvl4pPr marL="5486400" algn="l" defTabSz="1828800" rtl="0" eaLnBrk="1" latinLnBrk="0" hangingPunct="1">
        <a:defRPr sz="7200" kern="1200">
          <a:solidFill>
            <a:schemeClr val="tx1"/>
          </a:solidFill>
          <a:latin typeface="+mn-lt"/>
          <a:ea typeface="+mn-ea"/>
          <a:cs typeface="+mn-cs"/>
        </a:defRPr>
      </a:lvl4pPr>
      <a:lvl5pPr marL="7315200" algn="l" defTabSz="1828800" rtl="0" eaLnBrk="1" latinLnBrk="0" hangingPunct="1">
        <a:defRPr sz="7200" kern="1200">
          <a:solidFill>
            <a:schemeClr val="tx1"/>
          </a:solidFill>
          <a:latin typeface="+mn-lt"/>
          <a:ea typeface="+mn-ea"/>
          <a:cs typeface="+mn-cs"/>
        </a:defRPr>
      </a:lvl5pPr>
      <a:lvl6pPr marL="9144000" algn="l" defTabSz="1828800" rtl="0" eaLnBrk="1" latinLnBrk="0" hangingPunct="1">
        <a:defRPr sz="7200" kern="1200">
          <a:solidFill>
            <a:schemeClr val="tx1"/>
          </a:solidFill>
          <a:latin typeface="+mn-lt"/>
          <a:ea typeface="+mn-ea"/>
          <a:cs typeface="+mn-cs"/>
        </a:defRPr>
      </a:lvl6pPr>
      <a:lvl7pPr marL="10972800" algn="l" defTabSz="1828800" rtl="0" eaLnBrk="1" latinLnBrk="0" hangingPunct="1">
        <a:defRPr sz="7200" kern="1200">
          <a:solidFill>
            <a:schemeClr val="tx1"/>
          </a:solidFill>
          <a:latin typeface="+mn-lt"/>
          <a:ea typeface="+mn-ea"/>
          <a:cs typeface="+mn-cs"/>
        </a:defRPr>
      </a:lvl7pPr>
      <a:lvl8pPr marL="12801600" algn="l" defTabSz="1828800" rtl="0" eaLnBrk="1" latinLnBrk="0" hangingPunct="1">
        <a:defRPr sz="7200" kern="1200">
          <a:solidFill>
            <a:schemeClr val="tx1"/>
          </a:solidFill>
          <a:latin typeface="+mn-lt"/>
          <a:ea typeface="+mn-ea"/>
          <a:cs typeface="+mn-cs"/>
        </a:defRPr>
      </a:lvl8pPr>
      <a:lvl9pPr marL="14630400" algn="l" defTabSz="1828800" rtl="0" eaLnBrk="1" latinLnBrk="0" hangingPunct="1">
        <a:defRPr sz="7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Bemidji State University - Bemidji, MN | Appily">
            <a:extLst>
              <a:ext uri="{FF2B5EF4-FFF2-40B4-BE49-F238E27FC236}">
                <a16:creationId xmlns:a16="http://schemas.microsoft.com/office/drawing/2014/main" id="{D95D7047-7AC0-1F1A-6541-8A221B2DBAA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160" r="11767"/>
          <a:stretch>
            <a:fillRect/>
          </a:stretch>
        </p:blipFill>
        <p:spPr bwMode="auto">
          <a:xfrm>
            <a:off x="-66451" y="3246912"/>
            <a:ext cx="36642451" cy="24185088"/>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49">
            <a:extLst>
              <a:ext uri="{FF2B5EF4-FFF2-40B4-BE49-F238E27FC236}">
                <a16:creationId xmlns:a16="http://schemas.microsoft.com/office/drawing/2014/main" id="{BB2A5CF7-6C53-40F6-9929-0F10F96856AF}"/>
              </a:ext>
            </a:extLst>
          </p:cNvPr>
          <p:cNvSpPr>
            <a:spLocks noChangeArrowheads="1"/>
          </p:cNvSpPr>
          <p:nvPr/>
        </p:nvSpPr>
        <p:spPr bwMode="auto">
          <a:xfrm>
            <a:off x="952500" y="4318001"/>
            <a:ext cx="8191500" cy="6801104"/>
          </a:xfrm>
          <a:prstGeom prst="rect">
            <a:avLst/>
          </a:prstGeom>
          <a:solidFill>
            <a:schemeClr val="tx2">
              <a:lumMod val="90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00000" tIns="300000" rIns="300000" bIns="300000"/>
          <a:lstStyle/>
          <a:p>
            <a:pPr algn="ctr">
              <a:spcBef>
                <a:spcPct val="50000"/>
              </a:spcBef>
            </a:pPr>
            <a:r>
              <a:rPr lang="en-US" sz="3200" b="1" u="sng" dirty="0">
                <a:solidFill>
                  <a:schemeClr val="bg1"/>
                </a:solidFill>
                <a:latin typeface="Times New Roman" panose="02020603050405020304" pitchFamily="18" charset="0"/>
                <a:cs typeface="Times New Roman" panose="02020603050405020304" pitchFamily="18" charset="0"/>
              </a:rPr>
              <a:t>Introduction</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History is a topic that is constantly changing, and that extends to how it is taught. Across the United States, state education standards play a central role in shaping narratives by choosing what to emphasize and what to exclude. This is seen particularly in controversial topics. By looking at the language of school curricula, this study examines how political, cultural, and institutional influences shape collective understandings of the past. Understanding how these ideas are shaped is essential for recognizing how historical memory is constructed and why a more critical comparative approach to the past is important.</a:t>
            </a:r>
          </a:p>
        </p:txBody>
      </p:sp>
      <p:sp>
        <p:nvSpPr>
          <p:cNvPr id="3" name="Rectangle 33">
            <a:extLst>
              <a:ext uri="{FF2B5EF4-FFF2-40B4-BE49-F238E27FC236}">
                <a16:creationId xmlns:a16="http://schemas.microsoft.com/office/drawing/2014/main" id="{9CE58351-05F9-BB48-480C-61D878EA3704}"/>
              </a:ext>
            </a:extLst>
          </p:cNvPr>
          <p:cNvSpPr>
            <a:spLocks noChangeArrowheads="1"/>
          </p:cNvSpPr>
          <p:nvPr/>
        </p:nvSpPr>
        <p:spPr bwMode="auto">
          <a:xfrm>
            <a:off x="13707790" y="4530089"/>
            <a:ext cx="9554545" cy="11402247"/>
          </a:xfrm>
          <a:prstGeom prst="rect">
            <a:avLst/>
          </a:prstGeom>
          <a:solidFill>
            <a:schemeClr val="tx2">
              <a:lumMod val="90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00000" tIns="300000" rIns="300000" bIns="300000" anchor="t"/>
          <a:lstStyle/>
          <a:p>
            <a:pPr algn="ctr">
              <a:spcBef>
                <a:spcPct val="50000"/>
              </a:spcBef>
            </a:pPr>
            <a:r>
              <a:rPr lang="en-US" sz="3200" b="1" u="sng" dirty="0">
                <a:solidFill>
                  <a:schemeClr val="bg1"/>
                </a:solidFill>
                <a:latin typeface="Times New Roman" panose="02020603050405020304" pitchFamily="18" charset="0"/>
                <a:cs typeface="Times New Roman" panose="02020603050405020304" pitchFamily="18" charset="0"/>
              </a:rPr>
              <a:t>What Gets Left Out</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From interviews, I found that time restraints, curriculum priorities, state legislation, and sensitivity around certain topics result in simplified narratives or the exclusion of marginalized perspectives, which contribute to gaps in students’ understanding of history</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“There are so many standards to get through, there is little time to elaborate.” </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--8</a:t>
            </a:r>
            <a:r>
              <a:rPr lang="en-US" sz="2800" baseline="30000" dirty="0">
                <a:solidFill>
                  <a:schemeClr val="bg1"/>
                </a:solidFill>
                <a:latin typeface="Times New Roman" panose="02020603050405020304" pitchFamily="18" charset="0"/>
                <a:cs typeface="Times New Roman" panose="02020603050405020304" pitchFamily="18" charset="0"/>
              </a:rPr>
              <a:t>th</a:t>
            </a:r>
            <a:r>
              <a:rPr lang="en-US"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“Previously, students were taught that Christopher Columbus founded America, and now we focus on Indigenous history.” </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-1</a:t>
            </a:r>
            <a:r>
              <a:rPr lang="en-US" sz="2800" baseline="30000" dirty="0">
                <a:solidFill>
                  <a:schemeClr val="bg1"/>
                </a:solidFill>
                <a:latin typeface="Times New Roman" panose="02020603050405020304" pitchFamily="18" charset="0"/>
                <a:cs typeface="Times New Roman" panose="02020603050405020304" pitchFamily="18" charset="0"/>
              </a:rPr>
              <a:t>st</a:t>
            </a:r>
            <a:r>
              <a:rPr lang="en-US"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“In the past, they (Christopher Columbus) were seen as heroes and founders- these have changed with the New Native American standards.”</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-1</a:t>
            </a:r>
            <a:r>
              <a:rPr lang="en-US" sz="2800" baseline="30000" dirty="0">
                <a:solidFill>
                  <a:schemeClr val="bg1"/>
                </a:solidFill>
                <a:latin typeface="Times New Roman" panose="02020603050405020304" pitchFamily="18" charset="0"/>
                <a:cs typeface="Times New Roman" panose="02020603050405020304" pitchFamily="18" charset="0"/>
              </a:rPr>
              <a:t>st</a:t>
            </a:r>
            <a:r>
              <a:rPr lang="en-US"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“We try to put a positive look on everything we teach… not all history  was positive, but… what did we learn or grow from that time.”</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-1</a:t>
            </a:r>
            <a:r>
              <a:rPr lang="en-US" sz="2800" baseline="30000" dirty="0">
                <a:solidFill>
                  <a:schemeClr val="bg1"/>
                </a:solidFill>
                <a:latin typeface="Times New Roman" panose="02020603050405020304" pitchFamily="18" charset="0"/>
                <a:cs typeface="Times New Roman" panose="02020603050405020304" pitchFamily="18" charset="0"/>
              </a:rPr>
              <a:t>st</a:t>
            </a:r>
            <a:r>
              <a:rPr lang="en-US"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endParaRPr lang="en-US" sz="2083" dirty="0">
              <a:solidFill>
                <a:schemeClr val="bg1"/>
              </a:solidFill>
              <a:latin typeface="Times New Roman" panose="02020603050405020304" pitchFamily="18" charset="0"/>
              <a:cs typeface="Times New Roman" panose="02020603050405020304" pitchFamily="18" charset="0"/>
            </a:endParaRPr>
          </a:p>
        </p:txBody>
      </p:sp>
      <p:sp>
        <p:nvSpPr>
          <p:cNvPr id="4" name="Rectangle 7">
            <a:extLst>
              <a:ext uri="{FF2B5EF4-FFF2-40B4-BE49-F238E27FC236}">
                <a16:creationId xmlns:a16="http://schemas.microsoft.com/office/drawing/2014/main" id="{8005C87F-FC5A-362E-CA5F-F9A9B652BB6E}"/>
              </a:ext>
            </a:extLst>
          </p:cNvPr>
          <p:cNvSpPr>
            <a:spLocks noChangeArrowheads="1"/>
          </p:cNvSpPr>
          <p:nvPr/>
        </p:nvSpPr>
        <p:spPr bwMode="auto">
          <a:xfrm>
            <a:off x="784489" y="15188880"/>
            <a:ext cx="11781545" cy="10141061"/>
          </a:xfrm>
          <a:prstGeom prst="rect">
            <a:avLst/>
          </a:prstGeom>
          <a:solidFill>
            <a:schemeClr val="tx2">
              <a:lumMod val="90000"/>
            </a:schemeClr>
          </a:solidFill>
          <a:ln>
            <a:solidFill>
              <a:srgbClr val="F1C2DE">
                <a:alpha val="60784"/>
              </a:srgbClr>
            </a:solidFill>
          </a:ln>
          <a:extLst>
            <a:ext uri="{91240B29-F687-4f45-9708-019B960494DF}">
              <a14:hiddenLine xmlns="" xmlns:a14="http://schemas.microsoft.com/office/drawing/2010/main" w="9525">
                <a:solidFill>
                  <a:srgbClr val="000000"/>
                </a:solidFill>
                <a:miter lim="800000"/>
                <a:headEnd/>
                <a:tailEnd/>
              </a14:hiddenLine>
            </a:ext>
          </a:extLst>
        </p:spPr>
        <p:txBody>
          <a:bodyPr lIns="300000" tIns="300000" rIns="300000" bIns="300000"/>
          <a:lstStyle/>
          <a:p>
            <a:pPr algn="ctr">
              <a:spcBef>
                <a:spcPct val="50000"/>
              </a:spcBef>
            </a:pPr>
            <a:r>
              <a:rPr lang="en-GB" sz="3200" b="1" u="sng" dirty="0">
                <a:solidFill>
                  <a:schemeClr val="bg1"/>
                </a:solidFill>
                <a:latin typeface="Times New Roman" panose="02020603050405020304" pitchFamily="18" charset="0"/>
                <a:cs typeface="Times New Roman" panose="02020603050405020304" pitchFamily="18" charset="0"/>
              </a:rPr>
              <a:t>Literature Review </a:t>
            </a:r>
          </a:p>
          <a:p>
            <a:pPr marL="761970" indent="-761970">
              <a:spcBef>
                <a:spcPct val="50000"/>
              </a:spcBef>
              <a:buFont typeface="Arial" panose="020B0604020202020204" pitchFamily="34" charset="0"/>
              <a:buChar char="•"/>
            </a:pPr>
            <a:r>
              <a:rPr lang="en-US" sz="2800" b="1" dirty="0">
                <a:solidFill>
                  <a:schemeClr val="bg1"/>
                </a:solidFill>
                <a:latin typeface="Times New Roman" panose="02020603050405020304" pitchFamily="18" charset="0"/>
                <a:cs typeface="Times New Roman" panose="02020603050405020304" pitchFamily="18" charset="0"/>
              </a:rPr>
              <a:t>Collective memory is deeply tied to political power, with governments and institutions actively shaping and sometimes weaponizing memory to support national identity.</a:t>
            </a:r>
          </a:p>
          <a:p>
            <a:pPr>
              <a:spcBef>
                <a:spcPct val="50000"/>
              </a:spcBef>
            </a:pPr>
            <a:r>
              <a:rPr lang="en-US" sz="2800" b="1" dirty="0">
                <a:solidFill>
                  <a:schemeClr val="bg1"/>
                </a:solidFill>
                <a:latin typeface="Times New Roman" panose="02020603050405020304" pitchFamily="18" charset="0"/>
                <a:cs typeface="Times New Roman" panose="02020603050405020304" pitchFamily="18" charset="0"/>
              </a:rPr>
              <a:t>				-</a:t>
            </a:r>
            <a:r>
              <a:rPr lang="en-US" sz="2800" b="1" dirty="0" err="1">
                <a:solidFill>
                  <a:schemeClr val="bg1"/>
                </a:solidFill>
                <a:latin typeface="Times New Roman" panose="02020603050405020304" pitchFamily="18" charset="0"/>
                <a:cs typeface="Times New Roman" panose="02020603050405020304" pitchFamily="18" charset="0"/>
              </a:rPr>
              <a:t>Sierp</a:t>
            </a:r>
            <a:r>
              <a:rPr lang="en-US" sz="2800" b="1" dirty="0">
                <a:solidFill>
                  <a:schemeClr val="bg1"/>
                </a:solidFill>
                <a:latin typeface="Times New Roman" panose="02020603050405020304" pitchFamily="18" charset="0"/>
                <a:cs typeface="Times New Roman" panose="02020603050405020304" pitchFamily="18" charset="0"/>
              </a:rPr>
              <a:t>, A et al.</a:t>
            </a:r>
          </a:p>
          <a:p>
            <a:pPr marL="761970" indent="-761970">
              <a:spcBef>
                <a:spcPct val="50000"/>
              </a:spcBef>
              <a:buFont typeface="Arial" panose="020B0604020202020204" pitchFamily="34" charset="0"/>
              <a:buChar char="•"/>
            </a:pPr>
            <a:r>
              <a:rPr lang="en-US" sz="2800" b="1" dirty="0">
                <a:solidFill>
                  <a:schemeClr val="bg1"/>
                </a:solidFill>
                <a:latin typeface="Times New Roman" panose="02020603050405020304" pitchFamily="18" charset="0"/>
                <a:cs typeface="Times New Roman" panose="02020603050405020304" pitchFamily="18" charset="0"/>
              </a:rPr>
              <a:t>Historical narratives are constructed through institutional decisions, showing how certain perspectives are valued while others are excluded in educational contexts. </a:t>
            </a:r>
          </a:p>
          <a:p>
            <a:pPr>
              <a:spcBef>
                <a:spcPct val="50000"/>
              </a:spcBef>
            </a:pPr>
            <a:r>
              <a:rPr lang="en-US" sz="2800" b="1" dirty="0">
                <a:solidFill>
                  <a:schemeClr val="bg1"/>
                </a:solidFill>
                <a:latin typeface="Times New Roman" panose="02020603050405020304" pitchFamily="18" charset="0"/>
                <a:cs typeface="Times New Roman" panose="02020603050405020304" pitchFamily="18" charset="0"/>
              </a:rPr>
              <a:t>				- Peterson, E. et al.</a:t>
            </a:r>
          </a:p>
          <a:p>
            <a:pPr marL="761970" indent="-761970">
              <a:spcBef>
                <a:spcPct val="50000"/>
              </a:spcBef>
              <a:buFont typeface="Arial" panose="020B0604020202020204" pitchFamily="34" charset="0"/>
              <a:buChar char="•"/>
            </a:pPr>
            <a:r>
              <a:rPr lang="en-US" sz="2800" b="1" dirty="0">
                <a:solidFill>
                  <a:schemeClr val="bg1"/>
                </a:solidFill>
                <a:latin typeface="Times New Roman" panose="02020603050405020304" pitchFamily="18" charset="0"/>
                <a:cs typeface="Times New Roman" panose="02020603050405020304" pitchFamily="18" charset="0"/>
              </a:rPr>
              <a:t>Political debates and civic goals shape historical education, school curriculum often reflects broader societal conflicts over national identity.</a:t>
            </a:r>
          </a:p>
          <a:p>
            <a:pPr>
              <a:spcBef>
                <a:spcPct val="50000"/>
              </a:spcBef>
            </a:pPr>
            <a:r>
              <a:rPr lang="en-US" sz="2800" b="1" dirty="0">
                <a:solidFill>
                  <a:schemeClr val="bg1"/>
                </a:solidFill>
                <a:latin typeface="Times New Roman" panose="02020603050405020304" pitchFamily="18" charset="0"/>
                <a:cs typeface="Times New Roman" panose="02020603050405020304" pitchFamily="18" charset="0"/>
              </a:rPr>
              <a:t>				-American Historical Association</a:t>
            </a:r>
          </a:p>
          <a:p>
            <a:pPr marL="761970" indent="-761970">
              <a:spcBef>
                <a:spcPct val="50000"/>
              </a:spcBef>
              <a:buFont typeface="Arial" panose="020B0604020202020204" pitchFamily="34" charset="0"/>
              <a:buChar char="•"/>
            </a:pPr>
            <a:r>
              <a:rPr lang="en-US" sz="2800" b="1" dirty="0">
                <a:solidFill>
                  <a:schemeClr val="bg1"/>
                </a:solidFill>
                <a:latin typeface="Times New Roman" panose="02020603050405020304" pitchFamily="18" charset="0"/>
                <a:cs typeface="Times New Roman" panose="02020603050405020304" pitchFamily="18" charset="0"/>
              </a:rPr>
              <a:t>Recent legislation efforts have been made to restrict discussions of race, systemic racism, and inequality in schools. These policies reflect ideological issues over how history should be taught.</a:t>
            </a:r>
          </a:p>
          <a:p>
            <a:pPr>
              <a:spcBef>
                <a:spcPct val="50000"/>
              </a:spcBef>
            </a:pPr>
            <a:r>
              <a:rPr lang="en-US" sz="2800" b="1" dirty="0">
                <a:solidFill>
                  <a:schemeClr val="bg1"/>
                </a:solidFill>
                <a:latin typeface="Times New Roman" panose="02020603050405020304" pitchFamily="18" charset="0"/>
                <a:cs typeface="Times New Roman" panose="02020603050405020304" pitchFamily="18" charset="0"/>
              </a:rPr>
              <a:t>				-Tresvant, T et al.</a:t>
            </a:r>
          </a:p>
          <a:p>
            <a:pPr marL="571477" indent="-571477">
              <a:spcBef>
                <a:spcPct val="50000"/>
              </a:spcBef>
              <a:buFontTx/>
              <a:buChar char="-"/>
            </a:pPr>
            <a:endParaRPr lang="en-GB" sz="4500" b="1" dirty="0">
              <a:solidFill>
                <a:schemeClr val="bg1"/>
              </a:solidFill>
              <a:latin typeface="Times New Roman" panose="02020603050405020304" pitchFamily="18" charset="0"/>
              <a:cs typeface="Times New Roman" panose="02020603050405020304" pitchFamily="18" charset="0"/>
            </a:endParaRPr>
          </a:p>
        </p:txBody>
      </p:sp>
      <p:sp>
        <p:nvSpPr>
          <p:cNvPr id="5" name="Rectangle 51">
            <a:extLst>
              <a:ext uri="{FF2B5EF4-FFF2-40B4-BE49-F238E27FC236}">
                <a16:creationId xmlns:a16="http://schemas.microsoft.com/office/drawing/2014/main" id="{BD5A06CF-2370-60A6-10B7-4AFF099E2DA8}"/>
              </a:ext>
            </a:extLst>
          </p:cNvPr>
          <p:cNvSpPr>
            <a:spLocks noChangeArrowheads="1"/>
          </p:cNvSpPr>
          <p:nvPr/>
        </p:nvSpPr>
        <p:spPr bwMode="auto">
          <a:xfrm>
            <a:off x="13707791" y="17591839"/>
            <a:ext cx="8494217" cy="9955477"/>
          </a:xfrm>
          <a:prstGeom prst="rect">
            <a:avLst/>
          </a:prstGeom>
          <a:solidFill>
            <a:schemeClr val="tx2">
              <a:lumMod val="90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00000" tIns="300000" rIns="300000" bIns="300000"/>
          <a:lstStyle/>
          <a:p>
            <a:pPr algn="ctr">
              <a:spcBef>
                <a:spcPct val="50000"/>
              </a:spcBef>
            </a:pPr>
            <a:r>
              <a:rPr lang="en-GB" sz="3200" b="1" u="sng" dirty="0">
                <a:solidFill>
                  <a:schemeClr val="bg1"/>
                </a:solidFill>
                <a:latin typeface="Times New Roman" panose="02020603050405020304" pitchFamily="18" charset="0"/>
                <a:cs typeface="Times New Roman" panose="02020603050405020304" pitchFamily="18" charset="0"/>
              </a:rPr>
              <a:t>Teacher Freedom</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	While educators may have flexibility in instructional methods, their responses reveal that curriculum standards and developmental expectations often limit the content that can be presented, shaping the overall historical narrative students receive. </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“I feel free to teach how I wish, not necessarily the ‘what.”</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 	-8</a:t>
            </a:r>
            <a:r>
              <a:rPr lang="en-GB" sz="2800" baseline="30000" dirty="0">
                <a:solidFill>
                  <a:schemeClr val="bg1"/>
                </a:solidFill>
                <a:latin typeface="Times New Roman" panose="02020603050405020304" pitchFamily="18" charset="0"/>
                <a:cs typeface="Times New Roman" panose="02020603050405020304" pitchFamily="18" charset="0"/>
              </a:rPr>
              <a:t>th</a:t>
            </a:r>
            <a:r>
              <a:rPr lang="en-GB" sz="2800" dirty="0">
                <a:solidFill>
                  <a:schemeClr val="bg1"/>
                </a:solidFill>
                <a:latin typeface="Times New Roman" panose="02020603050405020304" pitchFamily="18" charset="0"/>
                <a:cs typeface="Times New Roman" panose="02020603050405020304" pitchFamily="18" charset="0"/>
              </a:rPr>
              <a:t>-grade teacher</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“We follow Minnesota standards to teach social studies… we teach just the very basic or not at all, as first graders are not developmentally ready.”</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	-1</a:t>
            </a:r>
            <a:r>
              <a:rPr lang="en-GB" sz="2800" baseline="30000" dirty="0">
                <a:solidFill>
                  <a:schemeClr val="bg1"/>
                </a:solidFill>
                <a:latin typeface="Times New Roman" panose="02020603050405020304" pitchFamily="18" charset="0"/>
                <a:cs typeface="Times New Roman" panose="02020603050405020304" pitchFamily="18" charset="0"/>
              </a:rPr>
              <a:t>st</a:t>
            </a:r>
            <a:r>
              <a:rPr lang="en-GB"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“We have almost complete freedom to choose what to teach as long as what you say is not completely crazy and as long as you meet the learning outcomes.”</a:t>
            </a:r>
          </a:p>
          <a:p>
            <a:pPr>
              <a:spcBef>
                <a:spcPct val="50000"/>
              </a:spcBef>
            </a:pPr>
            <a:r>
              <a:rPr lang="en-GB" sz="2800" dirty="0">
                <a:solidFill>
                  <a:schemeClr val="bg1"/>
                </a:solidFill>
                <a:latin typeface="Times New Roman" panose="02020603050405020304" pitchFamily="18" charset="0"/>
                <a:cs typeface="Times New Roman" panose="02020603050405020304" pitchFamily="18" charset="0"/>
              </a:rPr>
              <a:t>	-College professor </a:t>
            </a:r>
          </a:p>
        </p:txBody>
      </p:sp>
      <p:sp>
        <p:nvSpPr>
          <p:cNvPr id="9" name="Rectangle 5">
            <a:extLst>
              <a:ext uri="{FF2B5EF4-FFF2-40B4-BE49-F238E27FC236}">
                <a16:creationId xmlns:a16="http://schemas.microsoft.com/office/drawing/2014/main" id="{D25DCF41-171E-7744-22FD-4EA94CBCCD13}"/>
              </a:ext>
            </a:extLst>
          </p:cNvPr>
          <p:cNvSpPr>
            <a:spLocks noChangeArrowheads="1"/>
          </p:cNvSpPr>
          <p:nvPr/>
        </p:nvSpPr>
        <p:spPr bwMode="auto">
          <a:xfrm>
            <a:off x="1126033" y="2102059"/>
            <a:ext cx="34671000" cy="100009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76036" tIns="38012" rIns="76036" bIns="38012">
            <a:spAutoFit/>
          </a:bodyPr>
          <a:lstStyle/>
          <a:p>
            <a:pPr algn="ctr">
              <a:spcBef>
                <a:spcPct val="50000"/>
              </a:spcBef>
            </a:pPr>
            <a:r>
              <a:rPr lang="en-US" sz="6000" b="1" dirty="0">
                <a:solidFill>
                  <a:schemeClr val="accent4">
                    <a:lumMod val="50000"/>
                  </a:schemeClr>
                </a:solidFill>
                <a:latin typeface="Times New Roman" panose="02020603050405020304" pitchFamily="18" charset="0"/>
                <a:cs typeface="Times New Roman" panose="02020603050405020304" pitchFamily="18" charset="0"/>
              </a:rPr>
              <a:t>Grace Kaiser</a:t>
            </a:r>
            <a:endParaRPr lang="en-US" sz="2333" b="1" dirty="0">
              <a:solidFill>
                <a:schemeClr val="accent4">
                  <a:lumMod val="50000"/>
                </a:schemeClr>
              </a:solidFill>
              <a:latin typeface="Times New Roman" panose="02020603050405020304" pitchFamily="18" charset="0"/>
              <a:cs typeface="Times New Roman" panose="02020603050405020304" pitchFamily="18" charset="0"/>
            </a:endParaRPr>
          </a:p>
        </p:txBody>
      </p:sp>
      <p:sp>
        <p:nvSpPr>
          <p:cNvPr id="10" name="TextBox 91">
            <a:extLst>
              <a:ext uri="{FF2B5EF4-FFF2-40B4-BE49-F238E27FC236}">
                <a16:creationId xmlns:a16="http://schemas.microsoft.com/office/drawing/2014/main" id="{C4D12F6D-75C4-D1E4-1819-7661110E6C8A}"/>
              </a:ext>
            </a:extLst>
          </p:cNvPr>
          <p:cNvSpPr txBox="1">
            <a:spLocks noChangeArrowheads="1"/>
          </p:cNvSpPr>
          <p:nvPr/>
        </p:nvSpPr>
        <p:spPr bwMode="auto">
          <a:xfrm>
            <a:off x="1905000" y="366626"/>
            <a:ext cx="34671000" cy="122078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8600">
                <a:solidFill>
                  <a:schemeClr val="tx1"/>
                </a:solidFill>
                <a:latin typeface="Arial" charset="0"/>
                <a:ea typeface="ＭＳ Ｐゴシック" charset="0"/>
                <a:cs typeface="ＭＳ Ｐゴシック" charset="0"/>
              </a:defRPr>
            </a:lvl1pPr>
            <a:lvl2pPr marL="742950" indent="-285750" eaLnBrk="0" hangingPunct="0">
              <a:defRPr sz="8600">
                <a:solidFill>
                  <a:schemeClr val="tx1"/>
                </a:solidFill>
                <a:latin typeface="Arial" charset="0"/>
                <a:ea typeface="ＭＳ Ｐゴシック" charset="0"/>
              </a:defRPr>
            </a:lvl2pPr>
            <a:lvl3pPr marL="1143000" indent="-228600" eaLnBrk="0" hangingPunct="0">
              <a:defRPr sz="8600">
                <a:solidFill>
                  <a:schemeClr val="tx1"/>
                </a:solidFill>
                <a:latin typeface="Arial" charset="0"/>
                <a:ea typeface="ＭＳ Ｐゴシック" charset="0"/>
              </a:defRPr>
            </a:lvl3pPr>
            <a:lvl4pPr marL="1600200" indent="-228600" eaLnBrk="0" hangingPunct="0">
              <a:defRPr sz="8600">
                <a:solidFill>
                  <a:schemeClr val="tx1"/>
                </a:solidFill>
                <a:latin typeface="Arial" charset="0"/>
                <a:ea typeface="ＭＳ Ｐゴシック" charset="0"/>
              </a:defRPr>
            </a:lvl4pPr>
            <a:lvl5pPr marL="2057400" indent="-228600" eaLnBrk="0" hangingPunct="0">
              <a:defRPr sz="8600">
                <a:solidFill>
                  <a:schemeClr val="tx1"/>
                </a:solidFill>
                <a:latin typeface="Arial" charset="0"/>
                <a:ea typeface="ＭＳ Ｐゴシック" charset="0"/>
              </a:defRPr>
            </a:lvl5pPr>
            <a:lvl6pPr marL="2514600" indent="-228600" defTabSz="2193925" eaLnBrk="0" fontAlgn="base" hangingPunct="0">
              <a:spcBef>
                <a:spcPct val="0"/>
              </a:spcBef>
              <a:spcAft>
                <a:spcPct val="0"/>
              </a:spcAft>
              <a:defRPr sz="8600">
                <a:solidFill>
                  <a:schemeClr val="tx1"/>
                </a:solidFill>
                <a:latin typeface="Arial" charset="0"/>
                <a:ea typeface="ＭＳ Ｐゴシック" charset="0"/>
              </a:defRPr>
            </a:lvl6pPr>
            <a:lvl7pPr marL="2971800" indent="-228600" defTabSz="2193925" eaLnBrk="0" fontAlgn="base" hangingPunct="0">
              <a:spcBef>
                <a:spcPct val="0"/>
              </a:spcBef>
              <a:spcAft>
                <a:spcPct val="0"/>
              </a:spcAft>
              <a:defRPr sz="8600">
                <a:solidFill>
                  <a:schemeClr val="tx1"/>
                </a:solidFill>
                <a:latin typeface="Arial" charset="0"/>
                <a:ea typeface="ＭＳ Ｐゴシック" charset="0"/>
              </a:defRPr>
            </a:lvl7pPr>
            <a:lvl8pPr marL="3429000" indent="-228600" defTabSz="2193925" eaLnBrk="0" fontAlgn="base" hangingPunct="0">
              <a:spcBef>
                <a:spcPct val="0"/>
              </a:spcBef>
              <a:spcAft>
                <a:spcPct val="0"/>
              </a:spcAft>
              <a:defRPr sz="8600">
                <a:solidFill>
                  <a:schemeClr val="tx1"/>
                </a:solidFill>
                <a:latin typeface="Arial" charset="0"/>
                <a:ea typeface="ＭＳ Ｐゴシック" charset="0"/>
              </a:defRPr>
            </a:lvl8pPr>
            <a:lvl9pPr marL="3886200" indent="-228600" defTabSz="2193925" eaLnBrk="0" fontAlgn="base" hangingPunct="0">
              <a:spcBef>
                <a:spcPct val="0"/>
              </a:spcBef>
              <a:spcAft>
                <a:spcPct val="0"/>
              </a:spcAft>
              <a:defRPr sz="8600">
                <a:solidFill>
                  <a:schemeClr val="tx1"/>
                </a:solidFill>
                <a:latin typeface="Arial" charset="0"/>
                <a:ea typeface="ＭＳ Ｐゴシック" charset="0"/>
              </a:defRPr>
            </a:lvl9pPr>
          </a:lstStyle>
          <a:p>
            <a:pPr eaLnBrk="1" hangingPunct="1"/>
            <a:r>
              <a:rPr lang="en-US" sz="7333" dirty="0">
                <a:solidFill>
                  <a:schemeClr val="accent5">
                    <a:lumMod val="50000"/>
                  </a:schemeClr>
                </a:solidFill>
                <a:latin typeface="Times New Roman" panose="02020603050405020304" pitchFamily="18" charset="0"/>
                <a:cs typeface="Times New Roman" panose="02020603050405020304" pitchFamily="18" charset="0"/>
              </a:rPr>
              <a:t> Erasing 	History:	Historical	White Washing	and	 DEI 	in	 U.S.	Classrooms</a:t>
            </a:r>
          </a:p>
        </p:txBody>
      </p:sp>
      <p:sp>
        <p:nvSpPr>
          <p:cNvPr id="6" name="Rectangle 52">
            <a:extLst>
              <a:ext uri="{FF2B5EF4-FFF2-40B4-BE49-F238E27FC236}">
                <a16:creationId xmlns:a16="http://schemas.microsoft.com/office/drawing/2014/main" id="{A7E6AF3E-19E2-4373-16FF-F8605AEB2BF7}"/>
              </a:ext>
            </a:extLst>
          </p:cNvPr>
          <p:cNvSpPr>
            <a:spLocks noChangeArrowheads="1"/>
          </p:cNvSpPr>
          <p:nvPr/>
        </p:nvSpPr>
        <p:spPr bwMode="auto">
          <a:xfrm>
            <a:off x="26162000" y="4459998"/>
            <a:ext cx="8191500" cy="14125332"/>
          </a:xfrm>
          <a:prstGeom prst="rect">
            <a:avLst/>
          </a:prstGeom>
          <a:solidFill>
            <a:schemeClr val="tx2">
              <a:lumMod val="90000"/>
            </a:schemeClr>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lIns="300000" tIns="300000" rIns="300000" bIns="300000"/>
          <a:lstStyle/>
          <a:p>
            <a:pPr algn="ctr">
              <a:spcBef>
                <a:spcPct val="50000"/>
              </a:spcBef>
            </a:pPr>
            <a:r>
              <a:rPr lang="en-US" sz="3200" b="1" u="sng" dirty="0">
                <a:solidFill>
                  <a:schemeClr val="bg1"/>
                </a:solidFill>
                <a:latin typeface="Times New Roman" panose="02020603050405020304" pitchFamily="18" charset="0"/>
                <a:cs typeface="Times New Roman" panose="02020603050405020304" pitchFamily="18" charset="0"/>
              </a:rPr>
              <a:t>Political and Institutional Influence</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I found that many teachers express how external forces like state legislation, school policies, and community values impact classroom instruction. Teacher responses show the significant role these factors play in determining which historical topics are emphasized or left out.</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“Legislation, pretty much dictates what should be covered.”</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-8th-grade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“I live in a fairly politically conservative area, and am always conscious of how I address current events and work to maintain neutrality</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-1</a:t>
            </a:r>
            <a:r>
              <a:rPr lang="en-US" sz="2800" baseline="30000" dirty="0">
                <a:solidFill>
                  <a:schemeClr val="bg1"/>
                </a:solidFill>
                <a:latin typeface="Times New Roman" panose="02020603050405020304" pitchFamily="18" charset="0"/>
                <a:cs typeface="Times New Roman" panose="02020603050405020304" pitchFamily="18" charset="0"/>
              </a:rPr>
              <a:t>st</a:t>
            </a:r>
            <a:r>
              <a:rPr lang="en-US"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“I have to be super careful… particularly if I have a very vocal. Right-wing leaning student, they seem to be empowered to speak that rhetoric.”</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-8th-grade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“Education in grade school is highly systematized… heavily legislated so certain versions of history are taught.”</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-1</a:t>
            </a:r>
            <a:r>
              <a:rPr lang="en-US" sz="2800" baseline="30000" dirty="0">
                <a:solidFill>
                  <a:schemeClr val="bg1"/>
                </a:solidFill>
                <a:latin typeface="Times New Roman" panose="02020603050405020304" pitchFamily="18" charset="0"/>
                <a:cs typeface="Times New Roman" panose="02020603050405020304" pitchFamily="18" charset="0"/>
              </a:rPr>
              <a:t>st</a:t>
            </a:r>
            <a:r>
              <a:rPr lang="en-US" sz="2800" dirty="0">
                <a:solidFill>
                  <a:schemeClr val="bg1"/>
                </a:solidFill>
                <a:latin typeface="Times New Roman" panose="02020603050405020304" pitchFamily="18" charset="0"/>
                <a:cs typeface="Times New Roman" panose="02020603050405020304" pitchFamily="18" charset="0"/>
              </a:rPr>
              <a:t> grade teacher</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“There is a forced centering… portraying America in a certain light… There is a forced moderation of history.”</a:t>
            </a:r>
          </a:p>
          <a:p>
            <a:pPr>
              <a:spcBef>
                <a:spcPct val="50000"/>
              </a:spcBef>
            </a:pPr>
            <a:r>
              <a:rPr lang="en-US" sz="2800" dirty="0">
                <a:solidFill>
                  <a:schemeClr val="bg1"/>
                </a:solidFill>
                <a:latin typeface="Times New Roman" panose="02020603050405020304" pitchFamily="18" charset="0"/>
                <a:cs typeface="Times New Roman" panose="02020603050405020304" pitchFamily="18" charset="0"/>
              </a:rPr>
              <a:t>	-College professor </a:t>
            </a:r>
          </a:p>
        </p:txBody>
      </p:sp>
      <p:pic>
        <p:nvPicPr>
          <p:cNvPr id="14" name="Picture 13" descr="A logo with trees and a circle&#10;&#10;AI-generated content may be incorrect.">
            <a:extLst>
              <a:ext uri="{FF2B5EF4-FFF2-40B4-BE49-F238E27FC236}">
                <a16:creationId xmlns:a16="http://schemas.microsoft.com/office/drawing/2014/main" id="{81BE52E2-E66D-03BD-1C1E-50A5DB5EB53C}"/>
              </a:ext>
            </a:extLst>
          </p:cNvPr>
          <p:cNvPicPr>
            <a:picLocks noChangeAspect="1"/>
          </p:cNvPicPr>
          <p:nvPr/>
        </p:nvPicPr>
        <p:blipFill>
          <a:blip r:embed="rId3"/>
          <a:stretch>
            <a:fillRect/>
          </a:stretch>
        </p:blipFill>
        <p:spPr>
          <a:xfrm>
            <a:off x="32448500" y="45210"/>
            <a:ext cx="3810000" cy="2880287"/>
          </a:xfrm>
          <a:prstGeom prst="rect">
            <a:avLst/>
          </a:prstGeom>
        </p:spPr>
      </p:pic>
      <p:sp>
        <p:nvSpPr>
          <p:cNvPr id="16" name="TextBox 15">
            <a:extLst>
              <a:ext uri="{FF2B5EF4-FFF2-40B4-BE49-F238E27FC236}">
                <a16:creationId xmlns:a16="http://schemas.microsoft.com/office/drawing/2014/main" id="{9A35F180-E7C2-09C0-109D-C807921029AA}"/>
              </a:ext>
            </a:extLst>
          </p:cNvPr>
          <p:cNvSpPr txBox="1"/>
          <p:nvPr/>
        </p:nvSpPr>
        <p:spPr>
          <a:xfrm>
            <a:off x="16516336" y="3698632"/>
            <a:ext cx="374664" cy="284693"/>
          </a:xfrm>
          <a:prstGeom prst="rect">
            <a:avLst/>
          </a:prstGeom>
          <a:noFill/>
        </p:spPr>
        <p:txBody>
          <a:bodyPr wrap="square" rtlCol="0">
            <a:spAutoFit/>
          </a:bodyPr>
          <a:lstStyle/>
          <a:p>
            <a:r>
              <a:rPr lang="en-US" sz="1250" dirty="0">
                <a:solidFill>
                  <a:schemeClr val="bg1"/>
                </a:solidFill>
                <a:latin typeface="Times New Roman" panose="02020603050405020304" pitchFamily="18" charset="0"/>
                <a:cs typeface="Times New Roman" panose="02020603050405020304" pitchFamily="18" charset="0"/>
              </a:rPr>
              <a:t>5</a:t>
            </a:r>
          </a:p>
        </p:txBody>
      </p:sp>
      <p:sp>
        <p:nvSpPr>
          <p:cNvPr id="17" name="TextBox 16">
            <a:extLst>
              <a:ext uri="{FF2B5EF4-FFF2-40B4-BE49-F238E27FC236}">
                <a16:creationId xmlns:a16="http://schemas.microsoft.com/office/drawing/2014/main" id="{9971E52D-AE3D-8BDD-E832-109F9BC8C5F9}"/>
              </a:ext>
            </a:extLst>
          </p:cNvPr>
          <p:cNvSpPr txBox="1"/>
          <p:nvPr/>
        </p:nvSpPr>
        <p:spPr>
          <a:xfrm>
            <a:off x="26787739" y="20828000"/>
            <a:ext cx="748773" cy="400110"/>
          </a:xfrm>
          <a:prstGeom prst="rect">
            <a:avLst/>
          </a:prstGeom>
          <a:noFill/>
        </p:spPr>
        <p:txBody>
          <a:bodyPr wrap="square" rtlCol="0">
            <a:spAutoFit/>
          </a:bodyPr>
          <a:lstStyle/>
          <a:p>
            <a:r>
              <a:rPr lang="en-US" sz="2000" dirty="0">
                <a:solidFill>
                  <a:schemeClr val="bg1"/>
                </a:solidFill>
                <a:latin typeface="Times New Roman" panose="02020603050405020304" pitchFamily="18" charset="0"/>
                <a:cs typeface="Times New Roman" panose="02020603050405020304" pitchFamily="18" charset="0"/>
              </a:rPr>
              <a:t>12</a:t>
            </a:r>
          </a:p>
        </p:txBody>
      </p:sp>
      <p:sp>
        <p:nvSpPr>
          <p:cNvPr id="18" name="TextBox 17">
            <a:extLst>
              <a:ext uri="{FF2B5EF4-FFF2-40B4-BE49-F238E27FC236}">
                <a16:creationId xmlns:a16="http://schemas.microsoft.com/office/drawing/2014/main" id="{076061FF-DC1A-D08D-029F-44AEBC7FDAC6}"/>
              </a:ext>
            </a:extLst>
          </p:cNvPr>
          <p:cNvSpPr txBox="1"/>
          <p:nvPr/>
        </p:nvSpPr>
        <p:spPr>
          <a:xfrm>
            <a:off x="35797033" y="11684001"/>
            <a:ext cx="461468" cy="284693"/>
          </a:xfrm>
          <a:prstGeom prst="rect">
            <a:avLst/>
          </a:prstGeom>
          <a:noFill/>
        </p:spPr>
        <p:txBody>
          <a:bodyPr wrap="square" rtlCol="0">
            <a:spAutoFit/>
          </a:bodyPr>
          <a:lstStyle/>
          <a:p>
            <a:r>
              <a:rPr lang="en-US" sz="1250" dirty="0">
                <a:solidFill>
                  <a:schemeClr val="bg1"/>
                </a:solidFill>
                <a:latin typeface="Times New Roman" panose="02020603050405020304" pitchFamily="18" charset="0"/>
                <a:cs typeface="Times New Roman" panose="02020603050405020304" pitchFamily="18" charset="0"/>
              </a:rPr>
              <a:t>13</a:t>
            </a:r>
          </a:p>
        </p:txBody>
      </p:sp>
      <p:pic>
        <p:nvPicPr>
          <p:cNvPr id="19" name="Picture 18">
            <a:extLst>
              <a:ext uri="{FF2B5EF4-FFF2-40B4-BE49-F238E27FC236}">
                <a16:creationId xmlns:a16="http://schemas.microsoft.com/office/drawing/2014/main" id="{09FFE664-30D5-BDDE-3D94-9D96D7D581F8}"/>
              </a:ext>
            </a:extLst>
          </p:cNvPr>
          <p:cNvPicPr>
            <a:picLocks noChangeAspect="1"/>
          </p:cNvPicPr>
          <p:nvPr/>
        </p:nvPicPr>
        <p:blipFill>
          <a:blip r:embed="rId4"/>
          <a:stretch>
            <a:fillRect/>
          </a:stretch>
        </p:blipFill>
        <p:spPr>
          <a:xfrm>
            <a:off x="24221589" y="19868423"/>
            <a:ext cx="11084650" cy="5542325"/>
          </a:xfrm>
          <a:prstGeom prst="rect">
            <a:avLst/>
          </a:prstGeom>
        </p:spPr>
      </p:pic>
    </p:spTree>
    <p:extLst>
      <p:ext uri="{BB962C8B-B14F-4D97-AF65-F5344CB8AC3E}">
        <p14:creationId xmlns:p14="http://schemas.microsoft.com/office/powerpoint/2010/main" val="298100646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Facet</Template>
  <TotalTime>8756</TotalTime>
  <Words>745</Words>
  <Application>Microsoft Office PowerPoint</Application>
  <PresentationFormat>Custom</PresentationFormat>
  <Paragraphs>46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Times New Roman</vt:lpstr>
      <vt:lpstr>Trebuchet MS</vt:lpstr>
      <vt:lpstr>Wingdings 3</vt:lpstr>
      <vt:lpstr>Facet</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Hoffman, Rebecca L</dc:creator>
  <cp:keywords/>
  <dc:description/>
  <cp:lastModifiedBy>Kaiser, Grace E</cp:lastModifiedBy>
  <cp:revision>10</cp:revision>
  <cp:lastPrinted>2025-03-23T22:58:09Z</cp:lastPrinted>
  <dcterms:created xsi:type="dcterms:W3CDTF">2021-11-09T16:36:38Z</dcterms:created>
  <dcterms:modified xsi:type="dcterms:W3CDTF">2026-04-04T20:11:04Z</dcterms:modified>
  <cp:category/>
</cp:coreProperties>
</file>