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3"/>
  </p:notesMasterIdLst>
  <p:sldIdLst>
    <p:sldId id="256" r:id="rId2"/>
  </p:sldIdLst>
  <p:sldSz cx="36576000" cy="27432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8640" userDrawn="1">
          <p15:clr>
            <a:srgbClr val="A4A3A4"/>
          </p15:clr>
        </p15:guide>
        <p15:guide id="2" pos="1152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EBEB1"/>
    <a:srgbClr val="404040"/>
    <a:srgbClr val="777D6E"/>
    <a:srgbClr val="4D6939"/>
    <a:srgbClr val="997F78"/>
    <a:srgbClr val="DCC0B5"/>
    <a:srgbClr val="7D8474"/>
    <a:srgbClr val="A1410D"/>
    <a:srgbClr val="064D42"/>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319"/>
    <p:restoredTop sz="95033" autoAdjust="0"/>
  </p:normalViewPr>
  <p:slideViewPr>
    <p:cSldViewPr snapToGrid="0">
      <p:cViewPr varScale="1">
        <p:scale>
          <a:sx n="30" d="100"/>
          <a:sy n="30" d="100"/>
        </p:scale>
        <p:origin x="1512" y="180"/>
      </p:cViewPr>
      <p:guideLst>
        <p:guide orient="horz" pos="8640"/>
        <p:guide pos="1152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E42A76E-7B76-4161-82FC-2EF5B6DC81EA}" type="datetimeFigureOut">
              <a:rPr lang="en-US" smtClean="0"/>
              <a:t>4/7/2026</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0CAD1AA-CE23-4BF7-9A08-A6D57427BDFD}" type="slidenum">
              <a:rPr lang="en-US" smtClean="0"/>
              <a:t>‹#›</a:t>
            </a:fld>
            <a:endParaRPr lang="en-US"/>
          </a:p>
        </p:txBody>
      </p:sp>
    </p:spTree>
    <p:extLst>
      <p:ext uri="{BB962C8B-B14F-4D97-AF65-F5344CB8AC3E}">
        <p14:creationId xmlns:p14="http://schemas.microsoft.com/office/powerpoint/2010/main" val="178405477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A0CAD1AA-CE23-4BF7-9A08-A6D57427BDFD}" type="slidenum">
              <a:rPr lang="en-US" smtClean="0"/>
              <a:t>1</a:t>
            </a:fld>
            <a:endParaRPr lang="en-US"/>
          </a:p>
        </p:txBody>
      </p:sp>
    </p:spTree>
    <p:extLst>
      <p:ext uri="{BB962C8B-B14F-4D97-AF65-F5344CB8AC3E}">
        <p14:creationId xmlns:p14="http://schemas.microsoft.com/office/powerpoint/2010/main" val="233750830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743200" y="4489452"/>
            <a:ext cx="31089600" cy="9550400"/>
          </a:xfrm>
        </p:spPr>
        <p:txBody>
          <a:bodyPr anchor="b"/>
          <a:lstStyle>
            <a:lvl1pPr algn="ctr">
              <a:defRPr sz="24000"/>
            </a:lvl1pPr>
          </a:lstStyle>
          <a:p>
            <a:r>
              <a:rPr lang="en-US"/>
              <a:t>Click to edit Master title style</a:t>
            </a:r>
            <a:endParaRPr lang="en-US" dirty="0"/>
          </a:p>
        </p:txBody>
      </p:sp>
      <p:sp>
        <p:nvSpPr>
          <p:cNvPr id="3" name="Subtitle 2"/>
          <p:cNvSpPr>
            <a:spLocks noGrp="1"/>
          </p:cNvSpPr>
          <p:nvPr>
            <p:ph type="subTitle" idx="1"/>
          </p:nvPr>
        </p:nvSpPr>
        <p:spPr>
          <a:xfrm>
            <a:off x="4572000" y="14408152"/>
            <a:ext cx="27432000" cy="6623048"/>
          </a:xfrm>
        </p:spPr>
        <p:txBody>
          <a:bodyPr/>
          <a:lstStyle>
            <a:lvl1pPr marL="0" indent="0" algn="ctr">
              <a:buNone/>
              <a:defRPr sz="9600"/>
            </a:lvl1pPr>
            <a:lvl2pPr marL="1828800" indent="0" algn="ctr">
              <a:buNone/>
              <a:defRPr sz="8000"/>
            </a:lvl2pPr>
            <a:lvl3pPr marL="3657600" indent="0" algn="ctr">
              <a:buNone/>
              <a:defRPr sz="7200"/>
            </a:lvl3pPr>
            <a:lvl4pPr marL="5486400" indent="0" algn="ctr">
              <a:buNone/>
              <a:defRPr sz="6400"/>
            </a:lvl4pPr>
            <a:lvl5pPr marL="7315200" indent="0" algn="ctr">
              <a:buNone/>
              <a:defRPr sz="6400"/>
            </a:lvl5pPr>
            <a:lvl6pPr marL="9144000" indent="0" algn="ctr">
              <a:buNone/>
              <a:defRPr sz="6400"/>
            </a:lvl6pPr>
            <a:lvl7pPr marL="10972800" indent="0" algn="ctr">
              <a:buNone/>
              <a:defRPr sz="6400"/>
            </a:lvl7pPr>
            <a:lvl8pPr marL="12801600" indent="0" algn="ctr">
              <a:buNone/>
              <a:defRPr sz="6400"/>
            </a:lvl8pPr>
            <a:lvl9pPr marL="14630400" indent="0" algn="ctr">
              <a:buNone/>
              <a:defRPr sz="64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96826E2C-FC8B-4244-AF5B-B8671C6C1AD5}" type="datetimeFigureOut">
              <a:rPr lang="en-US" smtClean="0"/>
              <a:t>4/7/2026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9763671-32D4-5D47-9FA6-E77510B79C1A}" type="slidenum">
              <a:rPr lang="en-US" smtClean="0"/>
              <a:t>‹#›</a:t>
            </a:fld>
            <a:endParaRPr lang="en-US"/>
          </a:p>
        </p:txBody>
      </p:sp>
    </p:spTree>
    <p:extLst>
      <p:ext uri="{BB962C8B-B14F-4D97-AF65-F5344CB8AC3E}">
        <p14:creationId xmlns:p14="http://schemas.microsoft.com/office/powerpoint/2010/main" val="413791057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6826E2C-FC8B-4244-AF5B-B8671C6C1AD5}" type="datetimeFigureOut">
              <a:rPr lang="en-US" smtClean="0"/>
              <a:t>4/7/2026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9763671-32D4-5D47-9FA6-E77510B79C1A}" type="slidenum">
              <a:rPr lang="en-US" smtClean="0"/>
              <a:t>‹#›</a:t>
            </a:fld>
            <a:endParaRPr lang="en-US"/>
          </a:p>
        </p:txBody>
      </p:sp>
    </p:spTree>
    <p:extLst>
      <p:ext uri="{BB962C8B-B14F-4D97-AF65-F5344CB8AC3E}">
        <p14:creationId xmlns:p14="http://schemas.microsoft.com/office/powerpoint/2010/main" val="27738755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26174702" y="1460500"/>
            <a:ext cx="7886700" cy="23247352"/>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2514602" y="1460500"/>
            <a:ext cx="23202900" cy="23247352"/>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6826E2C-FC8B-4244-AF5B-B8671C6C1AD5}" type="datetimeFigureOut">
              <a:rPr lang="en-US" smtClean="0"/>
              <a:t>4/7/2026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9763671-32D4-5D47-9FA6-E77510B79C1A}" type="slidenum">
              <a:rPr lang="en-US" smtClean="0"/>
              <a:t>‹#›</a:t>
            </a:fld>
            <a:endParaRPr lang="en-US"/>
          </a:p>
        </p:txBody>
      </p:sp>
    </p:spTree>
    <p:extLst>
      <p:ext uri="{BB962C8B-B14F-4D97-AF65-F5344CB8AC3E}">
        <p14:creationId xmlns:p14="http://schemas.microsoft.com/office/powerpoint/2010/main" val="295701929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6826E2C-FC8B-4244-AF5B-B8671C6C1AD5}" type="datetimeFigureOut">
              <a:rPr lang="en-US" smtClean="0"/>
              <a:t>4/7/2026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9763671-32D4-5D47-9FA6-E77510B79C1A}" type="slidenum">
              <a:rPr lang="en-US" smtClean="0"/>
              <a:t>‹#›</a:t>
            </a:fld>
            <a:endParaRPr lang="en-US"/>
          </a:p>
        </p:txBody>
      </p:sp>
    </p:spTree>
    <p:extLst>
      <p:ext uri="{BB962C8B-B14F-4D97-AF65-F5344CB8AC3E}">
        <p14:creationId xmlns:p14="http://schemas.microsoft.com/office/powerpoint/2010/main" val="9054834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495552" y="6838958"/>
            <a:ext cx="31546800" cy="11410948"/>
          </a:xfrm>
        </p:spPr>
        <p:txBody>
          <a:bodyPr anchor="b"/>
          <a:lstStyle>
            <a:lvl1pPr>
              <a:defRPr sz="24000"/>
            </a:lvl1pPr>
          </a:lstStyle>
          <a:p>
            <a:r>
              <a:rPr lang="en-US"/>
              <a:t>Click to edit Master title style</a:t>
            </a:r>
            <a:endParaRPr lang="en-US" dirty="0"/>
          </a:p>
        </p:txBody>
      </p:sp>
      <p:sp>
        <p:nvSpPr>
          <p:cNvPr id="3" name="Text Placeholder 2"/>
          <p:cNvSpPr>
            <a:spLocks noGrp="1"/>
          </p:cNvSpPr>
          <p:nvPr>
            <p:ph type="body" idx="1"/>
          </p:nvPr>
        </p:nvSpPr>
        <p:spPr>
          <a:xfrm>
            <a:off x="2495552" y="18357858"/>
            <a:ext cx="31546800" cy="6000748"/>
          </a:xfrm>
        </p:spPr>
        <p:txBody>
          <a:bodyPr/>
          <a:lstStyle>
            <a:lvl1pPr marL="0" indent="0">
              <a:buNone/>
              <a:defRPr sz="9600">
                <a:solidFill>
                  <a:schemeClr val="tx1"/>
                </a:solidFill>
              </a:defRPr>
            </a:lvl1pPr>
            <a:lvl2pPr marL="1828800" indent="0">
              <a:buNone/>
              <a:defRPr sz="8000">
                <a:solidFill>
                  <a:schemeClr val="tx1">
                    <a:tint val="75000"/>
                  </a:schemeClr>
                </a:solidFill>
              </a:defRPr>
            </a:lvl2pPr>
            <a:lvl3pPr marL="3657600" indent="0">
              <a:buNone/>
              <a:defRPr sz="7200">
                <a:solidFill>
                  <a:schemeClr val="tx1">
                    <a:tint val="75000"/>
                  </a:schemeClr>
                </a:solidFill>
              </a:defRPr>
            </a:lvl3pPr>
            <a:lvl4pPr marL="5486400" indent="0">
              <a:buNone/>
              <a:defRPr sz="6400">
                <a:solidFill>
                  <a:schemeClr val="tx1">
                    <a:tint val="75000"/>
                  </a:schemeClr>
                </a:solidFill>
              </a:defRPr>
            </a:lvl4pPr>
            <a:lvl5pPr marL="7315200" indent="0">
              <a:buNone/>
              <a:defRPr sz="6400">
                <a:solidFill>
                  <a:schemeClr val="tx1">
                    <a:tint val="75000"/>
                  </a:schemeClr>
                </a:solidFill>
              </a:defRPr>
            </a:lvl5pPr>
            <a:lvl6pPr marL="9144000" indent="0">
              <a:buNone/>
              <a:defRPr sz="6400">
                <a:solidFill>
                  <a:schemeClr val="tx1">
                    <a:tint val="75000"/>
                  </a:schemeClr>
                </a:solidFill>
              </a:defRPr>
            </a:lvl6pPr>
            <a:lvl7pPr marL="10972800" indent="0">
              <a:buNone/>
              <a:defRPr sz="6400">
                <a:solidFill>
                  <a:schemeClr val="tx1">
                    <a:tint val="75000"/>
                  </a:schemeClr>
                </a:solidFill>
              </a:defRPr>
            </a:lvl7pPr>
            <a:lvl8pPr marL="12801600" indent="0">
              <a:buNone/>
              <a:defRPr sz="6400">
                <a:solidFill>
                  <a:schemeClr val="tx1">
                    <a:tint val="75000"/>
                  </a:schemeClr>
                </a:solidFill>
              </a:defRPr>
            </a:lvl8pPr>
            <a:lvl9pPr marL="14630400" indent="0">
              <a:buNone/>
              <a:defRPr sz="6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6826E2C-FC8B-4244-AF5B-B8671C6C1AD5}" type="datetimeFigureOut">
              <a:rPr lang="en-US" smtClean="0"/>
              <a:t>4/7/2026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9763671-32D4-5D47-9FA6-E77510B79C1A}" type="slidenum">
              <a:rPr lang="en-US" smtClean="0"/>
              <a:t>‹#›</a:t>
            </a:fld>
            <a:endParaRPr lang="en-US"/>
          </a:p>
        </p:txBody>
      </p:sp>
    </p:spTree>
    <p:extLst>
      <p:ext uri="{BB962C8B-B14F-4D97-AF65-F5344CB8AC3E}">
        <p14:creationId xmlns:p14="http://schemas.microsoft.com/office/powerpoint/2010/main" val="27856483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2514600" y="7302500"/>
            <a:ext cx="15544800" cy="1740535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18516600" y="7302500"/>
            <a:ext cx="15544800" cy="1740535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96826E2C-FC8B-4244-AF5B-B8671C6C1AD5}" type="datetimeFigureOut">
              <a:rPr lang="en-US" smtClean="0"/>
              <a:t>4/7/2026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9763671-32D4-5D47-9FA6-E77510B79C1A}" type="slidenum">
              <a:rPr lang="en-US" smtClean="0"/>
              <a:t>‹#›</a:t>
            </a:fld>
            <a:endParaRPr lang="en-US"/>
          </a:p>
        </p:txBody>
      </p:sp>
    </p:spTree>
    <p:extLst>
      <p:ext uri="{BB962C8B-B14F-4D97-AF65-F5344CB8AC3E}">
        <p14:creationId xmlns:p14="http://schemas.microsoft.com/office/powerpoint/2010/main" val="206643095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519364" y="1460506"/>
            <a:ext cx="31546800" cy="5302252"/>
          </a:xfrm>
        </p:spPr>
        <p:txBody>
          <a:bodyPr/>
          <a:lstStyle/>
          <a:p>
            <a:r>
              <a:rPr lang="en-US"/>
              <a:t>Click to edit Master title style</a:t>
            </a:r>
            <a:endParaRPr lang="en-US" dirty="0"/>
          </a:p>
        </p:txBody>
      </p:sp>
      <p:sp>
        <p:nvSpPr>
          <p:cNvPr id="3" name="Text Placeholder 2"/>
          <p:cNvSpPr>
            <a:spLocks noGrp="1"/>
          </p:cNvSpPr>
          <p:nvPr>
            <p:ph type="body" idx="1"/>
          </p:nvPr>
        </p:nvSpPr>
        <p:spPr>
          <a:xfrm>
            <a:off x="2519368" y="6724652"/>
            <a:ext cx="15473360" cy="3295648"/>
          </a:xfrm>
        </p:spPr>
        <p:txBody>
          <a:bodyPr anchor="b"/>
          <a:lstStyle>
            <a:lvl1pPr marL="0" indent="0">
              <a:buNone/>
              <a:defRPr sz="9600" b="1"/>
            </a:lvl1pPr>
            <a:lvl2pPr marL="1828800" indent="0">
              <a:buNone/>
              <a:defRPr sz="8000" b="1"/>
            </a:lvl2pPr>
            <a:lvl3pPr marL="3657600" indent="0">
              <a:buNone/>
              <a:defRPr sz="7200" b="1"/>
            </a:lvl3pPr>
            <a:lvl4pPr marL="5486400" indent="0">
              <a:buNone/>
              <a:defRPr sz="6400" b="1"/>
            </a:lvl4pPr>
            <a:lvl5pPr marL="7315200" indent="0">
              <a:buNone/>
              <a:defRPr sz="6400" b="1"/>
            </a:lvl5pPr>
            <a:lvl6pPr marL="9144000" indent="0">
              <a:buNone/>
              <a:defRPr sz="6400" b="1"/>
            </a:lvl6pPr>
            <a:lvl7pPr marL="10972800" indent="0">
              <a:buNone/>
              <a:defRPr sz="6400" b="1"/>
            </a:lvl7pPr>
            <a:lvl8pPr marL="12801600" indent="0">
              <a:buNone/>
              <a:defRPr sz="6400" b="1"/>
            </a:lvl8pPr>
            <a:lvl9pPr marL="14630400" indent="0">
              <a:buNone/>
              <a:defRPr sz="6400" b="1"/>
            </a:lvl9pPr>
          </a:lstStyle>
          <a:p>
            <a:pPr lvl="0"/>
            <a:r>
              <a:rPr lang="en-US"/>
              <a:t>Click to edit Master text styles</a:t>
            </a:r>
          </a:p>
        </p:txBody>
      </p:sp>
      <p:sp>
        <p:nvSpPr>
          <p:cNvPr id="4" name="Content Placeholder 3"/>
          <p:cNvSpPr>
            <a:spLocks noGrp="1"/>
          </p:cNvSpPr>
          <p:nvPr>
            <p:ph sz="half" idx="2"/>
          </p:nvPr>
        </p:nvSpPr>
        <p:spPr>
          <a:xfrm>
            <a:off x="2519368" y="10020300"/>
            <a:ext cx="15473360" cy="1473835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18516602" y="6724652"/>
            <a:ext cx="15549564" cy="3295648"/>
          </a:xfrm>
        </p:spPr>
        <p:txBody>
          <a:bodyPr anchor="b"/>
          <a:lstStyle>
            <a:lvl1pPr marL="0" indent="0">
              <a:buNone/>
              <a:defRPr sz="9600" b="1"/>
            </a:lvl1pPr>
            <a:lvl2pPr marL="1828800" indent="0">
              <a:buNone/>
              <a:defRPr sz="8000" b="1"/>
            </a:lvl2pPr>
            <a:lvl3pPr marL="3657600" indent="0">
              <a:buNone/>
              <a:defRPr sz="7200" b="1"/>
            </a:lvl3pPr>
            <a:lvl4pPr marL="5486400" indent="0">
              <a:buNone/>
              <a:defRPr sz="6400" b="1"/>
            </a:lvl4pPr>
            <a:lvl5pPr marL="7315200" indent="0">
              <a:buNone/>
              <a:defRPr sz="6400" b="1"/>
            </a:lvl5pPr>
            <a:lvl6pPr marL="9144000" indent="0">
              <a:buNone/>
              <a:defRPr sz="6400" b="1"/>
            </a:lvl6pPr>
            <a:lvl7pPr marL="10972800" indent="0">
              <a:buNone/>
              <a:defRPr sz="6400" b="1"/>
            </a:lvl7pPr>
            <a:lvl8pPr marL="12801600" indent="0">
              <a:buNone/>
              <a:defRPr sz="6400" b="1"/>
            </a:lvl8pPr>
            <a:lvl9pPr marL="14630400" indent="0">
              <a:buNone/>
              <a:defRPr sz="6400" b="1"/>
            </a:lvl9pPr>
          </a:lstStyle>
          <a:p>
            <a:pPr lvl="0"/>
            <a:r>
              <a:rPr lang="en-US"/>
              <a:t>Click to edit Master text styles</a:t>
            </a:r>
          </a:p>
        </p:txBody>
      </p:sp>
      <p:sp>
        <p:nvSpPr>
          <p:cNvPr id="6" name="Content Placeholder 5"/>
          <p:cNvSpPr>
            <a:spLocks noGrp="1"/>
          </p:cNvSpPr>
          <p:nvPr>
            <p:ph sz="quarter" idx="4"/>
          </p:nvPr>
        </p:nvSpPr>
        <p:spPr>
          <a:xfrm>
            <a:off x="18516602" y="10020300"/>
            <a:ext cx="15549564" cy="1473835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96826E2C-FC8B-4244-AF5B-B8671C6C1AD5}" type="datetimeFigureOut">
              <a:rPr lang="en-US" smtClean="0"/>
              <a:t>4/7/2026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9763671-32D4-5D47-9FA6-E77510B79C1A}" type="slidenum">
              <a:rPr lang="en-US" smtClean="0"/>
              <a:t>‹#›</a:t>
            </a:fld>
            <a:endParaRPr lang="en-US"/>
          </a:p>
        </p:txBody>
      </p:sp>
    </p:spTree>
    <p:extLst>
      <p:ext uri="{BB962C8B-B14F-4D97-AF65-F5344CB8AC3E}">
        <p14:creationId xmlns:p14="http://schemas.microsoft.com/office/powerpoint/2010/main" val="219594000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96826E2C-FC8B-4244-AF5B-B8671C6C1AD5}" type="datetimeFigureOut">
              <a:rPr lang="en-US" smtClean="0"/>
              <a:t>4/7/2026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9763671-32D4-5D47-9FA6-E77510B79C1A}" type="slidenum">
              <a:rPr lang="en-US" smtClean="0"/>
              <a:t>‹#›</a:t>
            </a:fld>
            <a:endParaRPr lang="en-US"/>
          </a:p>
        </p:txBody>
      </p:sp>
    </p:spTree>
    <p:extLst>
      <p:ext uri="{BB962C8B-B14F-4D97-AF65-F5344CB8AC3E}">
        <p14:creationId xmlns:p14="http://schemas.microsoft.com/office/powerpoint/2010/main" val="17101274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6826E2C-FC8B-4244-AF5B-B8671C6C1AD5}" type="datetimeFigureOut">
              <a:rPr lang="en-US" smtClean="0"/>
              <a:t>4/7/2026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9763671-32D4-5D47-9FA6-E77510B79C1A}" type="slidenum">
              <a:rPr lang="en-US" smtClean="0"/>
              <a:t>‹#›</a:t>
            </a:fld>
            <a:endParaRPr lang="en-US"/>
          </a:p>
        </p:txBody>
      </p:sp>
    </p:spTree>
    <p:extLst>
      <p:ext uri="{BB962C8B-B14F-4D97-AF65-F5344CB8AC3E}">
        <p14:creationId xmlns:p14="http://schemas.microsoft.com/office/powerpoint/2010/main" val="82044454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19364" y="1828800"/>
            <a:ext cx="11796712" cy="6400800"/>
          </a:xfrm>
        </p:spPr>
        <p:txBody>
          <a:bodyPr anchor="b"/>
          <a:lstStyle>
            <a:lvl1pPr>
              <a:defRPr sz="12800"/>
            </a:lvl1pPr>
          </a:lstStyle>
          <a:p>
            <a:r>
              <a:rPr lang="en-US"/>
              <a:t>Click to edit Master title style</a:t>
            </a:r>
            <a:endParaRPr lang="en-US" dirty="0"/>
          </a:p>
        </p:txBody>
      </p:sp>
      <p:sp>
        <p:nvSpPr>
          <p:cNvPr id="3" name="Content Placeholder 2"/>
          <p:cNvSpPr>
            <a:spLocks noGrp="1"/>
          </p:cNvSpPr>
          <p:nvPr>
            <p:ph idx="1"/>
          </p:nvPr>
        </p:nvSpPr>
        <p:spPr>
          <a:xfrm>
            <a:off x="15549564" y="3949706"/>
            <a:ext cx="18516600" cy="19494500"/>
          </a:xfrm>
        </p:spPr>
        <p:txBody>
          <a:bodyPr/>
          <a:lstStyle>
            <a:lvl1pPr>
              <a:defRPr sz="12800"/>
            </a:lvl1pPr>
            <a:lvl2pPr>
              <a:defRPr sz="11200"/>
            </a:lvl2pPr>
            <a:lvl3pPr>
              <a:defRPr sz="9600"/>
            </a:lvl3pPr>
            <a:lvl4pPr>
              <a:defRPr sz="8000"/>
            </a:lvl4pPr>
            <a:lvl5pPr>
              <a:defRPr sz="8000"/>
            </a:lvl5pPr>
            <a:lvl6pPr>
              <a:defRPr sz="8000"/>
            </a:lvl6pPr>
            <a:lvl7pPr>
              <a:defRPr sz="8000"/>
            </a:lvl7pPr>
            <a:lvl8pPr>
              <a:defRPr sz="8000"/>
            </a:lvl8pPr>
            <a:lvl9pPr>
              <a:defRPr sz="8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519364" y="8229600"/>
            <a:ext cx="11796712" cy="15246352"/>
          </a:xfrm>
        </p:spPr>
        <p:txBody>
          <a:bodyPr/>
          <a:lstStyle>
            <a:lvl1pPr marL="0" indent="0">
              <a:buNone/>
              <a:defRPr sz="6400"/>
            </a:lvl1pPr>
            <a:lvl2pPr marL="1828800" indent="0">
              <a:buNone/>
              <a:defRPr sz="5600"/>
            </a:lvl2pPr>
            <a:lvl3pPr marL="3657600" indent="0">
              <a:buNone/>
              <a:defRPr sz="4800"/>
            </a:lvl3pPr>
            <a:lvl4pPr marL="5486400" indent="0">
              <a:buNone/>
              <a:defRPr sz="4000"/>
            </a:lvl4pPr>
            <a:lvl5pPr marL="7315200" indent="0">
              <a:buNone/>
              <a:defRPr sz="4000"/>
            </a:lvl5pPr>
            <a:lvl6pPr marL="9144000" indent="0">
              <a:buNone/>
              <a:defRPr sz="4000"/>
            </a:lvl6pPr>
            <a:lvl7pPr marL="10972800" indent="0">
              <a:buNone/>
              <a:defRPr sz="4000"/>
            </a:lvl7pPr>
            <a:lvl8pPr marL="12801600" indent="0">
              <a:buNone/>
              <a:defRPr sz="4000"/>
            </a:lvl8pPr>
            <a:lvl9pPr marL="14630400" indent="0">
              <a:buNone/>
              <a:defRPr sz="4000"/>
            </a:lvl9pPr>
          </a:lstStyle>
          <a:p>
            <a:pPr lvl="0"/>
            <a:r>
              <a:rPr lang="en-US"/>
              <a:t>Click to edit Master text styles</a:t>
            </a:r>
          </a:p>
        </p:txBody>
      </p:sp>
      <p:sp>
        <p:nvSpPr>
          <p:cNvPr id="5" name="Date Placeholder 4"/>
          <p:cNvSpPr>
            <a:spLocks noGrp="1"/>
          </p:cNvSpPr>
          <p:nvPr>
            <p:ph type="dt" sz="half" idx="10"/>
          </p:nvPr>
        </p:nvSpPr>
        <p:spPr/>
        <p:txBody>
          <a:bodyPr/>
          <a:lstStyle/>
          <a:p>
            <a:fld id="{96826E2C-FC8B-4244-AF5B-B8671C6C1AD5}" type="datetimeFigureOut">
              <a:rPr lang="en-US" smtClean="0"/>
              <a:t>4/7/2026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9763671-32D4-5D47-9FA6-E77510B79C1A}" type="slidenum">
              <a:rPr lang="en-US" smtClean="0"/>
              <a:t>‹#›</a:t>
            </a:fld>
            <a:endParaRPr lang="en-US"/>
          </a:p>
        </p:txBody>
      </p:sp>
    </p:spTree>
    <p:extLst>
      <p:ext uri="{BB962C8B-B14F-4D97-AF65-F5344CB8AC3E}">
        <p14:creationId xmlns:p14="http://schemas.microsoft.com/office/powerpoint/2010/main" val="206168800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19364" y="1828800"/>
            <a:ext cx="11796712" cy="6400800"/>
          </a:xfrm>
        </p:spPr>
        <p:txBody>
          <a:bodyPr anchor="b"/>
          <a:lstStyle>
            <a:lvl1pPr>
              <a:defRPr sz="12800"/>
            </a:lvl1pPr>
          </a:lstStyle>
          <a:p>
            <a:r>
              <a:rPr lang="en-US"/>
              <a:t>Click to edit Master title style</a:t>
            </a:r>
            <a:endParaRPr lang="en-US" dirty="0"/>
          </a:p>
        </p:txBody>
      </p:sp>
      <p:sp>
        <p:nvSpPr>
          <p:cNvPr id="3" name="Picture Placeholder 2"/>
          <p:cNvSpPr>
            <a:spLocks noGrp="1" noChangeAspect="1"/>
          </p:cNvSpPr>
          <p:nvPr>
            <p:ph type="pic" idx="1"/>
          </p:nvPr>
        </p:nvSpPr>
        <p:spPr>
          <a:xfrm>
            <a:off x="15549564" y="3949706"/>
            <a:ext cx="18516600" cy="19494500"/>
          </a:xfrm>
        </p:spPr>
        <p:txBody>
          <a:bodyPr anchor="t"/>
          <a:lstStyle>
            <a:lvl1pPr marL="0" indent="0">
              <a:buNone/>
              <a:defRPr sz="12800"/>
            </a:lvl1pPr>
            <a:lvl2pPr marL="1828800" indent="0">
              <a:buNone/>
              <a:defRPr sz="11200"/>
            </a:lvl2pPr>
            <a:lvl3pPr marL="3657600" indent="0">
              <a:buNone/>
              <a:defRPr sz="9600"/>
            </a:lvl3pPr>
            <a:lvl4pPr marL="5486400" indent="0">
              <a:buNone/>
              <a:defRPr sz="8000"/>
            </a:lvl4pPr>
            <a:lvl5pPr marL="7315200" indent="0">
              <a:buNone/>
              <a:defRPr sz="8000"/>
            </a:lvl5pPr>
            <a:lvl6pPr marL="9144000" indent="0">
              <a:buNone/>
              <a:defRPr sz="8000"/>
            </a:lvl6pPr>
            <a:lvl7pPr marL="10972800" indent="0">
              <a:buNone/>
              <a:defRPr sz="8000"/>
            </a:lvl7pPr>
            <a:lvl8pPr marL="12801600" indent="0">
              <a:buNone/>
              <a:defRPr sz="8000"/>
            </a:lvl8pPr>
            <a:lvl9pPr marL="14630400" indent="0">
              <a:buNone/>
              <a:defRPr sz="8000"/>
            </a:lvl9pPr>
          </a:lstStyle>
          <a:p>
            <a:r>
              <a:rPr lang="en-US"/>
              <a:t>Click icon to add picture</a:t>
            </a:r>
            <a:endParaRPr lang="en-US" dirty="0"/>
          </a:p>
        </p:txBody>
      </p:sp>
      <p:sp>
        <p:nvSpPr>
          <p:cNvPr id="4" name="Text Placeholder 3"/>
          <p:cNvSpPr>
            <a:spLocks noGrp="1"/>
          </p:cNvSpPr>
          <p:nvPr>
            <p:ph type="body" sz="half" idx="2"/>
          </p:nvPr>
        </p:nvSpPr>
        <p:spPr>
          <a:xfrm>
            <a:off x="2519364" y="8229600"/>
            <a:ext cx="11796712" cy="15246352"/>
          </a:xfrm>
        </p:spPr>
        <p:txBody>
          <a:bodyPr/>
          <a:lstStyle>
            <a:lvl1pPr marL="0" indent="0">
              <a:buNone/>
              <a:defRPr sz="6400"/>
            </a:lvl1pPr>
            <a:lvl2pPr marL="1828800" indent="0">
              <a:buNone/>
              <a:defRPr sz="5600"/>
            </a:lvl2pPr>
            <a:lvl3pPr marL="3657600" indent="0">
              <a:buNone/>
              <a:defRPr sz="4800"/>
            </a:lvl3pPr>
            <a:lvl4pPr marL="5486400" indent="0">
              <a:buNone/>
              <a:defRPr sz="4000"/>
            </a:lvl4pPr>
            <a:lvl5pPr marL="7315200" indent="0">
              <a:buNone/>
              <a:defRPr sz="4000"/>
            </a:lvl5pPr>
            <a:lvl6pPr marL="9144000" indent="0">
              <a:buNone/>
              <a:defRPr sz="4000"/>
            </a:lvl6pPr>
            <a:lvl7pPr marL="10972800" indent="0">
              <a:buNone/>
              <a:defRPr sz="4000"/>
            </a:lvl7pPr>
            <a:lvl8pPr marL="12801600" indent="0">
              <a:buNone/>
              <a:defRPr sz="4000"/>
            </a:lvl8pPr>
            <a:lvl9pPr marL="14630400" indent="0">
              <a:buNone/>
              <a:defRPr sz="4000"/>
            </a:lvl9pPr>
          </a:lstStyle>
          <a:p>
            <a:pPr lvl="0"/>
            <a:r>
              <a:rPr lang="en-US"/>
              <a:t>Click to edit Master text styles</a:t>
            </a:r>
          </a:p>
        </p:txBody>
      </p:sp>
      <p:sp>
        <p:nvSpPr>
          <p:cNvPr id="5" name="Date Placeholder 4"/>
          <p:cNvSpPr>
            <a:spLocks noGrp="1"/>
          </p:cNvSpPr>
          <p:nvPr>
            <p:ph type="dt" sz="half" idx="10"/>
          </p:nvPr>
        </p:nvSpPr>
        <p:spPr/>
        <p:txBody>
          <a:bodyPr/>
          <a:lstStyle/>
          <a:p>
            <a:fld id="{96826E2C-FC8B-4244-AF5B-B8671C6C1AD5}" type="datetimeFigureOut">
              <a:rPr lang="en-US" smtClean="0"/>
              <a:t>4/7/2026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9763671-32D4-5D47-9FA6-E77510B79C1A}" type="slidenum">
              <a:rPr lang="en-US" smtClean="0"/>
              <a:t>‹#›</a:t>
            </a:fld>
            <a:endParaRPr lang="en-US"/>
          </a:p>
        </p:txBody>
      </p:sp>
    </p:spTree>
    <p:extLst>
      <p:ext uri="{BB962C8B-B14F-4D97-AF65-F5344CB8AC3E}">
        <p14:creationId xmlns:p14="http://schemas.microsoft.com/office/powerpoint/2010/main" val="12595962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514600" y="1460506"/>
            <a:ext cx="31546800" cy="5302252"/>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2514600" y="7302500"/>
            <a:ext cx="31546800" cy="1740535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2514600" y="25425406"/>
            <a:ext cx="8229600" cy="1460500"/>
          </a:xfrm>
          <a:prstGeom prst="rect">
            <a:avLst/>
          </a:prstGeom>
        </p:spPr>
        <p:txBody>
          <a:bodyPr vert="horz" lIns="91440" tIns="45720" rIns="91440" bIns="45720" rtlCol="0" anchor="ctr"/>
          <a:lstStyle>
            <a:lvl1pPr algn="l">
              <a:defRPr sz="4800">
                <a:solidFill>
                  <a:schemeClr val="tx1">
                    <a:tint val="75000"/>
                  </a:schemeClr>
                </a:solidFill>
              </a:defRPr>
            </a:lvl1pPr>
          </a:lstStyle>
          <a:p>
            <a:fld id="{96826E2C-FC8B-4244-AF5B-B8671C6C1AD5}" type="datetimeFigureOut">
              <a:rPr lang="en-US" smtClean="0"/>
              <a:t>4/7/2026</a:t>
            </a:fld>
            <a:endParaRPr lang="en-US"/>
          </a:p>
        </p:txBody>
      </p:sp>
      <p:sp>
        <p:nvSpPr>
          <p:cNvPr id="5" name="Footer Placeholder 4"/>
          <p:cNvSpPr>
            <a:spLocks noGrp="1"/>
          </p:cNvSpPr>
          <p:nvPr>
            <p:ph type="ftr" sz="quarter" idx="3"/>
          </p:nvPr>
        </p:nvSpPr>
        <p:spPr>
          <a:xfrm>
            <a:off x="12115800" y="25425406"/>
            <a:ext cx="12344400" cy="1460500"/>
          </a:xfrm>
          <a:prstGeom prst="rect">
            <a:avLst/>
          </a:prstGeom>
        </p:spPr>
        <p:txBody>
          <a:bodyPr vert="horz" lIns="91440" tIns="45720" rIns="91440" bIns="45720" rtlCol="0" anchor="ctr"/>
          <a:lstStyle>
            <a:lvl1pPr algn="ctr">
              <a:defRPr sz="48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25831800" y="25425406"/>
            <a:ext cx="8229600" cy="1460500"/>
          </a:xfrm>
          <a:prstGeom prst="rect">
            <a:avLst/>
          </a:prstGeom>
        </p:spPr>
        <p:txBody>
          <a:bodyPr vert="horz" lIns="91440" tIns="45720" rIns="91440" bIns="45720" rtlCol="0" anchor="ctr"/>
          <a:lstStyle>
            <a:lvl1pPr algn="r">
              <a:defRPr sz="4800">
                <a:solidFill>
                  <a:schemeClr val="tx1">
                    <a:tint val="75000"/>
                  </a:schemeClr>
                </a:solidFill>
              </a:defRPr>
            </a:lvl1pPr>
          </a:lstStyle>
          <a:p>
            <a:fld id="{E9763671-32D4-5D47-9FA6-E77510B79C1A}" type="slidenum">
              <a:rPr lang="en-US" smtClean="0"/>
              <a:t>‹#›</a:t>
            </a:fld>
            <a:endParaRPr lang="en-US"/>
          </a:p>
        </p:txBody>
      </p:sp>
    </p:spTree>
    <p:extLst>
      <p:ext uri="{BB962C8B-B14F-4D97-AF65-F5344CB8AC3E}">
        <p14:creationId xmlns:p14="http://schemas.microsoft.com/office/powerpoint/2010/main" val="396654943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3657600" rtl="0" eaLnBrk="1" latinLnBrk="0" hangingPunct="1">
        <a:lnSpc>
          <a:spcPct val="90000"/>
        </a:lnSpc>
        <a:spcBef>
          <a:spcPct val="0"/>
        </a:spcBef>
        <a:buNone/>
        <a:defRPr sz="17600" kern="1200">
          <a:solidFill>
            <a:schemeClr val="tx1"/>
          </a:solidFill>
          <a:latin typeface="+mj-lt"/>
          <a:ea typeface="+mj-ea"/>
          <a:cs typeface="+mj-cs"/>
        </a:defRPr>
      </a:lvl1pPr>
    </p:titleStyle>
    <p:bodyStyle>
      <a:lvl1pPr marL="914400" indent="-914400" algn="l" defTabSz="3657600" rtl="0" eaLnBrk="1" latinLnBrk="0" hangingPunct="1">
        <a:lnSpc>
          <a:spcPct val="90000"/>
        </a:lnSpc>
        <a:spcBef>
          <a:spcPts val="4000"/>
        </a:spcBef>
        <a:buFont typeface="Arial" panose="020B0604020202020204" pitchFamily="34" charset="0"/>
        <a:buChar char="•"/>
        <a:defRPr sz="11200" kern="1200">
          <a:solidFill>
            <a:schemeClr val="tx1"/>
          </a:solidFill>
          <a:latin typeface="+mn-lt"/>
          <a:ea typeface="+mn-ea"/>
          <a:cs typeface="+mn-cs"/>
        </a:defRPr>
      </a:lvl1pPr>
      <a:lvl2pPr marL="2743200" indent="-914400" algn="l" defTabSz="3657600" rtl="0" eaLnBrk="1" latinLnBrk="0" hangingPunct="1">
        <a:lnSpc>
          <a:spcPct val="90000"/>
        </a:lnSpc>
        <a:spcBef>
          <a:spcPts val="2000"/>
        </a:spcBef>
        <a:buFont typeface="Arial" panose="020B0604020202020204" pitchFamily="34" charset="0"/>
        <a:buChar char="•"/>
        <a:defRPr sz="9600" kern="1200">
          <a:solidFill>
            <a:schemeClr val="tx1"/>
          </a:solidFill>
          <a:latin typeface="+mn-lt"/>
          <a:ea typeface="+mn-ea"/>
          <a:cs typeface="+mn-cs"/>
        </a:defRPr>
      </a:lvl2pPr>
      <a:lvl3pPr marL="4572000" indent="-914400" algn="l" defTabSz="3657600" rtl="0" eaLnBrk="1" latinLnBrk="0" hangingPunct="1">
        <a:lnSpc>
          <a:spcPct val="90000"/>
        </a:lnSpc>
        <a:spcBef>
          <a:spcPts val="2000"/>
        </a:spcBef>
        <a:buFont typeface="Arial" panose="020B0604020202020204" pitchFamily="34" charset="0"/>
        <a:buChar char="•"/>
        <a:defRPr sz="8000" kern="1200">
          <a:solidFill>
            <a:schemeClr val="tx1"/>
          </a:solidFill>
          <a:latin typeface="+mn-lt"/>
          <a:ea typeface="+mn-ea"/>
          <a:cs typeface="+mn-cs"/>
        </a:defRPr>
      </a:lvl3pPr>
      <a:lvl4pPr marL="6400800" indent="-914400" algn="l" defTabSz="3657600" rtl="0" eaLnBrk="1" latinLnBrk="0" hangingPunct="1">
        <a:lnSpc>
          <a:spcPct val="90000"/>
        </a:lnSpc>
        <a:spcBef>
          <a:spcPts val="2000"/>
        </a:spcBef>
        <a:buFont typeface="Arial" panose="020B0604020202020204" pitchFamily="34" charset="0"/>
        <a:buChar char="•"/>
        <a:defRPr sz="7200" kern="1200">
          <a:solidFill>
            <a:schemeClr val="tx1"/>
          </a:solidFill>
          <a:latin typeface="+mn-lt"/>
          <a:ea typeface="+mn-ea"/>
          <a:cs typeface="+mn-cs"/>
        </a:defRPr>
      </a:lvl4pPr>
      <a:lvl5pPr marL="8229600" indent="-914400" algn="l" defTabSz="3657600" rtl="0" eaLnBrk="1" latinLnBrk="0" hangingPunct="1">
        <a:lnSpc>
          <a:spcPct val="90000"/>
        </a:lnSpc>
        <a:spcBef>
          <a:spcPts val="2000"/>
        </a:spcBef>
        <a:buFont typeface="Arial" panose="020B0604020202020204" pitchFamily="34" charset="0"/>
        <a:buChar char="•"/>
        <a:defRPr sz="7200" kern="1200">
          <a:solidFill>
            <a:schemeClr val="tx1"/>
          </a:solidFill>
          <a:latin typeface="+mn-lt"/>
          <a:ea typeface="+mn-ea"/>
          <a:cs typeface="+mn-cs"/>
        </a:defRPr>
      </a:lvl5pPr>
      <a:lvl6pPr marL="10058400" indent="-914400" algn="l" defTabSz="3657600" rtl="0" eaLnBrk="1" latinLnBrk="0" hangingPunct="1">
        <a:lnSpc>
          <a:spcPct val="90000"/>
        </a:lnSpc>
        <a:spcBef>
          <a:spcPts val="2000"/>
        </a:spcBef>
        <a:buFont typeface="Arial" panose="020B0604020202020204" pitchFamily="34" charset="0"/>
        <a:buChar char="•"/>
        <a:defRPr sz="7200" kern="1200">
          <a:solidFill>
            <a:schemeClr val="tx1"/>
          </a:solidFill>
          <a:latin typeface="+mn-lt"/>
          <a:ea typeface="+mn-ea"/>
          <a:cs typeface="+mn-cs"/>
        </a:defRPr>
      </a:lvl6pPr>
      <a:lvl7pPr marL="11887200" indent="-914400" algn="l" defTabSz="3657600" rtl="0" eaLnBrk="1" latinLnBrk="0" hangingPunct="1">
        <a:lnSpc>
          <a:spcPct val="90000"/>
        </a:lnSpc>
        <a:spcBef>
          <a:spcPts val="2000"/>
        </a:spcBef>
        <a:buFont typeface="Arial" panose="020B0604020202020204" pitchFamily="34" charset="0"/>
        <a:buChar char="•"/>
        <a:defRPr sz="7200" kern="1200">
          <a:solidFill>
            <a:schemeClr val="tx1"/>
          </a:solidFill>
          <a:latin typeface="+mn-lt"/>
          <a:ea typeface="+mn-ea"/>
          <a:cs typeface="+mn-cs"/>
        </a:defRPr>
      </a:lvl7pPr>
      <a:lvl8pPr marL="13716000" indent="-914400" algn="l" defTabSz="3657600" rtl="0" eaLnBrk="1" latinLnBrk="0" hangingPunct="1">
        <a:lnSpc>
          <a:spcPct val="90000"/>
        </a:lnSpc>
        <a:spcBef>
          <a:spcPts val="2000"/>
        </a:spcBef>
        <a:buFont typeface="Arial" panose="020B0604020202020204" pitchFamily="34" charset="0"/>
        <a:buChar char="•"/>
        <a:defRPr sz="7200" kern="1200">
          <a:solidFill>
            <a:schemeClr val="tx1"/>
          </a:solidFill>
          <a:latin typeface="+mn-lt"/>
          <a:ea typeface="+mn-ea"/>
          <a:cs typeface="+mn-cs"/>
        </a:defRPr>
      </a:lvl8pPr>
      <a:lvl9pPr marL="15544800" indent="-914400" algn="l" defTabSz="3657600" rtl="0" eaLnBrk="1" latinLnBrk="0" hangingPunct="1">
        <a:lnSpc>
          <a:spcPct val="90000"/>
        </a:lnSpc>
        <a:spcBef>
          <a:spcPts val="2000"/>
        </a:spcBef>
        <a:buFont typeface="Arial" panose="020B0604020202020204" pitchFamily="34" charset="0"/>
        <a:buChar char="•"/>
        <a:defRPr sz="7200" kern="1200">
          <a:solidFill>
            <a:schemeClr val="tx1"/>
          </a:solidFill>
          <a:latin typeface="+mn-lt"/>
          <a:ea typeface="+mn-ea"/>
          <a:cs typeface="+mn-cs"/>
        </a:defRPr>
      </a:lvl9pPr>
    </p:bodyStyle>
    <p:otherStyle>
      <a:defPPr>
        <a:defRPr lang="en-US"/>
      </a:defPPr>
      <a:lvl1pPr marL="0" algn="l" defTabSz="3657600" rtl="0" eaLnBrk="1" latinLnBrk="0" hangingPunct="1">
        <a:defRPr sz="7200" kern="1200">
          <a:solidFill>
            <a:schemeClr val="tx1"/>
          </a:solidFill>
          <a:latin typeface="+mn-lt"/>
          <a:ea typeface="+mn-ea"/>
          <a:cs typeface="+mn-cs"/>
        </a:defRPr>
      </a:lvl1pPr>
      <a:lvl2pPr marL="1828800" algn="l" defTabSz="3657600" rtl="0" eaLnBrk="1" latinLnBrk="0" hangingPunct="1">
        <a:defRPr sz="7200" kern="1200">
          <a:solidFill>
            <a:schemeClr val="tx1"/>
          </a:solidFill>
          <a:latin typeface="+mn-lt"/>
          <a:ea typeface="+mn-ea"/>
          <a:cs typeface="+mn-cs"/>
        </a:defRPr>
      </a:lvl2pPr>
      <a:lvl3pPr marL="3657600" algn="l" defTabSz="3657600" rtl="0" eaLnBrk="1" latinLnBrk="0" hangingPunct="1">
        <a:defRPr sz="7200" kern="1200">
          <a:solidFill>
            <a:schemeClr val="tx1"/>
          </a:solidFill>
          <a:latin typeface="+mn-lt"/>
          <a:ea typeface="+mn-ea"/>
          <a:cs typeface="+mn-cs"/>
        </a:defRPr>
      </a:lvl3pPr>
      <a:lvl4pPr marL="5486400" algn="l" defTabSz="3657600" rtl="0" eaLnBrk="1" latinLnBrk="0" hangingPunct="1">
        <a:defRPr sz="7200" kern="1200">
          <a:solidFill>
            <a:schemeClr val="tx1"/>
          </a:solidFill>
          <a:latin typeface="+mn-lt"/>
          <a:ea typeface="+mn-ea"/>
          <a:cs typeface="+mn-cs"/>
        </a:defRPr>
      </a:lvl4pPr>
      <a:lvl5pPr marL="7315200" algn="l" defTabSz="3657600" rtl="0" eaLnBrk="1" latinLnBrk="0" hangingPunct="1">
        <a:defRPr sz="7200" kern="1200">
          <a:solidFill>
            <a:schemeClr val="tx1"/>
          </a:solidFill>
          <a:latin typeface="+mn-lt"/>
          <a:ea typeface="+mn-ea"/>
          <a:cs typeface="+mn-cs"/>
        </a:defRPr>
      </a:lvl5pPr>
      <a:lvl6pPr marL="9144000" algn="l" defTabSz="3657600" rtl="0" eaLnBrk="1" latinLnBrk="0" hangingPunct="1">
        <a:defRPr sz="7200" kern="1200">
          <a:solidFill>
            <a:schemeClr val="tx1"/>
          </a:solidFill>
          <a:latin typeface="+mn-lt"/>
          <a:ea typeface="+mn-ea"/>
          <a:cs typeface="+mn-cs"/>
        </a:defRPr>
      </a:lvl6pPr>
      <a:lvl7pPr marL="10972800" algn="l" defTabSz="3657600" rtl="0" eaLnBrk="1" latinLnBrk="0" hangingPunct="1">
        <a:defRPr sz="7200" kern="1200">
          <a:solidFill>
            <a:schemeClr val="tx1"/>
          </a:solidFill>
          <a:latin typeface="+mn-lt"/>
          <a:ea typeface="+mn-ea"/>
          <a:cs typeface="+mn-cs"/>
        </a:defRPr>
      </a:lvl7pPr>
      <a:lvl8pPr marL="12801600" algn="l" defTabSz="3657600" rtl="0" eaLnBrk="1" latinLnBrk="0" hangingPunct="1">
        <a:defRPr sz="7200" kern="1200">
          <a:solidFill>
            <a:schemeClr val="tx1"/>
          </a:solidFill>
          <a:latin typeface="+mn-lt"/>
          <a:ea typeface="+mn-ea"/>
          <a:cs typeface="+mn-cs"/>
        </a:defRPr>
      </a:lvl8pPr>
      <a:lvl9pPr marL="14630400" algn="l" defTabSz="3657600" rtl="0" eaLnBrk="1" latinLnBrk="0" hangingPunct="1">
        <a:defRPr sz="72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4.png"/><Relationship Id="rId3" Type="http://schemas.openxmlformats.org/officeDocument/2006/relationships/image" Target="../media/image1.jpg"/><Relationship Id="rId7" Type="http://schemas.openxmlformats.org/officeDocument/2006/relationships/image" Target="../media/image3.png"/><Relationship Id="rId12" Type="http://schemas.openxmlformats.org/officeDocument/2006/relationships/image" Target="../media/image8.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2.png"/><Relationship Id="rId11" Type="http://schemas.openxmlformats.org/officeDocument/2006/relationships/image" Target="../media/image7.png"/><Relationship Id="rId5" Type="http://schemas.openxmlformats.org/officeDocument/2006/relationships/hyperlink" Target="https://doi.org/10.21338/ess10e03_3" TargetMode="External"/><Relationship Id="rId10" Type="http://schemas.openxmlformats.org/officeDocument/2006/relationships/image" Target="../media/image6.png"/><Relationship Id="rId4" Type="http://schemas.openxmlformats.org/officeDocument/2006/relationships/hyperlink" Target="https://doi.org/10.21338/ess5e03_6" TargetMode="External"/><Relationship Id="rId9" Type="http://schemas.openxmlformats.org/officeDocument/2006/relationships/image" Target="../media/image5.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C1DD1A8A-57D5-4A81-AD04-532B043C56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 y="0"/>
            <a:ext cx="36566856" cy="27432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a:extLst>
              <a:ext uri="{FF2B5EF4-FFF2-40B4-BE49-F238E27FC236}">
                <a16:creationId xmlns:a16="http://schemas.microsoft.com/office/drawing/2014/main" id="{CFA74B9A-CE28-FC15-78B4-B0EAEA3FA627}"/>
              </a:ext>
            </a:extLst>
          </p:cNvPr>
          <p:cNvPicPr>
            <a:picLocks noChangeAspect="1"/>
          </p:cNvPicPr>
          <p:nvPr/>
        </p:nvPicPr>
        <p:blipFill rotWithShape="1">
          <a:blip r:embed="rId3"/>
          <a:srcRect l="-50" t="100" r="33530" b="-100"/>
          <a:stretch/>
        </p:blipFill>
        <p:spPr>
          <a:xfrm>
            <a:off x="13834" y="-16692"/>
            <a:ext cx="36571311" cy="27432000"/>
          </a:xfrm>
          <a:prstGeom prst="rect">
            <a:avLst/>
          </a:prstGeom>
        </p:spPr>
      </p:pic>
      <p:sp>
        <p:nvSpPr>
          <p:cNvPr id="12" name="Rectangle 11">
            <a:extLst>
              <a:ext uri="{FF2B5EF4-FFF2-40B4-BE49-F238E27FC236}">
                <a16:creationId xmlns:a16="http://schemas.microsoft.com/office/drawing/2014/main" id="{007891EC-4501-44ED-A8C8-B11B6DB767A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8830408"/>
            <a:ext cx="36575997" cy="12648584"/>
          </a:xfrm>
          <a:prstGeom prst="rect">
            <a:avLst/>
          </a:prstGeom>
          <a:gradFill flip="none" rotWithShape="1">
            <a:gsLst>
              <a:gs pos="0">
                <a:srgbClr val="000000">
                  <a:alpha val="0"/>
                </a:srgbClr>
              </a:gs>
              <a:gs pos="25000">
                <a:srgbClr val="000000">
                  <a:alpha val="15000"/>
                </a:srgbClr>
              </a:gs>
              <a:gs pos="75000">
                <a:srgbClr val="000000">
                  <a:alpha val="15000"/>
                </a:srgbClr>
              </a:gs>
              <a:gs pos="50000">
                <a:srgbClr val="000000">
                  <a:alpha val="30000"/>
                </a:srgbClr>
              </a:gs>
              <a:gs pos="100000">
                <a:srgbClr val="000000">
                  <a:alpha val="0"/>
                </a:srgbClr>
              </a:gs>
            </a:gsLst>
            <a:lin ang="162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extBox 8">
            <a:extLst>
              <a:ext uri="{FF2B5EF4-FFF2-40B4-BE49-F238E27FC236}">
                <a16:creationId xmlns:a16="http://schemas.microsoft.com/office/drawing/2014/main" id="{7BC3F074-CBA8-68D4-3A9B-63D02B27E0A8}"/>
              </a:ext>
            </a:extLst>
          </p:cNvPr>
          <p:cNvSpPr txBox="1"/>
          <p:nvPr/>
        </p:nvSpPr>
        <p:spPr>
          <a:xfrm>
            <a:off x="972377" y="18517508"/>
            <a:ext cx="7209493" cy="4708981"/>
          </a:xfrm>
          <a:prstGeom prst="rect">
            <a:avLst/>
          </a:prstGeom>
          <a:solidFill>
            <a:srgbClr val="997F78"/>
          </a:solidFill>
          <a:ln w="76200">
            <a:solidFill>
              <a:schemeClr val="bg1"/>
            </a:solidFill>
          </a:ln>
        </p:spPr>
        <p:txBody>
          <a:bodyPr wrap="square" rtlCol="0">
            <a:spAutoFit/>
          </a:bodyPr>
          <a:lstStyle/>
          <a:p>
            <a:pPr indent="-457200" algn="ctr"/>
            <a:r>
              <a:rPr lang="en-US" sz="3600" b="1" u="sng" dirty="0">
                <a:effectLst/>
                <a:latin typeface="Times New Roman" panose="02020603050405020304" pitchFamily="18" charset="0"/>
                <a:ea typeface="Times New Roman" panose="02020603050405020304" pitchFamily="18" charset="0"/>
                <a:cs typeface="Times New Roman" panose="02020603050405020304" pitchFamily="18" charset="0"/>
              </a:rPr>
              <a:t>Data</a:t>
            </a:r>
          </a:p>
          <a:p>
            <a:pPr marL="342900" indent="-342900" algn="ctr">
              <a:buFont typeface="Arial" panose="020B0604020202020204" pitchFamily="34" charset="0"/>
              <a:buChar char="•"/>
            </a:pPr>
            <a:r>
              <a:rPr lang="en-US" sz="2400" dirty="0">
                <a:latin typeface="Times New Roman" panose="02020603050405020304" pitchFamily="18" charset="0"/>
                <a:cs typeface="Times New Roman" panose="02020603050405020304" pitchFamily="18" charset="0"/>
              </a:rPr>
              <a:t>European Social Survey European Research Infrastructure (ESS ERIC) (2025) ESS5 - integrated file, edition 3.6 (Austria not included) [Data set]. </a:t>
            </a:r>
            <a:r>
              <a:rPr lang="en-US" sz="2400" dirty="0" err="1">
                <a:latin typeface="Times New Roman" panose="02020603050405020304" pitchFamily="18" charset="0"/>
                <a:cs typeface="Times New Roman" panose="02020603050405020304" pitchFamily="18" charset="0"/>
              </a:rPr>
              <a:t>Sikt</a:t>
            </a:r>
            <a:r>
              <a:rPr lang="en-US" sz="2400" dirty="0">
                <a:latin typeface="Times New Roman" panose="02020603050405020304" pitchFamily="18" charset="0"/>
                <a:cs typeface="Times New Roman" panose="02020603050405020304" pitchFamily="18" charset="0"/>
              </a:rPr>
              <a:t> - Norwegian Agency for Shared Services in Education and Research. </a:t>
            </a:r>
            <a:r>
              <a:rPr lang="en-US" sz="2400" dirty="0">
                <a:latin typeface="Times New Roman" panose="02020603050405020304" pitchFamily="18" charset="0"/>
                <a:cs typeface="Times New Roman" panose="02020603050405020304" pitchFamily="18" charset="0"/>
                <a:hlinkClick r:id="rId4"/>
              </a:rPr>
              <a:t>https://doi.org/10.21338/ess5e03_6</a:t>
            </a:r>
            <a:r>
              <a:rPr lang="en-US" sz="2400" dirty="0">
                <a:latin typeface="Times New Roman" panose="02020603050405020304" pitchFamily="18" charset="0"/>
                <a:cs typeface="Times New Roman" panose="02020603050405020304" pitchFamily="18" charset="0"/>
              </a:rPr>
              <a:t>.</a:t>
            </a:r>
          </a:p>
          <a:p>
            <a:pPr marL="342900" indent="-342900" algn="ctr">
              <a:buFont typeface="Arial" panose="020B0604020202020204" pitchFamily="34" charset="0"/>
              <a:buChar char="•"/>
            </a:pPr>
            <a:endParaRPr lang="en-US" sz="2400" dirty="0">
              <a:latin typeface="Times New Roman" panose="02020603050405020304" pitchFamily="18" charset="0"/>
              <a:cs typeface="Times New Roman" panose="02020603050405020304" pitchFamily="18" charset="0"/>
            </a:endParaRPr>
          </a:p>
          <a:p>
            <a:pPr marL="342900" indent="-342900" algn="ctr">
              <a:buFont typeface="Arial" panose="020B0604020202020204" pitchFamily="34" charset="0"/>
              <a:buChar char="•"/>
            </a:pPr>
            <a:r>
              <a:rPr lang="en-US" sz="2400" dirty="0">
                <a:latin typeface="Times New Roman" panose="02020603050405020304" pitchFamily="18" charset="0"/>
                <a:cs typeface="Times New Roman" panose="02020603050405020304" pitchFamily="18" charset="0"/>
              </a:rPr>
              <a:t>European Social Survey European Research Infrastructure (ESS ERIC) (2023) ESS10 - integrated file, edition 3.3 [Data set]. </a:t>
            </a:r>
            <a:r>
              <a:rPr lang="en-US" sz="2400" dirty="0" err="1">
                <a:latin typeface="Times New Roman" panose="02020603050405020304" pitchFamily="18" charset="0"/>
                <a:cs typeface="Times New Roman" panose="02020603050405020304" pitchFamily="18" charset="0"/>
              </a:rPr>
              <a:t>Sikt</a:t>
            </a:r>
            <a:r>
              <a:rPr lang="en-US" sz="2400" dirty="0">
                <a:latin typeface="Times New Roman" panose="02020603050405020304" pitchFamily="18" charset="0"/>
                <a:cs typeface="Times New Roman" panose="02020603050405020304" pitchFamily="18" charset="0"/>
              </a:rPr>
              <a:t> - Norwegian Agency for Shared Services in Education and Research. </a:t>
            </a:r>
            <a:r>
              <a:rPr lang="en-US" sz="2400" dirty="0">
                <a:latin typeface="Times New Roman" panose="02020603050405020304" pitchFamily="18" charset="0"/>
                <a:cs typeface="Times New Roman" panose="02020603050405020304" pitchFamily="18" charset="0"/>
                <a:hlinkClick r:id="rId5"/>
              </a:rPr>
              <a:t>https://doi.org/10.21338/ess10e03_3</a:t>
            </a:r>
            <a:r>
              <a:rPr lang="en-US" sz="2400" dirty="0">
                <a:latin typeface="Times New Roman" panose="02020603050405020304" pitchFamily="18" charset="0"/>
                <a:cs typeface="Times New Roman" panose="02020603050405020304" pitchFamily="18" charset="0"/>
              </a:rPr>
              <a:t>.</a:t>
            </a:r>
          </a:p>
        </p:txBody>
      </p:sp>
      <p:sp>
        <p:nvSpPr>
          <p:cNvPr id="14" name="TextBox 13">
            <a:extLst>
              <a:ext uri="{FF2B5EF4-FFF2-40B4-BE49-F238E27FC236}">
                <a16:creationId xmlns:a16="http://schemas.microsoft.com/office/drawing/2014/main" id="{468E9DF0-E194-0EB2-085D-CCBEABFE67AC}"/>
              </a:ext>
            </a:extLst>
          </p:cNvPr>
          <p:cNvSpPr txBox="1"/>
          <p:nvPr/>
        </p:nvSpPr>
        <p:spPr>
          <a:xfrm>
            <a:off x="898805" y="1099398"/>
            <a:ext cx="8375155" cy="5078313"/>
          </a:xfrm>
          <a:prstGeom prst="rect">
            <a:avLst/>
          </a:prstGeom>
          <a:solidFill>
            <a:srgbClr val="CEBEB1"/>
          </a:solidFill>
          <a:ln w="76200">
            <a:solidFill>
              <a:schemeClr val="bg1"/>
            </a:solidFill>
          </a:ln>
        </p:spPr>
        <p:txBody>
          <a:bodyPr wrap="square" rtlCol="0">
            <a:spAutoFit/>
          </a:bodyPr>
          <a:lstStyle/>
          <a:p>
            <a:pPr algn="ctr"/>
            <a:r>
              <a:rPr lang="en-US" sz="3600" b="1" u="sng" dirty="0">
                <a:latin typeface="Times New Roman" panose="02020603050405020304" pitchFamily="18" charset="0"/>
                <a:cs typeface="Times New Roman" panose="02020603050405020304" pitchFamily="18" charset="0"/>
              </a:rPr>
              <a:t>Introduction</a:t>
            </a:r>
          </a:p>
          <a:p>
            <a:pPr algn="ctr"/>
            <a:br>
              <a:rPr lang="en-US" sz="3200" dirty="0">
                <a:latin typeface="Times New Roman" panose="02020603050405020304" pitchFamily="18" charset="0"/>
                <a:cs typeface="Times New Roman" panose="02020603050405020304" pitchFamily="18" charset="0"/>
              </a:rPr>
            </a:br>
            <a:r>
              <a:rPr lang="en-US" sz="3200" dirty="0">
                <a:latin typeface="Times New Roman" panose="02020603050405020304" pitchFamily="18" charset="0"/>
                <a:cs typeface="Times New Roman" panose="02020603050405020304" pitchFamily="18" charset="0"/>
              </a:rPr>
              <a:t>The correlations between greater worker autonomy and civic participation have been studied since the sixties. However, it is only in recent times in which large scale surveys such as the General social survey (GSS) or the European social survey (ESS) have provided enough data to measure and compare civic participation based off multiple different forms of workplace autonomy.</a:t>
            </a:r>
          </a:p>
        </p:txBody>
      </p:sp>
      <p:sp>
        <p:nvSpPr>
          <p:cNvPr id="2" name="TextBox 1">
            <a:extLst>
              <a:ext uri="{FF2B5EF4-FFF2-40B4-BE49-F238E27FC236}">
                <a16:creationId xmlns:a16="http://schemas.microsoft.com/office/drawing/2014/main" id="{8267E5DB-9629-995D-8505-13F43A253612}"/>
              </a:ext>
            </a:extLst>
          </p:cNvPr>
          <p:cNvSpPr txBox="1"/>
          <p:nvPr/>
        </p:nvSpPr>
        <p:spPr>
          <a:xfrm>
            <a:off x="972377" y="6665935"/>
            <a:ext cx="8593085" cy="11079956"/>
          </a:xfrm>
          <a:prstGeom prst="rect">
            <a:avLst/>
          </a:prstGeom>
          <a:solidFill>
            <a:srgbClr val="777D6E"/>
          </a:solidFill>
          <a:ln w="76200">
            <a:solidFill>
              <a:schemeClr val="bg1"/>
            </a:solidFill>
          </a:ln>
        </p:spPr>
        <p:txBody>
          <a:bodyPr wrap="square" rtlCol="0">
            <a:spAutoFit/>
          </a:bodyPr>
          <a:lstStyle/>
          <a:p>
            <a:pPr algn="ctr"/>
            <a:r>
              <a:rPr lang="en-US" sz="3400" b="1" u="sng" dirty="0">
                <a:latin typeface="Times New Roman" panose="02020603050405020304" pitchFamily="18" charset="0"/>
                <a:cs typeface="Times New Roman" panose="02020603050405020304" pitchFamily="18" charset="0"/>
              </a:rPr>
              <a:t>Results and Implications </a:t>
            </a:r>
          </a:p>
          <a:p>
            <a:pPr algn="ctr"/>
            <a:r>
              <a:rPr lang="en-US" sz="3400" dirty="0">
                <a:latin typeface="Times New Roman" panose="02020603050405020304" pitchFamily="18" charset="0"/>
                <a:cs typeface="Times New Roman" panose="02020603050405020304" pitchFamily="18" charset="0"/>
              </a:rPr>
              <a:t>Between union and nonunion members, there is an increase in turnout of just over 15% as of the most recent election in 2020. Union membership stands out as the autonomy factor with the most effect, likely due to its effect on many other variables. Although Hypothesis 2 is mostly correct, the change in union turnout by wealth is not as significant when compared to the change in nonunion turnout. However, that does not disqualify income from being a factor of worker autonomy. Hypothesis 3 has similar weak results for union members; however, the effects are stronger than hypothesis 2, and there is still a clear effect in nonunion members. By introducing a new factor of political participation in the final hypothesis, the door is opened to more than just effects on voting turnout, but for workplace autonomy factors to encourage a more active roll in a person's civic life. </a:t>
            </a:r>
          </a:p>
        </p:txBody>
      </p:sp>
      <p:sp>
        <p:nvSpPr>
          <p:cNvPr id="24" name="Rectangle 23">
            <a:extLst>
              <a:ext uri="{FF2B5EF4-FFF2-40B4-BE49-F238E27FC236}">
                <a16:creationId xmlns:a16="http://schemas.microsoft.com/office/drawing/2014/main" id="{04B3D035-E6F7-7AD5-4593-57052D08C4AF}"/>
              </a:ext>
            </a:extLst>
          </p:cNvPr>
          <p:cNvSpPr/>
          <p:nvPr/>
        </p:nvSpPr>
        <p:spPr>
          <a:xfrm>
            <a:off x="-9147" y="24620488"/>
            <a:ext cx="36575997" cy="2334884"/>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8" name="Picture 27" descr="Logo&#10;&#10;Description automatically generated">
            <a:extLst>
              <a:ext uri="{FF2B5EF4-FFF2-40B4-BE49-F238E27FC236}">
                <a16:creationId xmlns:a16="http://schemas.microsoft.com/office/drawing/2014/main" id="{4EE78690-E2E4-2987-1DA2-BA974D9645C5}"/>
              </a:ext>
            </a:extLst>
          </p:cNvPr>
          <p:cNvPicPr>
            <a:picLocks noChangeAspect="1"/>
          </p:cNvPicPr>
          <p:nvPr/>
        </p:nvPicPr>
        <p:blipFill>
          <a:blip r:embed="rId6"/>
          <a:stretch>
            <a:fillRect/>
          </a:stretch>
        </p:blipFill>
        <p:spPr>
          <a:xfrm>
            <a:off x="30473204" y="24898044"/>
            <a:ext cx="5763938" cy="1562188"/>
          </a:xfrm>
          <a:prstGeom prst="rect">
            <a:avLst/>
          </a:prstGeom>
        </p:spPr>
      </p:pic>
      <p:sp>
        <p:nvSpPr>
          <p:cNvPr id="29" name="TextBox 28">
            <a:extLst>
              <a:ext uri="{FF2B5EF4-FFF2-40B4-BE49-F238E27FC236}">
                <a16:creationId xmlns:a16="http://schemas.microsoft.com/office/drawing/2014/main" id="{274AF1B8-C717-5621-EA1D-9FF205954886}"/>
              </a:ext>
            </a:extLst>
          </p:cNvPr>
          <p:cNvSpPr txBox="1"/>
          <p:nvPr/>
        </p:nvSpPr>
        <p:spPr>
          <a:xfrm>
            <a:off x="-63832" y="24829408"/>
            <a:ext cx="5378509" cy="2057294"/>
          </a:xfrm>
          <a:prstGeom prst="rect">
            <a:avLst/>
          </a:prstGeom>
          <a:noFill/>
        </p:spPr>
        <p:txBody>
          <a:bodyPr wrap="square" rtlCol="0">
            <a:spAutoFit/>
          </a:bodyPr>
          <a:lstStyle/>
          <a:p>
            <a:pPr algn="ctr"/>
            <a:r>
              <a:rPr lang="en-US" sz="2400" dirty="0">
                <a:latin typeface="Times New Roman" panose="02020603050405020304" pitchFamily="18" charset="0"/>
                <a:cs typeface="Times New Roman" panose="02020603050405020304" pitchFamily="18" charset="0"/>
              </a:rPr>
              <a:t>Matthew Voss</a:t>
            </a:r>
          </a:p>
          <a:p>
            <a:pPr marL="0" marR="0" algn="ctr">
              <a:lnSpc>
                <a:spcPct val="150000"/>
              </a:lnSpc>
              <a:spcBef>
                <a:spcPts val="0"/>
              </a:spcBef>
              <a:spcAft>
                <a:spcPts val="0"/>
              </a:spcAft>
            </a:pPr>
            <a:r>
              <a:rPr lang="en-US" sz="2400" dirty="0">
                <a:effectLst/>
                <a:latin typeface="Times New Roman" panose="02020603050405020304" pitchFamily="18" charset="0"/>
                <a:ea typeface="Times New Roman" panose="02020603050405020304" pitchFamily="18" charset="0"/>
              </a:rPr>
              <a:t>Political Science Senior Thesis</a:t>
            </a:r>
          </a:p>
          <a:p>
            <a:pPr marL="0" marR="0" algn="ctr">
              <a:lnSpc>
                <a:spcPct val="150000"/>
              </a:lnSpc>
              <a:spcBef>
                <a:spcPts val="0"/>
              </a:spcBef>
              <a:spcAft>
                <a:spcPts val="0"/>
              </a:spcAft>
            </a:pPr>
            <a:r>
              <a:rPr lang="en-US" sz="2400" dirty="0">
                <a:effectLst/>
                <a:latin typeface="Times New Roman" panose="02020603050405020304" pitchFamily="18" charset="0"/>
                <a:ea typeface="Times New Roman" panose="02020603050405020304" pitchFamily="18" charset="0"/>
              </a:rPr>
              <a:t>Bemidji State University</a:t>
            </a:r>
          </a:p>
          <a:p>
            <a:pPr marL="0" marR="0" algn="ctr">
              <a:lnSpc>
                <a:spcPct val="150000"/>
              </a:lnSpc>
              <a:spcBef>
                <a:spcPts val="0"/>
              </a:spcBef>
              <a:spcAft>
                <a:spcPts val="0"/>
              </a:spcAft>
            </a:pPr>
            <a:r>
              <a:rPr lang="en-US" sz="2400" dirty="0">
                <a:effectLst/>
                <a:latin typeface="Times New Roman" panose="02020603050405020304" pitchFamily="18" charset="0"/>
                <a:ea typeface="Times New Roman" panose="02020603050405020304" pitchFamily="18" charset="0"/>
              </a:rPr>
              <a:t>Dr. Patrick Donnay, Advisor</a:t>
            </a:r>
          </a:p>
        </p:txBody>
      </p:sp>
      <p:sp>
        <p:nvSpPr>
          <p:cNvPr id="7" name="TextBox 6">
            <a:extLst>
              <a:ext uri="{FF2B5EF4-FFF2-40B4-BE49-F238E27FC236}">
                <a16:creationId xmlns:a16="http://schemas.microsoft.com/office/drawing/2014/main" id="{BFC4EBB3-B0C2-53F5-8BA5-5022B73D1CC3}"/>
              </a:ext>
            </a:extLst>
          </p:cNvPr>
          <p:cNvSpPr txBox="1"/>
          <p:nvPr/>
        </p:nvSpPr>
        <p:spPr>
          <a:xfrm>
            <a:off x="11323198" y="24898044"/>
            <a:ext cx="14623921" cy="1754326"/>
          </a:xfrm>
          <a:prstGeom prst="rect">
            <a:avLst/>
          </a:prstGeom>
          <a:noFill/>
        </p:spPr>
        <p:txBody>
          <a:bodyPr wrap="square" rtlCol="0">
            <a:spAutoFit/>
          </a:bodyPr>
          <a:lstStyle/>
          <a:p>
            <a:pPr marL="0" marR="0" algn="ctr">
              <a:spcBef>
                <a:spcPts val="0"/>
              </a:spcBef>
              <a:spcAft>
                <a:spcPts val="0"/>
              </a:spcAft>
            </a:pPr>
            <a:r>
              <a:rPr lang="en-US" sz="5400" b="1" dirty="0">
                <a:effectLst/>
                <a:latin typeface="Times New Roman" panose="02020603050405020304" pitchFamily="18" charset="0"/>
                <a:ea typeface="Times New Roman" panose="02020603050405020304" pitchFamily="18" charset="0"/>
              </a:rPr>
              <a:t>The Effects of </a:t>
            </a:r>
            <a:r>
              <a:rPr lang="en-US" sz="5400" b="1">
                <a:effectLst/>
                <a:latin typeface="Times New Roman" panose="02020603050405020304" pitchFamily="18" charset="0"/>
                <a:ea typeface="Times New Roman" panose="02020603050405020304" pitchFamily="18" charset="0"/>
              </a:rPr>
              <a:t>Worker Autonomy </a:t>
            </a:r>
            <a:r>
              <a:rPr lang="en-US" sz="5400" b="1" dirty="0">
                <a:effectLst/>
                <a:latin typeface="Times New Roman" panose="02020603050405020304" pitchFamily="18" charset="0"/>
                <a:ea typeface="Times New Roman" panose="02020603050405020304" pitchFamily="18" charset="0"/>
              </a:rPr>
              <a:t>on Political Participation</a:t>
            </a:r>
            <a:endParaRPr lang="en-US" sz="5400" dirty="0">
              <a:effectLst/>
              <a:latin typeface="Times New Roman" panose="02020603050405020304" pitchFamily="18" charset="0"/>
              <a:ea typeface="Times New Roman" panose="02020603050405020304" pitchFamily="18" charset="0"/>
            </a:endParaRPr>
          </a:p>
        </p:txBody>
      </p:sp>
      <p:sp>
        <p:nvSpPr>
          <p:cNvPr id="30" name="Rectangle 29">
            <a:extLst>
              <a:ext uri="{FF2B5EF4-FFF2-40B4-BE49-F238E27FC236}">
                <a16:creationId xmlns:a16="http://schemas.microsoft.com/office/drawing/2014/main" id="{F83AB21E-B424-8C2B-8871-8768B9801401}"/>
              </a:ext>
            </a:extLst>
          </p:cNvPr>
          <p:cNvSpPr/>
          <p:nvPr/>
        </p:nvSpPr>
        <p:spPr>
          <a:xfrm>
            <a:off x="10524005" y="1031416"/>
            <a:ext cx="25472927" cy="18529722"/>
          </a:xfrm>
          <a:prstGeom prst="rect">
            <a:avLst/>
          </a:prstGeom>
          <a:solidFill>
            <a:srgbClr val="CEBEB1"/>
          </a:solid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TextBox 32">
            <a:extLst>
              <a:ext uri="{FF2B5EF4-FFF2-40B4-BE49-F238E27FC236}">
                <a16:creationId xmlns:a16="http://schemas.microsoft.com/office/drawing/2014/main" id="{27952505-EEA2-3FC4-2686-4BE99D2C7D8E}"/>
              </a:ext>
            </a:extLst>
          </p:cNvPr>
          <p:cNvSpPr txBox="1"/>
          <p:nvPr/>
        </p:nvSpPr>
        <p:spPr>
          <a:xfrm>
            <a:off x="20506403" y="1175822"/>
            <a:ext cx="5508130" cy="923330"/>
          </a:xfrm>
          <a:prstGeom prst="rect">
            <a:avLst/>
          </a:prstGeom>
          <a:noFill/>
        </p:spPr>
        <p:txBody>
          <a:bodyPr wrap="square" rtlCol="0">
            <a:spAutoFit/>
          </a:bodyPr>
          <a:lstStyle/>
          <a:p>
            <a:r>
              <a:rPr lang="en-US" sz="3600" b="1" u="sng" dirty="0">
                <a:latin typeface="Times New Roman" panose="02020603050405020304" pitchFamily="18" charset="0"/>
                <a:cs typeface="Times New Roman" panose="02020603050405020304" pitchFamily="18" charset="0"/>
              </a:rPr>
              <a:t>Hypothesis and Analysis</a:t>
            </a:r>
          </a:p>
          <a:p>
            <a:endParaRPr lang="en-US" dirty="0"/>
          </a:p>
        </p:txBody>
      </p:sp>
      <p:sp>
        <p:nvSpPr>
          <p:cNvPr id="35" name="TextBox 34">
            <a:extLst>
              <a:ext uri="{FF2B5EF4-FFF2-40B4-BE49-F238E27FC236}">
                <a16:creationId xmlns:a16="http://schemas.microsoft.com/office/drawing/2014/main" id="{C8FFBC52-C869-EFE9-CC55-8D9288E15AE3}"/>
              </a:ext>
            </a:extLst>
          </p:cNvPr>
          <p:cNvSpPr txBox="1"/>
          <p:nvPr/>
        </p:nvSpPr>
        <p:spPr>
          <a:xfrm>
            <a:off x="12420676" y="8596848"/>
            <a:ext cx="6973106" cy="1569660"/>
          </a:xfrm>
          <a:prstGeom prst="rect">
            <a:avLst/>
          </a:prstGeom>
          <a:noFill/>
        </p:spPr>
        <p:txBody>
          <a:bodyPr wrap="square" rtlCol="0">
            <a:spAutoFit/>
          </a:bodyPr>
          <a:lstStyle/>
          <a:p>
            <a:r>
              <a:rPr lang="en-US" sz="2400" b="1" dirty="0">
                <a:effectLst/>
                <a:latin typeface="Times New Roman" panose="02020603050405020304" pitchFamily="18" charset="0"/>
                <a:ea typeface="Calibri" panose="020F0502020204030204" pitchFamily="34" charset="0"/>
                <a:cs typeface="Times New Roman" panose="02020603050405020304" pitchFamily="18" charset="0"/>
              </a:rPr>
              <a:t>Hypothesis 1</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a:t>
            </a:r>
            <a:r>
              <a:rPr lang="en-US" sz="2400" dirty="0">
                <a:latin typeface="Times New Roman" panose="02020603050405020304" pitchFamily="18" charset="0"/>
                <a:ea typeface="Calibri" panose="020F0502020204030204" pitchFamily="34" charset="0"/>
                <a:cs typeface="Times New Roman" panose="02020603050405020304" pitchFamily="18" charset="0"/>
              </a:rPr>
              <a:t> When comparing voter turnout rates, current union members will have a higher turnout than both former union members and those who have never been in a union.</a:t>
            </a:r>
            <a:endParaRPr lang="en-US" sz="2400" dirty="0"/>
          </a:p>
        </p:txBody>
      </p:sp>
      <p:sp>
        <p:nvSpPr>
          <p:cNvPr id="36" name="TextBox 35">
            <a:extLst>
              <a:ext uri="{FF2B5EF4-FFF2-40B4-BE49-F238E27FC236}">
                <a16:creationId xmlns:a16="http://schemas.microsoft.com/office/drawing/2014/main" id="{389A6C30-EF90-F116-FB6A-60E4A8808F14}"/>
              </a:ext>
            </a:extLst>
          </p:cNvPr>
          <p:cNvSpPr txBox="1"/>
          <p:nvPr/>
        </p:nvSpPr>
        <p:spPr>
          <a:xfrm>
            <a:off x="13061755" y="16911557"/>
            <a:ext cx="8580869" cy="1938992"/>
          </a:xfrm>
          <a:prstGeom prst="rect">
            <a:avLst/>
          </a:prstGeom>
          <a:noFill/>
        </p:spPr>
        <p:txBody>
          <a:bodyPr wrap="square" rtlCol="0">
            <a:spAutoFit/>
          </a:bodyPr>
          <a:lstStyle/>
          <a:p>
            <a:r>
              <a:rPr lang="en-US" sz="2400" b="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Hypothesis 3: </a:t>
            </a:r>
            <a:r>
              <a:rPr lang="en-US" sz="2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When comparing opinions on workplace autonomy, those who are union members experience greater day to day autonomy in the workplace compared to those who are not. Those who experience greater autonomy also have higher voting turnout than those who experience less autonomy.</a:t>
            </a:r>
            <a:endParaRPr lang="en-US" sz="2400" dirty="0"/>
          </a:p>
        </p:txBody>
      </p:sp>
      <p:sp>
        <p:nvSpPr>
          <p:cNvPr id="37" name="TextBox 36">
            <a:extLst>
              <a:ext uri="{FF2B5EF4-FFF2-40B4-BE49-F238E27FC236}">
                <a16:creationId xmlns:a16="http://schemas.microsoft.com/office/drawing/2014/main" id="{62C41238-F6CE-6801-67AA-B8006B8ED3EE}"/>
              </a:ext>
            </a:extLst>
          </p:cNvPr>
          <p:cNvSpPr txBox="1"/>
          <p:nvPr/>
        </p:nvSpPr>
        <p:spPr>
          <a:xfrm>
            <a:off x="25020268" y="7953490"/>
            <a:ext cx="8017238" cy="1846659"/>
          </a:xfrm>
          <a:prstGeom prst="rect">
            <a:avLst/>
          </a:prstGeom>
          <a:noFill/>
        </p:spPr>
        <p:txBody>
          <a:bodyPr wrap="square" rtlCol="0">
            <a:spAutoFit/>
          </a:bodyPr>
          <a:lstStyle/>
          <a:p>
            <a:r>
              <a:rPr lang="en-US" sz="2400" b="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Hypothesis </a:t>
            </a:r>
            <a:r>
              <a:rPr lang="en-US" sz="2400" b="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2</a:t>
            </a:r>
            <a:r>
              <a:rPr lang="en-US" sz="2400" b="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When comparing </a:t>
            </a:r>
            <a:r>
              <a:rPr lang="en-US" sz="24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income from one’s main job, union members will be more likely to have a job in with income in the 70</a:t>
            </a:r>
            <a:r>
              <a:rPr lang="en-US" sz="2400" baseline="300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th</a:t>
            </a:r>
            <a:r>
              <a:rPr lang="en-US" sz="24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percentile than those who aren’t union. Those who are in the 70</a:t>
            </a:r>
            <a:r>
              <a:rPr lang="en-US" sz="2400" baseline="300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th</a:t>
            </a:r>
            <a:r>
              <a:rPr lang="en-US" sz="24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percentile also have higher voter turnout rates.</a:t>
            </a:r>
            <a:endParaRPr lang="en-US" sz="2400" dirty="0">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
        <p:nvSpPr>
          <p:cNvPr id="38" name="TextBox 37">
            <a:extLst>
              <a:ext uri="{FF2B5EF4-FFF2-40B4-BE49-F238E27FC236}">
                <a16:creationId xmlns:a16="http://schemas.microsoft.com/office/drawing/2014/main" id="{8DD4B942-AD18-5DDE-EEAB-0A6B6D843FC5}"/>
              </a:ext>
            </a:extLst>
          </p:cNvPr>
          <p:cNvSpPr txBox="1"/>
          <p:nvPr/>
        </p:nvSpPr>
        <p:spPr>
          <a:xfrm>
            <a:off x="28302831" y="12287330"/>
            <a:ext cx="6881691" cy="784830"/>
          </a:xfrm>
          <a:prstGeom prst="rect">
            <a:avLst/>
          </a:prstGeom>
          <a:noFill/>
        </p:spPr>
        <p:txBody>
          <a:bodyPr wrap="square" rtlCol="0">
            <a:spAutoFit/>
          </a:bodyPr>
          <a:lstStyle/>
          <a:p>
            <a:pPr marL="342900" marR="0" lvl="0" indent="-342900" algn="ctr">
              <a:lnSpc>
                <a:spcPct val="150000"/>
              </a:lnSpc>
              <a:spcBef>
                <a:spcPts val="0"/>
              </a:spcBef>
              <a:spcAft>
                <a:spcPts val="0"/>
              </a:spcAft>
              <a:buFont typeface="Times New Roman" panose="02020603050405020304" pitchFamily="18" charset="0"/>
              <a:buAutoNum type="arabicPeriod"/>
            </a:pPr>
            <a:endParaRPr lang="en-US" sz="1800" dirty="0">
              <a:solidFill>
                <a:srgbClr val="000000"/>
              </a:solidFill>
              <a:latin typeface="Times New Roman" panose="02020603050405020304" pitchFamily="18" charset="0"/>
              <a:ea typeface="Calibri" panose="020F0502020204030204" pitchFamily="34" charset="0"/>
            </a:endParaRPr>
          </a:p>
          <a:p>
            <a:endParaRPr lang="en-US" dirty="0"/>
          </a:p>
        </p:txBody>
      </p:sp>
      <p:sp>
        <p:nvSpPr>
          <p:cNvPr id="39" name="TextBox 38">
            <a:extLst>
              <a:ext uri="{FF2B5EF4-FFF2-40B4-BE49-F238E27FC236}">
                <a16:creationId xmlns:a16="http://schemas.microsoft.com/office/drawing/2014/main" id="{A9F76D97-ABEC-7800-5940-F9A3ECA1A0CC}"/>
              </a:ext>
            </a:extLst>
          </p:cNvPr>
          <p:cNvSpPr txBox="1"/>
          <p:nvPr/>
        </p:nvSpPr>
        <p:spPr>
          <a:xfrm>
            <a:off x="26872610" y="16564411"/>
            <a:ext cx="8322584" cy="1200329"/>
          </a:xfrm>
          <a:prstGeom prst="rect">
            <a:avLst/>
          </a:prstGeom>
          <a:noFill/>
        </p:spPr>
        <p:txBody>
          <a:bodyPr wrap="square" rtlCol="0">
            <a:spAutoFit/>
          </a:bodyPr>
          <a:lstStyle/>
          <a:p>
            <a:pPr marR="0" lvl="0">
              <a:spcBef>
                <a:spcPts val="0"/>
              </a:spcBef>
              <a:spcAft>
                <a:spcPts val="0"/>
              </a:spcAft>
            </a:pPr>
            <a:r>
              <a:rPr lang="en-US" sz="2400" b="1" dirty="0">
                <a:effectLst/>
                <a:latin typeface="Times New Roman" panose="02020603050405020304" pitchFamily="18" charset="0"/>
                <a:ea typeface="Calibri" panose="020F0502020204030204" pitchFamily="34" charset="0"/>
                <a:cs typeface="Times New Roman" panose="02020603050405020304" pitchFamily="18" charset="0"/>
              </a:rPr>
              <a:t>Hypothesis 4</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:When comparing the percentage of those who have reached out to a politician recently, union members are more likely to have done so than nonunion members.</a:t>
            </a:r>
            <a:endParaRPr lang="en-US" sz="2400" dirty="0"/>
          </a:p>
        </p:txBody>
      </p:sp>
      <p:cxnSp>
        <p:nvCxnSpPr>
          <p:cNvPr id="46" name="Straight Connector 45">
            <a:extLst>
              <a:ext uri="{FF2B5EF4-FFF2-40B4-BE49-F238E27FC236}">
                <a16:creationId xmlns:a16="http://schemas.microsoft.com/office/drawing/2014/main" id="{87D91357-6077-F7E6-26EB-A6804C3C2874}"/>
              </a:ext>
            </a:extLst>
          </p:cNvPr>
          <p:cNvCxnSpPr>
            <a:cxnSpLocks/>
          </p:cNvCxnSpPr>
          <p:nvPr/>
        </p:nvCxnSpPr>
        <p:spPr>
          <a:xfrm>
            <a:off x="-9147" y="27188932"/>
            <a:ext cx="36585147" cy="0"/>
          </a:xfrm>
          <a:prstGeom prst="line">
            <a:avLst/>
          </a:prstGeom>
          <a:ln w="762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49" name="Straight Connector 48">
            <a:extLst>
              <a:ext uri="{FF2B5EF4-FFF2-40B4-BE49-F238E27FC236}">
                <a16:creationId xmlns:a16="http://schemas.microsoft.com/office/drawing/2014/main" id="{8C77EA9E-40B1-4E0F-11A3-ECE51613499E}"/>
              </a:ext>
            </a:extLst>
          </p:cNvPr>
          <p:cNvCxnSpPr>
            <a:cxnSpLocks/>
          </p:cNvCxnSpPr>
          <p:nvPr/>
        </p:nvCxnSpPr>
        <p:spPr>
          <a:xfrm>
            <a:off x="22980" y="24400933"/>
            <a:ext cx="36553020" cy="0"/>
          </a:xfrm>
          <a:prstGeom prst="line">
            <a:avLst/>
          </a:prstGeom>
          <a:ln w="76200">
            <a:solidFill>
              <a:schemeClr val="bg1"/>
            </a:solidFill>
          </a:ln>
        </p:spPr>
        <p:style>
          <a:lnRef idx="1">
            <a:schemeClr val="accent1"/>
          </a:lnRef>
          <a:fillRef idx="0">
            <a:schemeClr val="accent1"/>
          </a:fillRef>
          <a:effectRef idx="0">
            <a:schemeClr val="accent1"/>
          </a:effectRef>
          <a:fontRef idx="minor">
            <a:schemeClr val="tx1"/>
          </a:fontRef>
        </p:style>
      </p:cxnSp>
      <p:pic>
        <p:nvPicPr>
          <p:cNvPr id="4" name="Picture 3">
            <a:extLst>
              <a:ext uri="{FF2B5EF4-FFF2-40B4-BE49-F238E27FC236}">
                <a16:creationId xmlns:a16="http://schemas.microsoft.com/office/drawing/2014/main" id="{9630DA88-21E4-FFCB-4CCF-D173F04918A4}"/>
              </a:ext>
            </a:extLst>
          </p:cNvPr>
          <p:cNvPicPr>
            <a:picLocks noChangeAspect="1"/>
          </p:cNvPicPr>
          <p:nvPr/>
        </p:nvPicPr>
        <p:blipFill>
          <a:blip r:embed="rId7"/>
          <a:stretch>
            <a:fillRect/>
          </a:stretch>
        </p:blipFill>
        <p:spPr>
          <a:xfrm>
            <a:off x="27249825" y="10684361"/>
            <a:ext cx="7568154" cy="4814483"/>
          </a:xfrm>
          <a:prstGeom prst="rect">
            <a:avLst/>
          </a:prstGeom>
        </p:spPr>
      </p:pic>
      <p:pic>
        <p:nvPicPr>
          <p:cNvPr id="8" name="Picture 7">
            <a:extLst>
              <a:ext uri="{FF2B5EF4-FFF2-40B4-BE49-F238E27FC236}">
                <a16:creationId xmlns:a16="http://schemas.microsoft.com/office/drawing/2014/main" id="{528BAE43-6B95-7BE4-67CD-E9BD4C29ADB4}"/>
              </a:ext>
            </a:extLst>
          </p:cNvPr>
          <p:cNvPicPr>
            <a:picLocks noChangeAspect="1"/>
          </p:cNvPicPr>
          <p:nvPr/>
        </p:nvPicPr>
        <p:blipFill>
          <a:blip r:embed="rId8"/>
          <a:stretch>
            <a:fillRect/>
          </a:stretch>
        </p:blipFill>
        <p:spPr>
          <a:xfrm>
            <a:off x="11323198" y="2363071"/>
            <a:ext cx="7749534" cy="4929868"/>
          </a:xfrm>
          <a:prstGeom prst="rect">
            <a:avLst/>
          </a:prstGeom>
        </p:spPr>
      </p:pic>
      <p:pic>
        <p:nvPicPr>
          <p:cNvPr id="15" name="Picture 14">
            <a:extLst>
              <a:ext uri="{FF2B5EF4-FFF2-40B4-BE49-F238E27FC236}">
                <a16:creationId xmlns:a16="http://schemas.microsoft.com/office/drawing/2014/main" id="{77115AA7-7F36-1983-CDB0-0260ABB35704}"/>
              </a:ext>
            </a:extLst>
          </p:cNvPr>
          <p:cNvPicPr>
            <a:picLocks noChangeAspect="1"/>
          </p:cNvPicPr>
          <p:nvPr/>
        </p:nvPicPr>
        <p:blipFill>
          <a:blip r:embed="rId9"/>
          <a:stretch>
            <a:fillRect/>
          </a:stretch>
        </p:blipFill>
        <p:spPr>
          <a:xfrm>
            <a:off x="10870240" y="10855921"/>
            <a:ext cx="7429249" cy="4729287"/>
          </a:xfrm>
          <a:prstGeom prst="rect">
            <a:avLst/>
          </a:prstGeom>
        </p:spPr>
      </p:pic>
      <p:pic>
        <p:nvPicPr>
          <p:cNvPr id="17" name="Picture 16">
            <a:extLst>
              <a:ext uri="{FF2B5EF4-FFF2-40B4-BE49-F238E27FC236}">
                <a16:creationId xmlns:a16="http://schemas.microsoft.com/office/drawing/2014/main" id="{757A19EE-1C98-E1B3-4E40-FC1265970B4E}"/>
              </a:ext>
            </a:extLst>
          </p:cNvPr>
          <p:cNvPicPr>
            <a:picLocks noChangeAspect="1"/>
          </p:cNvPicPr>
          <p:nvPr/>
        </p:nvPicPr>
        <p:blipFill>
          <a:blip r:embed="rId10"/>
          <a:stretch>
            <a:fillRect/>
          </a:stretch>
        </p:blipFill>
        <p:spPr>
          <a:xfrm>
            <a:off x="18608022" y="10828847"/>
            <a:ext cx="7568154" cy="4814483"/>
          </a:xfrm>
          <a:prstGeom prst="rect">
            <a:avLst/>
          </a:prstGeom>
        </p:spPr>
      </p:pic>
      <p:pic>
        <p:nvPicPr>
          <p:cNvPr id="19" name="Picture 18">
            <a:extLst>
              <a:ext uri="{FF2B5EF4-FFF2-40B4-BE49-F238E27FC236}">
                <a16:creationId xmlns:a16="http://schemas.microsoft.com/office/drawing/2014/main" id="{18A1D677-2126-3024-D145-52AA7A91E756}"/>
              </a:ext>
            </a:extLst>
          </p:cNvPr>
          <p:cNvPicPr>
            <a:picLocks noChangeAspect="1"/>
          </p:cNvPicPr>
          <p:nvPr/>
        </p:nvPicPr>
        <p:blipFill>
          <a:blip r:embed="rId11"/>
          <a:stretch>
            <a:fillRect/>
          </a:stretch>
        </p:blipFill>
        <p:spPr>
          <a:xfrm>
            <a:off x="20768310" y="2702977"/>
            <a:ext cx="7068440" cy="4496590"/>
          </a:xfrm>
          <a:prstGeom prst="rect">
            <a:avLst/>
          </a:prstGeom>
        </p:spPr>
      </p:pic>
      <p:pic>
        <p:nvPicPr>
          <p:cNvPr id="22" name="Picture 21">
            <a:extLst>
              <a:ext uri="{FF2B5EF4-FFF2-40B4-BE49-F238E27FC236}">
                <a16:creationId xmlns:a16="http://schemas.microsoft.com/office/drawing/2014/main" id="{BCFCD29E-ACAF-A76F-FD71-4B38B3AE6448}"/>
              </a:ext>
            </a:extLst>
          </p:cNvPr>
          <p:cNvPicPr>
            <a:picLocks noChangeAspect="1"/>
          </p:cNvPicPr>
          <p:nvPr/>
        </p:nvPicPr>
        <p:blipFill>
          <a:blip r:embed="rId12"/>
          <a:stretch>
            <a:fillRect/>
          </a:stretch>
        </p:blipFill>
        <p:spPr>
          <a:xfrm>
            <a:off x="28209456" y="2713604"/>
            <a:ext cx="7068440" cy="4499605"/>
          </a:xfrm>
          <a:prstGeom prst="rect">
            <a:avLst/>
          </a:prstGeom>
        </p:spPr>
      </p:pic>
    </p:spTree>
    <p:extLst>
      <p:ext uri="{BB962C8B-B14F-4D97-AF65-F5344CB8AC3E}">
        <p14:creationId xmlns:p14="http://schemas.microsoft.com/office/powerpoint/2010/main" val="54598504"/>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2013 - 2022"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Office Theme 2013 - 2022</Template>
  <TotalTime>1889</TotalTime>
  <Words>519</Words>
  <Application>Microsoft Office PowerPoint</Application>
  <PresentationFormat>Custom</PresentationFormat>
  <Paragraphs>19</Paragraphs>
  <Slides>1</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Aptos</vt:lpstr>
      <vt:lpstr>Arial</vt:lpstr>
      <vt:lpstr>Calibri</vt:lpstr>
      <vt:lpstr>Calibri Light</vt:lpstr>
      <vt:lpstr>Times New Roman</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Introduction</dc:title>
  <dc:creator>Fulton, Madison M</dc:creator>
  <cp:lastModifiedBy>Donnay, Patrick D</cp:lastModifiedBy>
  <cp:revision>7</cp:revision>
  <dcterms:created xsi:type="dcterms:W3CDTF">2023-03-21T14:38:32Z</dcterms:created>
  <dcterms:modified xsi:type="dcterms:W3CDTF">2026-04-07T15:54:01Z</dcterms:modified>
</cp:coreProperties>
</file>