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95" r:id="rId6"/>
    <p:sldId id="296" r:id="rId7"/>
    <p:sldId id="297" r:id="rId8"/>
    <p:sldId id="299" r:id="rId9"/>
    <p:sldId id="301" r:id="rId10"/>
    <p:sldId id="300" r:id="rId11"/>
    <p:sldId id="309" r:id="rId12"/>
    <p:sldId id="298" r:id="rId13"/>
    <p:sldId id="302" r:id="rId14"/>
    <p:sldId id="303" r:id="rId15"/>
    <p:sldId id="306" r:id="rId16"/>
    <p:sldId id="304" r:id="rId17"/>
    <p:sldId id="307" r:id="rId18"/>
    <p:sldId id="30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F45"/>
    <a:srgbClr val="F2F2F2"/>
    <a:srgbClr val="8D967A"/>
    <a:srgbClr val="0000FF"/>
    <a:srgbClr val="B7BDAB"/>
    <a:srgbClr val="F7A3A3"/>
    <a:srgbClr val="EF4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6388A-C0B4-42D0-B8D6-803A17029CE9}" v="44" dt="2022-12-13T15:32:31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74" autoAdjust="0"/>
  </p:normalViewPr>
  <p:slideViewPr>
    <p:cSldViewPr snapToGrid="0">
      <p:cViewPr varScale="1">
        <p:scale>
          <a:sx n="47" d="100"/>
          <a:sy n="47" d="100"/>
        </p:scale>
        <p:origin x="1324" y="44"/>
      </p:cViewPr>
      <p:guideLst/>
    </p:cSldViewPr>
  </p:slideViewPr>
  <p:notesTextViewPr>
    <p:cViewPr>
      <p:scale>
        <a:sx n="1" d="1"/>
        <a:sy n="1" d="1"/>
      </p:scale>
      <p:origin x="0" y="-1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John L" userId="56c4c7c5-a83b-41db-a13b-60440a2f5cca" providerId="ADAL" clId="{52F6388A-C0B4-42D0-B8D6-803A17029CE9}"/>
    <pc:docChg chg="undo redo custSel addSld delSld modSld sldOrd">
      <pc:chgData name="Hoffman, John L" userId="56c4c7c5-a83b-41db-a13b-60440a2f5cca" providerId="ADAL" clId="{52F6388A-C0B4-42D0-B8D6-803A17029CE9}" dt="2022-12-13T16:44:48.631" v="6707" actId="20577"/>
      <pc:docMkLst>
        <pc:docMk/>
      </pc:docMkLst>
      <pc:sldChg chg="modNotesTx">
        <pc:chgData name="Hoffman, John L" userId="56c4c7c5-a83b-41db-a13b-60440a2f5cca" providerId="ADAL" clId="{52F6388A-C0B4-42D0-B8D6-803A17029CE9}" dt="2022-12-13T15:37:44.665" v="3907" actId="20577"/>
        <pc:sldMkLst>
          <pc:docMk/>
          <pc:sldMk cId="2027368410" sldId="256"/>
        </pc:sldMkLst>
      </pc:sldChg>
      <pc:sldChg chg="del">
        <pc:chgData name="Hoffman, John L" userId="56c4c7c5-a83b-41db-a13b-60440a2f5cca" providerId="ADAL" clId="{52F6388A-C0B4-42D0-B8D6-803A17029CE9}" dt="2022-12-13T01:03:11.448" v="2788" actId="47"/>
        <pc:sldMkLst>
          <pc:docMk/>
          <pc:sldMk cId="818137878" sldId="280"/>
        </pc:sldMkLst>
      </pc:sldChg>
      <pc:sldChg chg="del">
        <pc:chgData name="Hoffman, John L" userId="56c4c7c5-a83b-41db-a13b-60440a2f5cca" providerId="ADAL" clId="{52F6388A-C0B4-42D0-B8D6-803A17029CE9}" dt="2022-12-13T01:03:09.238" v="2786" actId="47"/>
        <pc:sldMkLst>
          <pc:docMk/>
          <pc:sldMk cId="1742878937" sldId="281"/>
        </pc:sldMkLst>
      </pc:sldChg>
      <pc:sldChg chg="del">
        <pc:chgData name="Hoffman, John L" userId="56c4c7c5-a83b-41db-a13b-60440a2f5cca" providerId="ADAL" clId="{52F6388A-C0B4-42D0-B8D6-803A17029CE9}" dt="2022-12-13T01:02:56.850" v="2778" actId="47"/>
        <pc:sldMkLst>
          <pc:docMk/>
          <pc:sldMk cId="3524651312" sldId="282"/>
        </pc:sldMkLst>
      </pc:sldChg>
      <pc:sldChg chg="del">
        <pc:chgData name="Hoffman, John L" userId="56c4c7c5-a83b-41db-a13b-60440a2f5cca" providerId="ADAL" clId="{52F6388A-C0B4-42D0-B8D6-803A17029CE9}" dt="2022-12-13T01:03:01.412" v="2782" actId="47"/>
        <pc:sldMkLst>
          <pc:docMk/>
          <pc:sldMk cId="1099955094" sldId="284"/>
        </pc:sldMkLst>
      </pc:sldChg>
      <pc:sldChg chg="del">
        <pc:chgData name="Hoffman, John L" userId="56c4c7c5-a83b-41db-a13b-60440a2f5cca" providerId="ADAL" clId="{52F6388A-C0B4-42D0-B8D6-803A17029CE9}" dt="2022-12-13T01:03:10.207" v="2787" actId="47"/>
        <pc:sldMkLst>
          <pc:docMk/>
          <pc:sldMk cId="229602747" sldId="285"/>
        </pc:sldMkLst>
      </pc:sldChg>
      <pc:sldChg chg="del">
        <pc:chgData name="Hoffman, John L" userId="56c4c7c5-a83b-41db-a13b-60440a2f5cca" providerId="ADAL" clId="{52F6388A-C0B4-42D0-B8D6-803A17029CE9}" dt="2022-12-13T01:03:07.938" v="2785" actId="47"/>
        <pc:sldMkLst>
          <pc:docMk/>
          <pc:sldMk cId="260710717" sldId="286"/>
        </pc:sldMkLst>
      </pc:sldChg>
      <pc:sldChg chg="del">
        <pc:chgData name="Hoffman, John L" userId="56c4c7c5-a83b-41db-a13b-60440a2f5cca" providerId="ADAL" clId="{52F6388A-C0B4-42D0-B8D6-803A17029CE9}" dt="2022-12-13T01:03:05.116" v="2784" actId="47"/>
        <pc:sldMkLst>
          <pc:docMk/>
          <pc:sldMk cId="1834748728" sldId="287"/>
        </pc:sldMkLst>
      </pc:sldChg>
      <pc:sldChg chg="del">
        <pc:chgData name="Hoffman, John L" userId="56c4c7c5-a83b-41db-a13b-60440a2f5cca" providerId="ADAL" clId="{52F6388A-C0B4-42D0-B8D6-803A17029CE9}" dt="2022-12-13T01:03:03.141" v="2783" actId="47"/>
        <pc:sldMkLst>
          <pc:docMk/>
          <pc:sldMk cId="169104937" sldId="288"/>
        </pc:sldMkLst>
      </pc:sldChg>
      <pc:sldChg chg="del">
        <pc:chgData name="Hoffman, John L" userId="56c4c7c5-a83b-41db-a13b-60440a2f5cca" providerId="ADAL" clId="{52F6388A-C0B4-42D0-B8D6-803A17029CE9}" dt="2022-12-13T01:03:00.196" v="2781" actId="47"/>
        <pc:sldMkLst>
          <pc:docMk/>
          <pc:sldMk cId="4081529450" sldId="289"/>
        </pc:sldMkLst>
      </pc:sldChg>
      <pc:sldChg chg="del">
        <pc:chgData name="Hoffman, John L" userId="56c4c7c5-a83b-41db-a13b-60440a2f5cca" providerId="ADAL" clId="{52F6388A-C0B4-42D0-B8D6-803A17029CE9}" dt="2022-12-13T01:02:55.728" v="2777" actId="47"/>
        <pc:sldMkLst>
          <pc:docMk/>
          <pc:sldMk cId="873063371" sldId="290"/>
        </pc:sldMkLst>
      </pc:sldChg>
      <pc:sldChg chg="del">
        <pc:chgData name="Hoffman, John L" userId="56c4c7c5-a83b-41db-a13b-60440a2f5cca" providerId="ADAL" clId="{52F6388A-C0B4-42D0-B8D6-803A17029CE9}" dt="2022-12-13T01:02:59.243" v="2780" actId="47"/>
        <pc:sldMkLst>
          <pc:docMk/>
          <pc:sldMk cId="4082284249" sldId="292"/>
        </pc:sldMkLst>
      </pc:sldChg>
      <pc:sldChg chg="del">
        <pc:chgData name="Hoffman, John L" userId="56c4c7c5-a83b-41db-a13b-60440a2f5cca" providerId="ADAL" clId="{52F6388A-C0B4-42D0-B8D6-803A17029CE9}" dt="2022-12-13T01:02:58.241" v="2779" actId="47"/>
        <pc:sldMkLst>
          <pc:docMk/>
          <pc:sldMk cId="588797774" sldId="293"/>
        </pc:sldMkLst>
      </pc:sldChg>
      <pc:sldChg chg="modSp new del mod">
        <pc:chgData name="Hoffman, John L" userId="56c4c7c5-a83b-41db-a13b-60440a2f5cca" providerId="ADAL" clId="{52F6388A-C0B4-42D0-B8D6-803A17029CE9}" dt="2022-12-13T01:06:19.745" v="2854" actId="47"/>
        <pc:sldMkLst>
          <pc:docMk/>
          <pc:sldMk cId="2622506605" sldId="294"/>
        </pc:sldMkLst>
        <pc:spChg chg="mod">
          <ac:chgData name="Hoffman, John L" userId="56c4c7c5-a83b-41db-a13b-60440a2f5cca" providerId="ADAL" clId="{52F6388A-C0B4-42D0-B8D6-803A17029CE9}" dt="2022-12-12T22:57:22.890" v="97" actId="20577"/>
          <ac:spMkLst>
            <pc:docMk/>
            <pc:sldMk cId="2622506605" sldId="294"/>
            <ac:spMk id="3" creationId="{C2A0AF4F-AC9F-B6EE-4EAE-DF4450FB9FE8}"/>
          </ac:spMkLst>
        </pc:spChg>
      </pc:sldChg>
      <pc:sldChg chg="addSp delSp modSp new mod modClrScheme chgLayout modNotesTx">
        <pc:chgData name="Hoffman, John L" userId="56c4c7c5-a83b-41db-a13b-60440a2f5cca" providerId="ADAL" clId="{52F6388A-C0B4-42D0-B8D6-803A17029CE9}" dt="2022-12-13T15:40:59.311" v="4554" actId="20577"/>
        <pc:sldMkLst>
          <pc:docMk/>
          <pc:sldMk cId="519273116" sldId="295"/>
        </pc:sldMkLst>
        <pc:spChg chg="del mod ord">
          <ac:chgData name="Hoffman, John L" userId="56c4c7c5-a83b-41db-a13b-60440a2f5cca" providerId="ADAL" clId="{52F6388A-C0B4-42D0-B8D6-803A17029CE9}" dt="2022-12-13T00:02:13.654" v="99" actId="700"/>
          <ac:spMkLst>
            <pc:docMk/>
            <pc:sldMk cId="519273116" sldId="295"/>
            <ac:spMk id="2" creationId="{A2B24FBB-8EAC-FC77-4D6D-F109AED3F36B}"/>
          </ac:spMkLst>
        </pc:spChg>
        <pc:spChg chg="del mod ord">
          <ac:chgData name="Hoffman, John L" userId="56c4c7c5-a83b-41db-a13b-60440a2f5cca" providerId="ADAL" clId="{52F6388A-C0B4-42D0-B8D6-803A17029CE9}" dt="2022-12-13T00:02:13.654" v="99" actId="700"/>
          <ac:spMkLst>
            <pc:docMk/>
            <pc:sldMk cId="519273116" sldId="295"/>
            <ac:spMk id="3" creationId="{BAC3113A-C1AC-47E6-A62F-D2DBDE582B33}"/>
          </ac:spMkLst>
        </pc:spChg>
        <pc:spChg chg="add mod ord">
          <ac:chgData name="Hoffman, John L" userId="56c4c7c5-a83b-41db-a13b-60440a2f5cca" providerId="ADAL" clId="{52F6388A-C0B4-42D0-B8D6-803A17029CE9}" dt="2022-12-13T00:05:42.298" v="334" actId="1076"/>
          <ac:spMkLst>
            <pc:docMk/>
            <pc:sldMk cId="519273116" sldId="295"/>
            <ac:spMk id="4" creationId="{F79AB028-769B-5EF6-FCC6-A5AAA7A63760}"/>
          </ac:spMkLst>
        </pc:spChg>
        <pc:spChg chg="add mod ord">
          <ac:chgData name="Hoffman, John L" userId="56c4c7c5-a83b-41db-a13b-60440a2f5cca" providerId="ADAL" clId="{52F6388A-C0B4-42D0-B8D6-803A17029CE9}" dt="2022-12-13T00:10:29.183" v="677" actId="5793"/>
          <ac:spMkLst>
            <pc:docMk/>
            <pc:sldMk cId="519273116" sldId="295"/>
            <ac:spMk id="5" creationId="{DEA1AD00-6D1F-2DB0-D1E4-BA58204381E7}"/>
          </ac:spMkLst>
        </pc:spChg>
        <pc:spChg chg="add del mod ord">
          <ac:chgData name="Hoffman, John L" userId="56c4c7c5-a83b-41db-a13b-60440a2f5cca" providerId="ADAL" clId="{52F6388A-C0B4-42D0-B8D6-803A17029CE9}" dt="2022-12-13T00:05:27.429" v="328" actId="478"/>
          <ac:spMkLst>
            <pc:docMk/>
            <pc:sldMk cId="519273116" sldId="295"/>
            <ac:spMk id="6" creationId="{E359923E-EE53-5D31-E897-C53D619A1335}"/>
          </ac:spMkLst>
        </pc:spChg>
        <pc:spChg chg="add mod">
          <ac:chgData name="Hoffman, John L" userId="56c4c7c5-a83b-41db-a13b-60440a2f5cca" providerId="ADAL" clId="{52F6388A-C0B4-42D0-B8D6-803A17029CE9}" dt="2022-12-13T00:06:11.601" v="338" actId="207"/>
          <ac:spMkLst>
            <pc:docMk/>
            <pc:sldMk cId="519273116" sldId="295"/>
            <ac:spMk id="8" creationId="{CEB1199F-3FA7-CD1E-9D64-4ADD28A4DC10}"/>
          </ac:spMkLst>
        </pc:spChg>
        <pc:picChg chg="add mod">
          <ac:chgData name="Hoffman, John L" userId="56c4c7c5-a83b-41db-a13b-60440a2f5cca" providerId="ADAL" clId="{52F6388A-C0B4-42D0-B8D6-803A17029CE9}" dt="2022-12-13T00:05:44.792" v="335" actId="1076"/>
          <ac:picMkLst>
            <pc:docMk/>
            <pc:sldMk cId="519273116" sldId="295"/>
            <ac:picMk id="7" creationId="{25987711-ABB3-4A84-C833-1AB514EB0956}"/>
          </ac:picMkLst>
        </pc:picChg>
        <pc:picChg chg="add del mod">
          <ac:chgData name="Hoffman, John L" userId="56c4c7c5-a83b-41db-a13b-60440a2f5cca" providerId="ADAL" clId="{52F6388A-C0B4-42D0-B8D6-803A17029CE9}" dt="2022-12-13T00:10:14.884" v="674"/>
          <ac:picMkLst>
            <pc:docMk/>
            <pc:sldMk cId="519273116" sldId="295"/>
            <ac:picMk id="9" creationId="{19CBC037-1D13-C350-DBF0-029C45CB73DD}"/>
          </ac:picMkLst>
        </pc:picChg>
      </pc:sldChg>
      <pc:sldChg chg="add modNotesTx">
        <pc:chgData name="Hoffman, John L" userId="56c4c7c5-a83b-41db-a13b-60440a2f5cca" providerId="ADAL" clId="{52F6388A-C0B4-42D0-B8D6-803A17029CE9}" dt="2022-12-13T15:41:44.203" v="4673" actId="20577"/>
        <pc:sldMkLst>
          <pc:docMk/>
          <pc:sldMk cId="2006180781" sldId="296"/>
        </pc:sldMkLst>
      </pc:sldChg>
      <pc:sldChg chg="addSp delSp modSp new mod setBg modClrScheme delDesignElem chgLayout modNotesTx">
        <pc:chgData name="Hoffman, John L" userId="56c4c7c5-a83b-41db-a13b-60440a2f5cca" providerId="ADAL" clId="{52F6388A-C0B4-42D0-B8D6-803A17029CE9}" dt="2022-12-13T15:42:44.150" v="4749" actId="20577"/>
        <pc:sldMkLst>
          <pc:docMk/>
          <pc:sldMk cId="4135665334" sldId="297"/>
        </pc:sldMkLst>
        <pc:spChg chg="del mod ord">
          <ac:chgData name="Hoffman, John L" userId="56c4c7c5-a83b-41db-a13b-60440a2f5cca" providerId="ADAL" clId="{52F6388A-C0B4-42D0-B8D6-803A17029CE9}" dt="2022-12-13T00:11:05.943" v="679" actId="700"/>
          <ac:spMkLst>
            <pc:docMk/>
            <pc:sldMk cId="4135665334" sldId="297"/>
            <ac:spMk id="2" creationId="{9D3E6C55-C1B6-B063-B926-4F8D72975694}"/>
          </ac:spMkLst>
        </pc:spChg>
        <pc:spChg chg="del mod ord">
          <ac:chgData name="Hoffman, John L" userId="56c4c7c5-a83b-41db-a13b-60440a2f5cca" providerId="ADAL" clId="{52F6388A-C0B4-42D0-B8D6-803A17029CE9}" dt="2022-12-13T00:11:05.943" v="679" actId="700"/>
          <ac:spMkLst>
            <pc:docMk/>
            <pc:sldMk cId="4135665334" sldId="297"/>
            <ac:spMk id="3" creationId="{B912E019-07B2-F436-95DC-957859826E98}"/>
          </ac:spMkLst>
        </pc:spChg>
        <pc:spChg chg="del">
          <ac:chgData name="Hoffman, John L" userId="56c4c7c5-a83b-41db-a13b-60440a2f5cca" providerId="ADAL" clId="{52F6388A-C0B4-42D0-B8D6-803A17029CE9}" dt="2022-12-13T00:11:05.943" v="679" actId="700"/>
          <ac:spMkLst>
            <pc:docMk/>
            <pc:sldMk cId="4135665334" sldId="297"/>
            <ac:spMk id="4" creationId="{4373FEDF-BD84-5313-5D34-0268F102B736}"/>
          </ac:spMkLst>
        </pc:spChg>
        <pc:spChg chg="add mod ord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5" creationId="{4E7264A3-EBBD-CF81-A9AC-9610B9C36A92}"/>
          </ac:spMkLst>
        </pc:spChg>
        <pc:spChg chg="add mod ord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6" creationId="{5C37A79A-2FCD-87A8-A43C-7C9ED7A758A4}"/>
          </ac:spMkLst>
        </pc:spChg>
        <pc:spChg chg="add del mod ord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7" creationId="{29A57835-3537-72BB-6E8F-4A31A92F93B9}"/>
          </ac:spMkLst>
        </pc:spChg>
        <pc:spChg chg="add del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11" creationId="{2AEFFFF2-9EB4-4B6C-B9F8-2BA3EF89A21C}"/>
          </ac:spMkLst>
        </pc:spChg>
        <pc:spChg chg="add del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13" creationId="{0D65299F-028F-4AFC-B46A-8DB33E20FE4A}"/>
          </ac:spMkLst>
        </pc:spChg>
        <pc:spChg chg="add del">
          <ac:chgData name="Hoffman, John L" userId="56c4c7c5-a83b-41db-a13b-60440a2f5cca" providerId="ADAL" clId="{52F6388A-C0B4-42D0-B8D6-803A17029CE9}" dt="2022-12-13T00:23:12.676" v="940" actId="700"/>
          <ac:spMkLst>
            <pc:docMk/>
            <pc:sldMk cId="4135665334" sldId="297"/>
            <ac:spMk id="15" creationId="{BAC87F6E-526A-49B5-995D-42DB656594C9}"/>
          </ac:spMkLst>
        </pc:spChg>
      </pc:sldChg>
      <pc:sldChg chg="addSp delSp modSp new mod modClrScheme chgLayout modNotesTx">
        <pc:chgData name="Hoffman, John L" userId="56c4c7c5-a83b-41db-a13b-60440a2f5cca" providerId="ADAL" clId="{52F6388A-C0B4-42D0-B8D6-803A17029CE9}" dt="2022-12-13T15:47:38.834" v="5472" actId="20577"/>
        <pc:sldMkLst>
          <pc:docMk/>
          <pc:sldMk cId="610886148" sldId="298"/>
        </pc:sldMkLst>
        <pc:spChg chg="del mod ord">
          <ac:chgData name="Hoffman, John L" userId="56c4c7c5-a83b-41db-a13b-60440a2f5cca" providerId="ADAL" clId="{52F6388A-C0B4-42D0-B8D6-803A17029CE9}" dt="2022-12-13T00:17:22.088" v="860" actId="700"/>
          <ac:spMkLst>
            <pc:docMk/>
            <pc:sldMk cId="610886148" sldId="298"/>
            <ac:spMk id="2" creationId="{6FC8669B-98D0-FF72-6142-41657503CEBA}"/>
          </ac:spMkLst>
        </pc:spChg>
        <pc:spChg chg="del">
          <ac:chgData name="Hoffman, John L" userId="56c4c7c5-a83b-41db-a13b-60440a2f5cca" providerId="ADAL" clId="{52F6388A-C0B4-42D0-B8D6-803A17029CE9}" dt="2022-12-13T00:17:22.088" v="860" actId="700"/>
          <ac:spMkLst>
            <pc:docMk/>
            <pc:sldMk cId="610886148" sldId="298"/>
            <ac:spMk id="3" creationId="{92CE0A6A-07B4-9C0B-73AE-E1FE2398D0C7}"/>
          </ac:spMkLst>
        </pc:spChg>
        <pc:spChg chg="add del mod ord">
          <ac:chgData name="Hoffman, John L" userId="56c4c7c5-a83b-41db-a13b-60440a2f5cca" providerId="ADAL" clId="{52F6388A-C0B4-42D0-B8D6-803A17029CE9}" dt="2022-12-13T00:17:41.897" v="863" actId="700"/>
          <ac:spMkLst>
            <pc:docMk/>
            <pc:sldMk cId="610886148" sldId="298"/>
            <ac:spMk id="4" creationId="{0AD8FF2B-2478-0F75-FEFF-6DA52EBE6802}"/>
          </ac:spMkLst>
        </pc:spChg>
        <pc:spChg chg="add mod">
          <ac:chgData name="Hoffman, John L" userId="56c4c7c5-a83b-41db-a13b-60440a2f5cca" providerId="ADAL" clId="{52F6388A-C0B4-42D0-B8D6-803A17029CE9}" dt="2022-12-13T00:21:35.818" v="926" actId="404"/>
          <ac:spMkLst>
            <pc:docMk/>
            <pc:sldMk cId="610886148" sldId="298"/>
            <ac:spMk id="5" creationId="{CA44FEA0-0983-8C97-0A88-DD180D595D08}"/>
          </ac:spMkLst>
        </pc:spChg>
        <pc:spChg chg="add mod">
          <ac:chgData name="Hoffman, John L" userId="56c4c7c5-a83b-41db-a13b-60440a2f5cca" providerId="ADAL" clId="{52F6388A-C0B4-42D0-B8D6-803A17029CE9}" dt="2022-12-13T00:21:35.818" v="926" actId="404"/>
          <ac:spMkLst>
            <pc:docMk/>
            <pc:sldMk cId="610886148" sldId="298"/>
            <ac:spMk id="6" creationId="{3B5AC153-8C3D-4547-882F-489A0B6C53EA}"/>
          </ac:spMkLst>
        </pc:spChg>
        <pc:spChg chg="add del mod">
          <ac:chgData name="Hoffman, John L" userId="56c4c7c5-a83b-41db-a13b-60440a2f5cca" providerId="ADAL" clId="{52F6388A-C0B4-42D0-B8D6-803A17029CE9}" dt="2022-12-13T00:59:24.184" v="2618" actId="478"/>
          <ac:spMkLst>
            <pc:docMk/>
            <pc:sldMk cId="610886148" sldId="298"/>
            <ac:spMk id="7" creationId="{366A76E2-B18E-185A-FBD1-D906FBD7961F}"/>
          </ac:spMkLst>
        </pc:spChg>
        <pc:graphicFrameChg chg="add del mod modGraphic">
          <ac:chgData name="Hoffman, John L" userId="56c4c7c5-a83b-41db-a13b-60440a2f5cca" providerId="ADAL" clId="{52F6388A-C0B4-42D0-B8D6-803A17029CE9}" dt="2022-12-13T00:59:19.590" v="2615" actId="478"/>
          <ac:graphicFrameMkLst>
            <pc:docMk/>
            <pc:sldMk cId="610886148" sldId="298"/>
            <ac:graphicFrameMk id="10" creationId="{3BCF234B-6A03-2647-7743-B82D2C0876F8}"/>
          </ac:graphicFrameMkLst>
        </pc:graphicFrameChg>
        <pc:cxnChg chg="add del mod">
          <ac:chgData name="Hoffman, John L" userId="56c4c7c5-a83b-41db-a13b-60440a2f5cca" providerId="ADAL" clId="{52F6388A-C0B4-42D0-B8D6-803A17029CE9}" dt="2022-12-13T00:59:20.788" v="2616" actId="478"/>
          <ac:cxnSpMkLst>
            <pc:docMk/>
            <pc:sldMk cId="610886148" sldId="298"/>
            <ac:cxnSpMk id="8" creationId="{158411F2-49E8-90ED-4353-6C716CC65719}"/>
          </ac:cxnSpMkLst>
        </pc:cxnChg>
        <pc:cxnChg chg="add del mod">
          <ac:chgData name="Hoffman, John L" userId="56c4c7c5-a83b-41db-a13b-60440a2f5cca" providerId="ADAL" clId="{52F6388A-C0B4-42D0-B8D6-803A17029CE9}" dt="2022-12-13T00:59:22.050" v="2617" actId="478"/>
          <ac:cxnSpMkLst>
            <pc:docMk/>
            <pc:sldMk cId="610886148" sldId="298"/>
            <ac:cxnSpMk id="9" creationId="{D93A3E19-209D-5609-DD10-2CED448DA87B}"/>
          </ac:cxnSpMkLst>
        </pc:cxnChg>
      </pc:sldChg>
      <pc:sldChg chg="addSp delSp modSp new mod setBg modNotesTx">
        <pc:chgData name="Hoffman, John L" userId="56c4c7c5-a83b-41db-a13b-60440a2f5cca" providerId="ADAL" clId="{52F6388A-C0B4-42D0-B8D6-803A17029CE9}" dt="2022-12-13T15:45:33.604" v="5176" actId="12"/>
        <pc:sldMkLst>
          <pc:docMk/>
          <pc:sldMk cId="3752781701" sldId="299"/>
        </pc:sldMkLst>
        <pc:spChg chg="mod ord">
          <ac:chgData name="Hoffman, John L" userId="56c4c7c5-a83b-41db-a13b-60440a2f5cca" providerId="ADAL" clId="{52F6388A-C0B4-42D0-B8D6-803A17029CE9}" dt="2022-12-13T00:35:09.962" v="1756" actId="20577"/>
          <ac:spMkLst>
            <pc:docMk/>
            <pc:sldMk cId="3752781701" sldId="299"/>
            <ac:spMk id="2" creationId="{B6C451E3-73FE-5D4E-F13E-5CA6610F500E}"/>
          </ac:spMkLst>
        </pc:spChg>
        <pc:spChg chg="mod ord">
          <ac:chgData name="Hoffman, John L" userId="56c4c7c5-a83b-41db-a13b-60440a2f5cca" providerId="ADAL" clId="{52F6388A-C0B4-42D0-B8D6-803A17029CE9}" dt="2022-12-13T15:27:57.697" v="3456" actId="20577"/>
          <ac:spMkLst>
            <pc:docMk/>
            <pc:sldMk cId="3752781701" sldId="299"/>
            <ac:spMk id="3" creationId="{F60C3037-3711-2A51-310A-B41135AAFC48}"/>
          </ac:spMkLst>
        </pc:spChg>
        <pc:spChg chg="add del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8" creationId="{23530FE0-C542-45A1-BCD8-935787009C64}"/>
          </ac:spMkLst>
        </pc:spChg>
        <pc:spChg chg="add del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10" creationId="{F2A658D9-F185-44F1-BA33-D50320D1D078}"/>
          </ac:spMkLst>
        </pc:spChg>
        <pc:spChg chg="add del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12" creationId="{BAC87F6E-526A-49B5-995D-42DB656594C9}"/>
          </ac:spMkLst>
        </pc:spChg>
        <pc:spChg chg="add del">
          <ac:chgData name="Hoffman, John L" userId="56c4c7c5-a83b-41db-a13b-60440a2f5cca" providerId="ADAL" clId="{52F6388A-C0B4-42D0-B8D6-803A17029CE9}" dt="2022-12-13T00:24:36.875" v="1033" actId="26606"/>
          <ac:spMkLst>
            <pc:docMk/>
            <pc:sldMk cId="3752781701" sldId="299"/>
            <ac:spMk id="17" creationId="{C33976D1-3430-450C-A978-87A9A6E8E71F}"/>
          </ac:spMkLst>
        </pc:spChg>
        <pc:spChg chg="add del">
          <ac:chgData name="Hoffman, John L" userId="56c4c7c5-a83b-41db-a13b-60440a2f5cca" providerId="ADAL" clId="{52F6388A-C0B4-42D0-B8D6-803A17029CE9}" dt="2022-12-13T00:24:36.875" v="1033" actId="26606"/>
          <ac:spMkLst>
            <pc:docMk/>
            <pc:sldMk cId="3752781701" sldId="299"/>
            <ac:spMk id="19" creationId="{7D6AAC78-7D86-415A-ADC1-2B474807960C}"/>
          </ac:spMkLst>
        </pc:spChg>
        <pc:spChg chg="add del">
          <ac:chgData name="Hoffman, John L" userId="56c4c7c5-a83b-41db-a13b-60440a2f5cca" providerId="ADAL" clId="{52F6388A-C0B4-42D0-B8D6-803A17029CE9}" dt="2022-12-13T00:24:36.875" v="1033" actId="26606"/>
          <ac:spMkLst>
            <pc:docMk/>
            <pc:sldMk cId="3752781701" sldId="299"/>
            <ac:spMk id="21" creationId="{F2A658D9-F185-44F1-BA33-D50320D1D078}"/>
          </ac:spMkLst>
        </pc:spChg>
        <pc:spChg chg="add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23" creationId="{23530FE0-C542-45A1-BCD8-935787009C64}"/>
          </ac:spMkLst>
        </pc:spChg>
        <pc:spChg chg="add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24" creationId="{F2A658D9-F185-44F1-BA33-D50320D1D078}"/>
          </ac:spMkLst>
        </pc:spChg>
        <pc:spChg chg="add">
          <ac:chgData name="Hoffman, John L" userId="56c4c7c5-a83b-41db-a13b-60440a2f5cca" providerId="ADAL" clId="{52F6388A-C0B4-42D0-B8D6-803A17029CE9}" dt="2022-12-13T00:24:36.879" v="1034" actId="26606"/>
          <ac:spMkLst>
            <pc:docMk/>
            <pc:sldMk cId="3752781701" sldId="299"/>
            <ac:spMk id="25" creationId="{BAC87F6E-526A-49B5-995D-42DB656594C9}"/>
          </ac:spMkLst>
        </pc:spChg>
      </pc:sldChg>
      <pc:sldChg chg="addSp delSp modSp add mod setBg modClrScheme delDesignElem chgLayout">
        <pc:chgData name="Hoffman, John L" userId="56c4c7c5-a83b-41db-a13b-60440a2f5cca" providerId="ADAL" clId="{52F6388A-C0B4-42D0-B8D6-803A17029CE9}" dt="2022-12-13T15:31:01.853" v="3660" actId="20577"/>
        <pc:sldMkLst>
          <pc:docMk/>
          <pc:sldMk cId="2109573819" sldId="300"/>
        </pc:sldMkLst>
        <pc:spChg chg="mod ord">
          <ac:chgData name="Hoffman, John L" userId="56c4c7c5-a83b-41db-a13b-60440a2f5cca" providerId="ADAL" clId="{52F6388A-C0B4-42D0-B8D6-803A17029CE9}" dt="2022-12-13T00:35:19.606" v="1757" actId="20577"/>
          <ac:spMkLst>
            <pc:docMk/>
            <pc:sldMk cId="2109573819" sldId="300"/>
            <ac:spMk id="2" creationId="{B6C451E3-73FE-5D4E-F13E-5CA6610F500E}"/>
          </ac:spMkLst>
        </pc:spChg>
        <pc:spChg chg="del mod ord">
          <ac:chgData name="Hoffman, John L" userId="56c4c7c5-a83b-41db-a13b-60440a2f5cca" providerId="ADAL" clId="{52F6388A-C0B4-42D0-B8D6-803A17029CE9}" dt="2022-12-13T00:32:51.654" v="1668" actId="700"/>
          <ac:spMkLst>
            <pc:docMk/>
            <pc:sldMk cId="2109573819" sldId="300"/>
            <ac:spMk id="3" creationId="{F60C3037-3711-2A51-310A-B41135AAFC48}"/>
          </ac:spMkLst>
        </pc:spChg>
        <pc:spChg chg="add mod ord">
          <ac:chgData name="Hoffman, John L" userId="56c4c7c5-a83b-41db-a13b-60440a2f5cca" providerId="ADAL" clId="{52F6388A-C0B4-42D0-B8D6-803A17029CE9}" dt="2022-12-13T00:34:42.337" v="1749" actId="404"/>
          <ac:spMkLst>
            <pc:docMk/>
            <pc:sldMk cId="2109573819" sldId="300"/>
            <ac:spMk id="4" creationId="{A19262E6-4008-51B7-2789-DC7D2ADE3AF3}"/>
          </ac:spMkLst>
        </pc:spChg>
        <pc:spChg chg="add mod ord">
          <ac:chgData name="Hoffman, John L" userId="56c4c7c5-a83b-41db-a13b-60440a2f5cca" providerId="ADAL" clId="{52F6388A-C0B4-42D0-B8D6-803A17029CE9}" dt="2022-12-13T15:31:01.853" v="3660" actId="20577"/>
          <ac:spMkLst>
            <pc:docMk/>
            <pc:sldMk cId="2109573819" sldId="300"/>
            <ac:spMk id="5" creationId="{15580384-255C-BE21-82AE-3D1A889CC1E2}"/>
          </ac:spMkLst>
        </pc:spChg>
        <pc:spChg chg="add del mod ord">
          <ac:chgData name="Hoffman, John L" userId="56c4c7c5-a83b-41db-a13b-60440a2f5cca" providerId="ADAL" clId="{52F6388A-C0B4-42D0-B8D6-803A17029CE9}" dt="2022-12-13T02:39:06.827" v="3254" actId="478"/>
          <ac:spMkLst>
            <pc:docMk/>
            <pc:sldMk cId="2109573819" sldId="300"/>
            <ac:spMk id="6" creationId="{C943D9A1-4DE0-5EB4-1920-BDFE941935E5}"/>
          </ac:spMkLst>
        </pc:spChg>
        <pc:spChg chg="add del mod ord">
          <ac:chgData name="Hoffman, John L" userId="56c4c7c5-a83b-41db-a13b-60440a2f5cca" providerId="ADAL" clId="{52F6388A-C0B4-42D0-B8D6-803A17029CE9}" dt="2022-12-13T02:39:06.827" v="3254" actId="478"/>
          <ac:spMkLst>
            <pc:docMk/>
            <pc:sldMk cId="2109573819" sldId="300"/>
            <ac:spMk id="7" creationId="{51FFCC15-671A-7170-D107-C0721D760CD6}"/>
          </ac:spMkLst>
        </pc:spChg>
        <pc:spChg chg="del">
          <ac:chgData name="Hoffman, John L" userId="56c4c7c5-a83b-41db-a13b-60440a2f5cca" providerId="ADAL" clId="{52F6388A-C0B4-42D0-B8D6-803A17029CE9}" dt="2022-12-13T00:32:14.216" v="1658"/>
          <ac:spMkLst>
            <pc:docMk/>
            <pc:sldMk cId="2109573819" sldId="300"/>
            <ac:spMk id="23" creationId="{23530FE0-C542-45A1-BCD8-935787009C64}"/>
          </ac:spMkLst>
        </pc:spChg>
        <pc:spChg chg="del">
          <ac:chgData name="Hoffman, John L" userId="56c4c7c5-a83b-41db-a13b-60440a2f5cca" providerId="ADAL" clId="{52F6388A-C0B4-42D0-B8D6-803A17029CE9}" dt="2022-12-13T00:32:14.216" v="1658"/>
          <ac:spMkLst>
            <pc:docMk/>
            <pc:sldMk cId="2109573819" sldId="300"/>
            <ac:spMk id="24" creationId="{F2A658D9-F185-44F1-BA33-D50320D1D078}"/>
          </ac:spMkLst>
        </pc:spChg>
        <pc:spChg chg="del">
          <ac:chgData name="Hoffman, John L" userId="56c4c7c5-a83b-41db-a13b-60440a2f5cca" providerId="ADAL" clId="{52F6388A-C0B4-42D0-B8D6-803A17029CE9}" dt="2022-12-13T00:32:14.216" v="1658"/>
          <ac:spMkLst>
            <pc:docMk/>
            <pc:sldMk cId="2109573819" sldId="300"/>
            <ac:spMk id="25" creationId="{BAC87F6E-526A-49B5-995D-42DB656594C9}"/>
          </ac:spMkLst>
        </pc:spChg>
      </pc:sldChg>
      <pc:sldChg chg="addSp delSp modSp add mod setBg delDesignElem modNotesTx">
        <pc:chgData name="Hoffman, John L" userId="56c4c7c5-a83b-41db-a13b-60440a2f5cca" providerId="ADAL" clId="{52F6388A-C0B4-42D0-B8D6-803A17029CE9}" dt="2022-12-13T15:46:48.007" v="5330" actId="20577"/>
        <pc:sldMkLst>
          <pc:docMk/>
          <pc:sldMk cId="2814097656" sldId="301"/>
        </pc:sldMkLst>
        <pc:spChg chg="mod">
          <ac:chgData name="Hoffman, John L" userId="56c4c7c5-a83b-41db-a13b-60440a2f5cca" providerId="ADAL" clId="{52F6388A-C0B4-42D0-B8D6-803A17029CE9}" dt="2022-12-13T15:45:56.706" v="5178" actId="1076"/>
          <ac:spMkLst>
            <pc:docMk/>
            <pc:sldMk cId="2814097656" sldId="301"/>
            <ac:spMk id="2" creationId="{B6C451E3-73FE-5D4E-F13E-5CA6610F500E}"/>
          </ac:spMkLst>
        </pc:spChg>
        <pc:spChg chg="mod ord">
          <ac:chgData name="Hoffman, John L" userId="56c4c7c5-a83b-41db-a13b-60440a2f5cca" providerId="ADAL" clId="{52F6388A-C0B4-42D0-B8D6-803A17029CE9}" dt="2022-12-13T15:45:51.742" v="5177" actId="14100"/>
          <ac:spMkLst>
            <pc:docMk/>
            <pc:sldMk cId="2814097656" sldId="301"/>
            <ac:spMk id="3" creationId="{F60C3037-3711-2A51-310A-B41135AAFC48}"/>
          </ac:spMkLst>
        </pc:spChg>
        <pc:spChg chg="del">
          <ac:chgData name="Hoffman, John L" userId="56c4c7c5-a83b-41db-a13b-60440a2f5cca" providerId="ADAL" clId="{52F6388A-C0B4-42D0-B8D6-803A17029CE9}" dt="2022-12-13T00:35:26.583" v="1759"/>
          <ac:spMkLst>
            <pc:docMk/>
            <pc:sldMk cId="2814097656" sldId="301"/>
            <ac:spMk id="23" creationId="{23530FE0-C542-45A1-BCD8-935787009C64}"/>
          </ac:spMkLst>
        </pc:spChg>
        <pc:spChg chg="del">
          <ac:chgData name="Hoffman, John L" userId="56c4c7c5-a83b-41db-a13b-60440a2f5cca" providerId="ADAL" clId="{52F6388A-C0B4-42D0-B8D6-803A17029CE9}" dt="2022-12-13T00:35:26.583" v="1759"/>
          <ac:spMkLst>
            <pc:docMk/>
            <pc:sldMk cId="2814097656" sldId="301"/>
            <ac:spMk id="24" creationId="{F2A658D9-F185-44F1-BA33-D50320D1D078}"/>
          </ac:spMkLst>
        </pc:spChg>
        <pc:spChg chg="del">
          <ac:chgData name="Hoffman, John L" userId="56c4c7c5-a83b-41db-a13b-60440a2f5cca" providerId="ADAL" clId="{52F6388A-C0B4-42D0-B8D6-803A17029CE9}" dt="2022-12-13T00:35:26.583" v="1759"/>
          <ac:spMkLst>
            <pc:docMk/>
            <pc:sldMk cId="2814097656" sldId="301"/>
            <ac:spMk id="25" creationId="{BAC87F6E-526A-49B5-995D-42DB656594C9}"/>
          </ac:spMkLst>
        </pc:spChg>
        <pc:picChg chg="add">
          <ac:chgData name="Hoffman, John L" userId="56c4c7c5-a83b-41db-a13b-60440a2f5cca" providerId="ADAL" clId="{52F6388A-C0B4-42D0-B8D6-803A17029CE9}" dt="2022-12-13T00:36:18.658" v="1776" actId="26606"/>
          <ac:picMkLst>
            <pc:docMk/>
            <pc:sldMk cId="2814097656" sldId="301"/>
            <ac:picMk id="5" creationId="{EB867249-F28E-8D79-AF6C-C98654D674CE}"/>
          </ac:picMkLst>
        </pc:picChg>
      </pc:sldChg>
      <pc:sldChg chg="delSp modSp add mod modNotesTx">
        <pc:chgData name="Hoffman, John L" userId="56c4c7c5-a83b-41db-a13b-60440a2f5cca" providerId="ADAL" clId="{52F6388A-C0B4-42D0-B8D6-803A17029CE9}" dt="2022-12-13T15:48:03.864" v="5556" actId="20577"/>
        <pc:sldMkLst>
          <pc:docMk/>
          <pc:sldMk cId="4091035484" sldId="302"/>
        </pc:sldMkLst>
        <pc:graphicFrameChg chg="del mod">
          <ac:chgData name="Hoffman, John L" userId="56c4c7c5-a83b-41db-a13b-60440a2f5cca" providerId="ADAL" clId="{52F6388A-C0B4-42D0-B8D6-803A17029CE9}" dt="2022-12-13T00:59:31.558" v="2620" actId="478"/>
          <ac:graphicFrameMkLst>
            <pc:docMk/>
            <pc:sldMk cId="4091035484" sldId="302"/>
            <ac:graphicFrameMk id="10" creationId="{3BCF234B-6A03-2647-7743-B82D2C0876F8}"/>
          </ac:graphicFrameMkLst>
        </pc:graphicFrameChg>
      </pc:sldChg>
      <pc:sldChg chg="add modNotesTx">
        <pc:chgData name="Hoffman, John L" userId="56c4c7c5-a83b-41db-a13b-60440a2f5cca" providerId="ADAL" clId="{52F6388A-C0B4-42D0-B8D6-803A17029CE9}" dt="2022-12-13T15:48:20.736" v="5597" actId="20577"/>
        <pc:sldMkLst>
          <pc:docMk/>
          <pc:sldMk cId="3602510621" sldId="303"/>
        </pc:sldMkLst>
      </pc:sldChg>
      <pc:sldChg chg="addSp delSp modSp add mod ord setBg chgLayout modNotesTx">
        <pc:chgData name="Hoffman, John L" userId="56c4c7c5-a83b-41db-a13b-60440a2f5cca" providerId="ADAL" clId="{52F6388A-C0B4-42D0-B8D6-803A17029CE9}" dt="2022-12-13T15:50:04.601" v="5885" actId="20577"/>
        <pc:sldMkLst>
          <pc:docMk/>
          <pc:sldMk cId="3367784118" sldId="304"/>
        </pc:sldMkLst>
        <pc:spChg chg="del">
          <ac:chgData name="Hoffman, John L" userId="56c4c7c5-a83b-41db-a13b-60440a2f5cca" providerId="ADAL" clId="{52F6388A-C0B4-42D0-B8D6-803A17029CE9}" dt="2022-12-13T00:42:56.605" v="2273" actId="478"/>
          <ac:spMkLst>
            <pc:docMk/>
            <pc:sldMk cId="3367784118" sldId="304"/>
            <ac:spMk id="5" creationId="{CA44FEA0-0983-8C97-0A88-DD180D595D08}"/>
          </ac:spMkLst>
        </pc:spChg>
        <pc:spChg chg="del">
          <ac:chgData name="Hoffman, John L" userId="56c4c7c5-a83b-41db-a13b-60440a2f5cca" providerId="ADAL" clId="{52F6388A-C0B4-42D0-B8D6-803A17029CE9}" dt="2022-12-13T00:42:56.605" v="2273" actId="478"/>
          <ac:spMkLst>
            <pc:docMk/>
            <pc:sldMk cId="3367784118" sldId="304"/>
            <ac:spMk id="6" creationId="{3B5AC153-8C3D-4547-882F-489A0B6C53EA}"/>
          </ac:spMkLst>
        </pc:spChg>
        <pc:spChg chg="del">
          <ac:chgData name="Hoffman, John L" userId="56c4c7c5-a83b-41db-a13b-60440a2f5cca" providerId="ADAL" clId="{52F6388A-C0B4-42D0-B8D6-803A17029CE9}" dt="2022-12-13T00:43:15.255" v="2277" actId="478"/>
          <ac:spMkLst>
            <pc:docMk/>
            <pc:sldMk cId="3367784118" sldId="304"/>
            <ac:spMk id="7" creationId="{366A76E2-B18E-185A-FBD1-D906FBD7961F}"/>
          </ac:spMkLst>
        </pc:spChg>
        <pc:spChg chg="add del mod">
          <ac:chgData name="Hoffman, John L" userId="56c4c7c5-a83b-41db-a13b-60440a2f5cca" providerId="ADAL" clId="{52F6388A-C0B4-42D0-B8D6-803A17029CE9}" dt="2022-12-13T00:46:33.182" v="2313" actId="478"/>
          <ac:spMkLst>
            <pc:docMk/>
            <pc:sldMk cId="3367784118" sldId="304"/>
            <ac:spMk id="16" creationId="{FECAFEE9-4B91-024A-E0FC-648BE5CF0470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17" creationId="{34758308-D96D-8D60-5A2A-D423DAF8E825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18" creationId="{9781CE6F-658C-A52F-AC9A-17D949C73BC2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19" creationId="{87A476CA-B413-E933-14B3-A175E7366D49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20" creationId="{F11AC545-E06A-8982-D102-D672764ECAB9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21" creationId="{638D4BFB-F952-C3C7-059B-05A7BE3C713B}"/>
          </ac:spMkLst>
        </pc:spChg>
        <pc:spChg chg="add del mod">
          <ac:chgData name="Hoffman, John L" userId="56c4c7c5-a83b-41db-a13b-60440a2f5cca" providerId="ADAL" clId="{52F6388A-C0B4-42D0-B8D6-803A17029CE9}" dt="2022-12-13T00:52:13.125" v="2479" actId="21"/>
          <ac:spMkLst>
            <pc:docMk/>
            <pc:sldMk cId="3367784118" sldId="304"/>
            <ac:spMk id="22" creationId="{AA22932F-2355-D2EA-994B-BAD0497B2696}"/>
          </ac:spMkLst>
        </pc:spChg>
        <pc:spChg chg="add del">
          <ac:chgData name="Hoffman, John L" userId="56c4c7c5-a83b-41db-a13b-60440a2f5cca" providerId="ADAL" clId="{52F6388A-C0B4-42D0-B8D6-803A17029CE9}" dt="2022-12-13T00:50:27" v="2459" actId="478"/>
          <ac:spMkLst>
            <pc:docMk/>
            <pc:sldMk cId="3367784118" sldId="304"/>
            <ac:spMk id="30" creationId="{E940A1C6-2FB7-6D4A-02B2-E9CD57CC4F5C}"/>
          </ac:spMkLst>
        </pc:spChg>
        <pc:spChg chg="add del mod ord">
          <ac:chgData name="Hoffman, John L" userId="56c4c7c5-a83b-41db-a13b-60440a2f5cca" providerId="ADAL" clId="{52F6388A-C0B4-42D0-B8D6-803A17029CE9}" dt="2022-12-13T00:52:32.098" v="2485" actId="700"/>
          <ac:spMkLst>
            <pc:docMk/>
            <pc:sldMk cId="3367784118" sldId="304"/>
            <ac:spMk id="32" creationId="{607016AD-F898-7BC2-5080-BE643900FC4B}"/>
          </ac:spMkLst>
        </pc:spChg>
        <pc:spChg chg="add del mod ord">
          <ac:chgData name="Hoffman, John L" userId="56c4c7c5-a83b-41db-a13b-60440a2f5cca" providerId="ADAL" clId="{52F6388A-C0B4-42D0-B8D6-803A17029CE9}" dt="2022-12-13T00:52:32.098" v="2485" actId="700"/>
          <ac:spMkLst>
            <pc:docMk/>
            <pc:sldMk cId="3367784118" sldId="304"/>
            <ac:spMk id="33" creationId="{E4A7BF70-7E2C-9008-89BF-E89828CC6245}"/>
          </ac:spMkLst>
        </pc:spChg>
        <pc:spChg chg="add mod ord">
          <ac:chgData name="Hoffman, John L" userId="56c4c7c5-a83b-41db-a13b-60440a2f5cca" providerId="ADAL" clId="{52F6388A-C0B4-42D0-B8D6-803A17029CE9}" dt="2022-12-13T00:54:19.398" v="2537" actId="20577"/>
          <ac:spMkLst>
            <pc:docMk/>
            <pc:sldMk cId="3367784118" sldId="304"/>
            <ac:spMk id="34" creationId="{DA12EB95-F742-BD9F-A45D-F2A04E816F59}"/>
          </ac:spMkLst>
        </pc:spChg>
        <pc:spChg chg="add mod">
          <ac:chgData name="Hoffman, John L" userId="56c4c7c5-a83b-41db-a13b-60440a2f5cca" providerId="ADAL" clId="{52F6388A-C0B4-42D0-B8D6-803A17029CE9}" dt="2022-12-13T00:54:57.291" v="2555" actId="1076"/>
          <ac:spMkLst>
            <pc:docMk/>
            <pc:sldMk cId="3367784118" sldId="304"/>
            <ac:spMk id="35" creationId="{8A237C0A-E47B-1944-6683-D0BE22940938}"/>
          </ac:spMkLst>
        </pc:spChg>
        <pc:spChg chg="add del">
          <ac:chgData name="Hoffman, John L" userId="56c4c7c5-a83b-41db-a13b-60440a2f5cca" providerId="ADAL" clId="{52F6388A-C0B4-42D0-B8D6-803A17029CE9}" dt="2022-12-13T00:53:18.071" v="2514" actId="26606"/>
          <ac:spMkLst>
            <pc:docMk/>
            <pc:sldMk cId="3367784118" sldId="304"/>
            <ac:spMk id="39" creationId="{7AD7C5BE-418C-4A44-91BF-28E411F75BCA}"/>
          </ac:spMkLst>
        </pc:spChg>
        <pc:spChg chg="add del">
          <ac:chgData name="Hoffman, John L" userId="56c4c7c5-a83b-41db-a13b-60440a2f5cca" providerId="ADAL" clId="{52F6388A-C0B4-42D0-B8D6-803A17029CE9}" dt="2022-12-13T00:53:48.889" v="2523" actId="26606"/>
          <ac:spMkLst>
            <pc:docMk/>
            <pc:sldMk cId="3367784118" sldId="304"/>
            <ac:spMk id="41" creationId="{FBAF941A-6830-47A3-B63C-7C7B66AEA73B}"/>
          </ac:spMkLst>
        </pc:spChg>
        <pc:spChg chg="add del">
          <ac:chgData name="Hoffman, John L" userId="56c4c7c5-a83b-41db-a13b-60440a2f5cca" providerId="ADAL" clId="{52F6388A-C0B4-42D0-B8D6-803A17029CE9}" dt="2022-12-13T00:53:48.889" v="2523" actId="26606"/>
          <ac:spMkLst>
            <pc:docMk/>
            <pc:sldMk cId="3367784118" sldId="304"/>
            <ac:spMk id="42" creationId="{5FA21C72-692C-49FD-9EB4-DDDDDEBD4BD6}"/>
          </ac:spMkLst>
        </pc:spChg>
        <pc:spChg chg="add del">
          <ac:chgData name="Hoffman, John L" userId="56c4c7c5-a83b-41db-a13b-60440a2f5cca" providerId="ADAL" clId="{52F6388A-C0B4-42D0-B8D6-803A17029CE9}" dt="2022-12-13T00:53:48.886" v="2522" actId="26606"/>
          <ac:spMkLst>
            <pc:docMk/>
            <pc:sldMk cId="3367784118" sldId="304"/>
            <ac:spMk id="47" creationId="{419501C6-F015-4273-AF88-E0F6C853899F}"/>
          </ac:spMkLst>
        </pc:spChg>
        <pc:spChg chg="add del">
          <ac:chgData name="Hoffman, John L" userId="56c4c7c5-a83b-41db-a13b-60440a2f5cca" providerId="ADAL" clId="{52F6388A-C0B4-42D0-B8D6-803A17029CE9}" dt="2022-12-13T00:53:48.886" v="2522" actId="26606"/>
          <ac:spMkLst>
            <pc:docMk/>
            <pc:sldMk cId="3367784118" sldId="304"/>
            <ac:spMk id="49" creationId="{CA677DB7-5829-45BD-9754-5EC484CC4253}"/>
          </ac:spMkLst>
        </pc:spChg>
        <pc:spChg chg="add">
          <ac:chgData name="Hoffman, John L" userId="56c4c7c5-a83b-41db-a13b-60440a2f5cca" providerId="ADAL" clId="{52F6388A-C0B4-42D0-B8D6-803A17029CE9}" dt="2022-12-13T00:53:48.889" v="2523" actId="26606"/>
          <ac:spMkLst>
            <pc:docMk/>
            <pc:sldMk cId="3367784118" sldId="304"/>
            <ac:spMk id="51" creationId="{5FA21C72-692C-49FD-9EB4-DDDDDEBD4BD6}"/>
          </ac:spMkLst>
        </pc:spChg>
        <pc:spChg chg="add">
          <ac:chgData name="Hoffman, John L" userId="56c4c7c5-a83b-41db-a13b-60440a2f5cca" providerId="ADAL" clId="{52F6388A-C0B4-42D0-B8D6-803A17029CE9}" dt="2022-12-13T00:53:48.889" v="2523" actId="26606"/>
          <ac:spMkLst>
            <pc:docMk/>
            <pc:sldMk cId="3367784118" sldId="304"/>
            <ac:spMk id="52" creationId="{FBAF941A-6830-47A3-B63C-7C7B66AEA73B}"/>
          </ac:spMkLst>
        </pc:spChg>
        <pc:graphicFrameChg chg="del mod">
          <ac:chgData name="Hoffman, John L" userId="56c4c7c5-a83b-41db-a13b-60440a2f5cca" providerId="ADAL" clId="{52F6388A-C0B4-42D0-B8D6-803A17029CE9}" dt="2022-12-13T00:52:13.125" v="2479" actId="21"/>
          <ac:graphicFrameMkLst>
            <pc:docMk/>
            <pc:sldMk cId="3367784118" sldId="304"/>
            <ac:graphicFrameMk id="10" creationId="{3BCF234B-6A03-2647-7743-B82D2C0876F8}"/>
          </ac:graphicFrameMkLst>
        </pc:graphicFrameChg>
        <pc:picChg chg="add mod ord">
          <ac:chgData name="Hoffman, John L" userId="56c4c7c5-a83b-41db-a13b-60440a2f5cca" providerId="ADAL" clId="{52F6388A-C0B4-42D0-B8D6-803A17029CE9}" dt="2022-12-13T00:53:48.886" v="2522" actId="26606"/>
          <ac:picMkLst>
            <pc:docMk/>
            <pc:sldMk cId="3367784118" sldId="304"/>
            <ac:picMk id="31" creationId="{C887CC06-D74A-82CA-2610-DEBECC8D0A30}"/>
          </ac:picMkLst>
        </pc:picChg>
        <pc:cxnChg chg="add del mod">
          <ac:chgData name="Hoffman, John L" userId="56c4c7c5-a83b-41db-a13b-60440a2f5cca" providerId="ADAL" clId="{52F6388A-C0B4-42D0-B8D6-803A17029CE9}" dt="2022-12-13T00:44:44.879" v="2293" actId="478"/>
          <ac:cxnSpMkLst>
            <pc:docMk/>
            <pc:sldMk cId="3367784118" sldId="304"/>
            <ac:cxnSpMk id="2" creationId="{C3A49B44-B625-28B6-D71E-88DF6884647E}"/>
          </ac:cxnSpMkLst>
        </pc:cxnChg>
        <pc:cxnChg chg="del mod">
          <ac:chgData name="Hoffman, John L" userId="56c4c7c5-a83b-41db-a13b-60440a2f5cca" providerId="ADAL" clId="{52F6388A-C0B4-42D0-B8D6-803A17029CE9}" dt="2022-12-13T00:43:11.842" v="2275" actId="478"/>
          <ac:cxnSpMkLst>
            <pc:docMk/>
            <pc:sldMk cId="3367784118" sldId="304"/>
            <ac:cxnSpMk id="8" creationId="{158411F2-49E8-90ED-4353-6C716CC65719}"/>
          </ac:cxnSpMkLst>
        </pc:cxnChg>
        <pc:cxnChg chg="del mod">
          <ac:chgData name="Hoffman, John L" userId="56c4c7c5-a83b-41db-a13b-60440a2f5cca" providerId="ADAL" clId="{52F6388A-C0B4-42D0-B8D6-803A17029CE9}" dt="2022-12-13T00:43:13.648" v="2276" actId="478"/>
          <ac:cxnSpMkLst>
            <pc:docMk/>
            <pc:sldMk cId="3367784118" sldId="304"/>
            <ac:cxnSpMk id="9" creationId="{D93A3E19-209D-5609-DD10-2CED448DA87B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11" creationId="{00DEEA84-4138-D18C-CEDB-0A4D79A439CC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12" creationId="{96A24832-6E9F-9AB3-EEB3-362C83EEE151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13" creationId="{B39C0704-4173-D554-640A-9281E24C2D51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14" creationId="{C76E5585-B2C1-A22A-D3D1-3FDF586D1D1E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15" creationId="{21B9D0DB-C854-104E-4F31-49D43E0AC360}"/>
          </ac:cxnSpMkLst>
        </pc:cxnChg>
        <pc:cxnChg chg="add del mod">
          <ac:chgData name="Hoffman, John L" userId="56c4c7c5-a83b-41db-a13b-60440a2f5cca" providerId="ADAL" clId="{52F6388A-C0B4-42D0-B8D6-803A17029CE9}" dt="2022-12-13T00:52:13.125" v="2479" actId="21"/>
          <ac:cxnSpMkLst>
            <pc:docMk/>
            <pc:sldMk cId="3367784118" sldId="304"/>
            <ac:cxnSpMk id="23" creationId="{B587331D-B787-7062-C96A-0EE86BDCC1A8}"/>
          </ac:cxnSpMkLst>
        </pc:cxnChg>
      </pc:sldChg>
      <pc:sldChg chg="addSp delSp modSp new mod modClrScheme chgLayout">
        <pc:chgData name="Hoffman, John L" userId="56c4c7c5-a83b-41db-a13b-60440a2f5cca" providerId="ADAL" clId="{52F6388A-C0B4-42D0-B8D6-803A17029CE9}" dt="2022-12-13T01:12:19.273" v="3246" actId="207"/>
        <pc:sldMkLst>
          <pc:docMk/>
          <pc:sldMk cId="397698908" sldId="305"/>
        </pc:sldMkLst>
        <pc:spChg chg="add mod">
          <ac:chgData name="Hoffman, John L" userId="56c4c7c5-a83b-41db-a13b-60440a2f5cca" providerId="ADAL" clId="{52F6388A-C0B4-42D0-B8D6-803A17029CE9}" dt="2022-12-13T01:06:33.604" v="2862" actId="20577"/>
          <ac:spMkLst>
            <pc:docMk/>
            <pc:sldMk cId="397698908" sldId="305"/>
            <ac:spMk id="2" creationId="{D4FA16D0-29F9-7353-AB0E-149172EF3F3B}"/>
          </ac:spMkLst>
        </pc:spChg>
        <pc:spChg chg="add del mod">
          <ac:chgData name="Hoffman, John L" userId="56c4c7c5-a83b-41db-a13b-60440a2f5cca" providerId="ADAL" clId="{52F6388A-C0B4-42D0-B8D6-803A17029CE9}" dt="2022-12-13T01:12:19.273" v="3246" actId="207"/>
          <ac:spMkLst>
            <pc:docMk/>
            <pc:sldMk cId="397698908" sldId="305"/>
            <ac:spMk id="3" creationId="{7F49F5D9-761D-7908-F9BB-B4DF72219DB9}"/>
          </ac:spMkLst>
        </pc:spChg>
        <pc:spChg chg="add mod">
          <ac:chgData name="Hoffman, John L" userId="56c4c7c5-a83b-41db-a13b-60440a2f5cca" providerId="ADAL" clId="{52F6388A-C0B4-42D0-B8D6-803A17029CE9}" dt="2022-12-13T00:51:17.186" v="2463" actId="700"/>
          <ac:spMkLst>
            <pc:docMk/>
            <pc:sldMk cId="397698908" sldId="305"/>
            <ac:spMk id="4" creationId="{4A4913EB-A0FB-BB1A-5733-9F462A3E1092}"/>
          </ac:spMkLst>
        </pc:spChg>
        <pc:graphicFrameChg chg="add del">
          <ac:chgData name="Hoffman, John L" userId="56c4c7c5-a83b-41db-a13b-60440a2f5cca" providerId="ADAL" clId="{52F6388A-C0B4-42D0-B8D6-803A17029CE9}" dt="2022-12-13T01:07:13.600" v="2892" actId="26606"/>
          <ac:graphicFrameMkLst>
            <pc:docMk/>
            <pc:sldMk cId="397698908" sldId="305"/>
            <ac:graphicFrameMk id="6" creationId="{9571D666-05C4-493B-0A98-3041B82033D6}"/>
          </ac:graphicFrameMkLst>
        </pc:graphicFrameChg>
        <pc:graphicFrameChg chg="add del">
          <ac:chgData name="Hoffman, John L" userId="56c4c7c5-a83b-41db-a13b-60440a2f5cca" providerId="ADAL" clId="{52F6388A-C0B4-42D0-B8D6-803A17029CE9}" dt="2022-12-13T01:07:30.999" v="2894" actId="26606"/>
          <ac:graphicFrameMkLst>
            <pc:docMk/>
            <pc:sldMk cId="397698908" sldId="305"/>
            <ac:graphicFrameMk id="8" creationId="{5CDD84A7-1DB6-651F-8259-967A0FDB58B8}"/>
          </ac:graphicFrameMkLst>
        </pc:graphicFrameChg>
      </pc:sldChg>
      <pc:sldChg chg="delSp modSp add del mod">
        <pc:chgData name="Hoffman, John L" userId="56c4c7c5-a83b-41db-a13b-60440a2f5cca" providerId="ADAL" clId="{52F6388A-C0B4-42D0-B8D6-803A17029CE9}" dt="2022-12-13T00:50:50.303" v="2461" actId="47"/>
        <pc:sldMkLst>
          <pc:docMk/>
          <pc:sldMk cId="2146066541" sldId="305"/>
        </pc:sldMkLst>
        <pc:graphicFrameChg chg="del mod">
          <ac:chgData name="Hoffman, John L" userId="56c4c7c5-a83b-41db-a13b-60440a2f5cca" providerId="ADAL" clId="{52F6388A-C0B4-42D0-B8D6-803A17029CE9}" dt="2022-12-13T00:43:49.356" v="2282" actId="478"/>
          <ac:graphicFrameMkLst>
            <pc:docMk/>
            <pc:sldMk cId="2146066541" sldId="305"/>
            <ac:graphicFrameMk id="10" creationId="{3BCF234B-6A03-2647-7743-B82D2C0876F8}"/>
          </ac:graphicFrameMkLst>
        </pc:graphicFrameChg>
        <pc:cxnChg chg="del mod">
          <ac:chgData name="Hoffman, John L" userId="56c4c7c5-a83b-41db-a13b-60440a2f5cca" providerId="ADAL" clId="{52F6388A-C0B4-42D0-B8D6-803A17029CE9}" dt="2022-12-13T00:43:52.772" v="2283" actId="21"/>
          <ac:cxnSpMkLst>
            <pc:docMk/>
            <pc:sldMk cId="2146066541" sldId="305"/>
            <ac:cxnSpMk id="8" creationId="{158411F2-49E8-90ED-4353-6C716CC65719}"/>
          </ac:cxnSpMkLst>
        </pc:cxnChg>
      </pc:sldChg>
      <pc:sldChg chg="addSp delSp modSp add mod ord modClrScheme chgLayout modNotesTx">
        <pc:chgData name="Hoffman, John L" userId="56c4c7c5-a83b-41db-a13b-60440a2f5cca" providerId="ADAL" clId="{52F6388A-C0B4-42D0-B8D6-803A17029CE9}" dt="2022-12-13T15:49:01.543" v="5694" actId="20577"/>
        <pc:sldMkLst>
          <pc:docMk/>
          <pc:sldMk cId="4046818054" sldId="306"/>
        </pc:sldMkLst>
        <pc:spChg chg="add del mod">
          <ac:chgData name="Hoffman, John L" userId="56c4c7c5-a83b-41db-a13b-60440a2f5cca" providerId="ADAL" clId="{52F6388A-C0B4-42D0-B8D6-803A17029CE9}" dt="2022-12-13T00:56:21.043" v="2562" actId="478"/>
          <ac:spMkLst>
            <pc:docMk/>
            <pc:sldMk cId="4046818054" sldId="306"/>
            <ac:spMk id="2" creationId="{07C66253-AEEB-C52A-FCFD-58E37ED96E12}"/>
          </ac:spMkLst>
        </pc:spChg>
        <pc:spChg chg="add del mod ord">
          <ac:chgData name="Hoffman, John L" userId="56c4c7c5-a83b-41db-a13b-60440a2f5cca" providerId="ADAL" clId="{52F6388A-C0B4-42D0-B8D6-803A17029CE9}" dt="2022-12-13T00:56:11.923" v="2560" actId="700"/>
          <ac:spMkLst>
            <pc:docMk/>
            <pc:sldMk cId="4046818054" sldId="306"/>
            <ac:spMk id="3" creationId="{9A12FFC3-BF6C-A494-0C3F-39C278111B81}"/>
          </ac:spMkLst>
        </pc:spChg>
        <pc:spChg chg="add del mod ord">
          <ac:chgData name="Hoffman, John L" userId="56c4c7c5-a83b-41db-a13b-60440a2f5cca" providerId="ADAL" clId="{52F6388A-C0B4-42D0-B8D6-803A17029CE9}" dt="2022-12-13T00:56:11.923" v="2560" actId="700"/>
          <ac:spMkLst>
            <pc:docMk/>
            <pc:sldMk cId="4046818054" sldId="306"/>
            <ac:spMk id="4" creationId="{CEF20313-F108-178B-F9C6-D9623BDBA2FE}"/>
          </ac:spMkLst>
        </pc:spChg>
        <pc:spChg chg="add del mod ord">
          <ac:chgData name="Hoffman, John L" userId="56c4c7c5-a83b-41db-a13b-60440a2f5cca" providerId="ADAL" clId="{52F6388A-C0B4-42D0-B8D6-803A17029CE9}" dt="2022-12-13T00:56:11.923" v="2560" actId="700"/>
          <ac:spMkLst>
            <pc:docMk/>
            <pc:sldMk cId="4046818054" sldId="306"/>
            <ac:spMk id="5" creationId="{DF013E6A-BC98-F314-6C7F-1664834BC949}"/>
          </ac:spMkLst>
        </pc:spChg>
        <pc:spChg chg="add del mod ord">
          <ac:chgData name="Hoffman, John L" userId="56c4c7c5-a83b-41db-a13b-60440a2f5cca" providerId="ADAL" clId="{52F6388A-C0B4-42D0-B8D6-803A17029CE9}" dt="2022-12-13T00:56:28.615" v="2564" actId="478"/>
          <ac:spMkLst>
            <pc:docMk/>
            <pc:sldMk cId="4046818054" sldId="306"/>
            <ac:spMk id="6" creationId="{6B587D62-1E73-6BA5-DBB4-E8F803628B2C}"/>
          </ac:spMkLst>
        </pc:spChg>
        <pc:spChg chg="add mod ord">
          <ac:chgData name="Hoffman, John L" userId="56c4c7c5-a83b-41db-a13b-60440a2f5cca" providerId="ADAL" clId="{52F6388A-C0B4-42D0-B8D6-803A17029CE9}" dt="2022-12-13T00:57:14.513" v="2611" actId="115"/>
          <ac:spMkLst>
            <pc:docMk/>
            <pc:sldMk cId="4046818054" sldId="306"/>
            <ac:spMk id="7" creationId="{30243F14-F22E-5398-7F71-21E1F4AF5D67}"/>
          </ac:spMkLst>
        </pc:spChg>
        <pc:spChg chg="add del mod ord">
          <ac:chgData name="Hoffman, John L" userId="56c4c7c5-a83b-41db-a13b-60440a2f5cca" providerId="ADAL" clId="{52F6388A-C0B4-42D0-B8D6-803A17029CE9}" dt="2022-12-13T00:56:38.047" v="2566" actId="478"/>
          <ac:spMkLst>
            <pc:docMk/>
            <pc:sldMk cId="4046818054" sldId="306"/>
            <ac:spMk id="8" creationId="{509A968A-4765-B978-56B9-9F566EFEB4A6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17" creationId="{34758308-D96D-8D60-5A2A-D423DAF8E825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18" creationId="{9781CE6F-658C-A52F-AC9A-17D949C73BC2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19" creationId="{87A476CA-B413-E933-14B3-A175E7366D49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20" creationId="{F11AC545-E06A-8982-D102-D672764ECAB9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21" creationId="{638D4BFB-F952-C3C7-059B-05A7BE3C713B}"/>
          </ac:spMkLst>
        </pc:spChg>
        <pc:spChg chg="del">
          <ac:chgData name="Hoffman, John L" userId="56c4c7c5-a83b-41db-a13b-60440a2f5cca" providerId="ADAL" clId="{52F6388A-C0B4-42D0-B8D6-803A17029CE9}" dt="2022-12-13T00:55:13.451" v="2556" actId="478"/>
          <ac:spMkLst>
            <pc:docMk/>
            <pc:sldMk cId="4046818054" sldId="306"/>
            <ac:spMk id="22" creationId="{AA22932F-2355-D2EA-994B-BAD0497B2696}"/>
          </ac:spMkLst>
        </pc:spChg>
        <pc:graphicFrameChg chg="mod">
          <ac:chgData name="Hoffman, John L" userId="56c4c7c5-a83b-41db-a13b-60440a2f5cca" providerId="ADAL" clId="{52F6388A-C0B4-42D0-B8D6-803A17029CE9}" dt="2022-12-13T00:58:57.828" v="2614" actId="12269"/>
          <ac:graphicFrameMkLst>
            <pc:docMk/>
            <pc:sldMk cId="4046818054" sldId="306"/>
            <ac:graphicFrameMk id="10" creationId="{3BCF234B-6A03-2647-7743-B82D2C0876F8}"/>
          </ac:graphicFrameMkLst>
        </pc:graphicFrame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11" creationId="{00DEEA84-4138-D18C-CEDB-0A4D79A439CC}"/>
          </ac:cxnSpMkLst>
        </pc:cxn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12" creationId="{96A24832-6E9F-9AB3-EEB3-362C83EEE151}"/>
          </ac:cxnSpMkLst>
        </pc:cxn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13" creationId="{B39C0704-4173-D554-640A-9281E24C2D51}"/>
          </ac:cxnSpMkLst>
        </pc:cxn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14" creationId="{C76E5585-B2C1-A22A-D3D1-3FDF586D1D1E}"/>
          </ac:cxnSpMkLst>
        </pc:cxn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15" creationId="{21B9D0DB-C854-104E-4F31-49D43E0AC360}"/>
          </ac:cxnSpMkLst>
        </pc:cxnChg>
        <pc:cxnChg chg="del">
          <ac:chgData name="Hoffman, John L" userId="56c4c7c5-a83b-41db-a13b-60440a2f5cca" providerId="ADAL" clId="{52F6388A-C0B4-42D0-B8D6-803A17029CE9}" dt="2022-12-13T00:51:47.715" v="2477" actId="478"/>
          <ac:cxnSpMkLst>
            <pc:docMk/>
            <pc:sldMk cId="4046818054" sldId="306"/>
            <ac:cxnSpMk id="23" creationId="{B587331D-B787-7062-C96A-0EE86BDCC1A8}"/>
          </ac:cxnSpMkLst>
        </pc:cxnChg>
      </pc:sldChg>
      <pc:sldChg chg="addSp modSp new mod modNotesTx">
        <pc:chgData name="Hoffman, John L" userId="56c4c7c5-a83b-41db-a13b-60440a2f5cca" providerId="ADAL" clId="{52F6388A-C0B4-42D0-B8D6-803A17029CE9}" dt="2022-12-13T15:50:38.632" v="6020" actId="20577"/>
        <pc:sldMkLst>
          <pc:docMk/>
          <pc:sldMk cId="3966834757" sldId="307"/>
        </pc:sldMkLst>
        <pc:spChg chg="add mod">
          <ac:chgData name="Hoffman, John L" userId="56c4c7c5-a83b-41db-a13b-60440a2f5cca" providerId="ADAL" clId="{52F6388A-C0B4-42D0-B8D6-803A17029CE9}" dt="2022-12-13T01:00:03.302" v="2622"/>
          <ac:spMkLst>
            <pc:docMk/>
            <pc:sldMk cId="3966834757" sldId="307"/>
            <ac:spMk id="3" creationId="{F009A1EC-3AA7-C735-633A-79683480F6AA}"/>
          </ac:spMkLst>
        </pc:spChg>
        <pc:spChg chg="add mod">
          <ac:chgData name="Hoffman, John L" userId="56c4c7c5-a83b-41db-a13b-60440a2f5cca" providerId="ADAL" clId="{52F6388A-C0B4-42D0-B8D6-803A17029CE9}" dt="2022-12-13T01:01:37.125" v="2755" actId="1076"/>
          <ac:spMkLst>
            <pc:docMk/>
            <pc:sldMk cId="3966834757" sldId="307"/>
            <ac:spMk id="4" creationId="{70F29162-1AC6-A6A8-55C9-1E56F25ECC58}"/>
          </ac:spMkLst>
        </pc:spChg>
        <pc:grpChg chg="add mod">
          <ac:chgData name="Hoffman, John L" userId="56c4c7c5-a83b-41db-a13b-60440a2f5cca" providerId="ADAL" clId="{52F6388A-C0B4-42D0-B8D6-803A17029CE9}" dt="2022-12-13T01:00:13.940" v="2624" actId="14100"/>
          <ac:grpSpMkLst>
            <pc:docMk/>
            <pc:sldMk cId="3966834757" sldId="307"/>
            <ac:grpSpMk id="2" creationId="{DA5FC4FB-6C84-DCB3-6F1C-DC310E9A90E3}"/>
          </ac:grpSpMkLst>
        </pc:grpChg>
      </pc:sldChg>
      <pc:sldChg chg="addSp delSp modSp new mod setBg chgLayout modNotesTx">
        <pc:chgData name="Hoffman, John L" userId="56c4c7c5-a83b-41db-a13b-60440a2f5cca" providerId="ADAL" clId="{52F6388A-C0B4-42D0-B8D6-803A17029CE9}" dt="2022-12-13T16:44:48.631" v="6707" actId="20577"/>
        <pc:sldMkLst>
          <pc:docMk/>
          <pc:sldMk cId="4033939100" sldId="308"/>
        </pc:sldMkLst>
        <pc:spChg chg="del mod ord">
          <ac:chgData name="Hoffman, John L" userId="56c4c7c5-a83b-41db-a13b-60440a2f5cca" providerId="ADAL" clId="{52F6388A-C0B4-42D0-B8D6-803A17029CE9}" dt="2022-12-13T01:02:10.617" v="2757" actId="700"/>
          <ac:spMkLst>
            <pc:docMk/>
            <pc:sldMk cId="4033939100" sldId="308"/>
            <ac:spMk id="2" creationId="{276C873F-D88A-0074-F11A-5E112B1CD24E}"/>
          </ac:spMkLst>
        </pc:spChg>
        <pc:spChg chg="del">
          <ac:chgData name="Hoffman, John L" userId="56c4c7c5-a83b-41db-a13b-60440a2f5cca" providerId="ADAL" clId="{52F6388A-C0B4-42D0-B8D6-803A17029CE9}" dt="2022-12-13T01:02:10.617" v="2757" actId="700"/>
          <ac:spMkLst>
            <pc:docMk/>
            <pc:sldMk cId="4033939100" sldId="308"/>
            <ac:spMk id="3" creationId="{1CEF5BD1-E86F-8B43-DB25-CAABFB5A5237}"/>
          </ac:spMkLst>
        </pc:spChg>
        <pc:spChg chg="del mod ord">
          <ac:chgData name="Hoffman, John L" userId="56c4c7c5-a83b-41db-a13b-60440a2f5cca" providerId="ADAL" clId="{52F6388A-C0B4-42D0-B8D6-803A17029CE9}" dt="2022-12-13T01:02:10.617" v="2757" actId="700"/>
          <ac:spMkLst>
            <pc:docMk/>
            <pc:sldMk cId="4033939100" sldId="308"/>
            <ac:spMk id="4" creationId="{85E201F8-DF43-B61E-3D34-7186125C6B09}"/>
          </ac:spMkLst>
        </pc:spChg>
        <pc:spChg chg="add mod ord">
          <ac:chgData name="Hoffman, John L" userId="56c4c7c5-a83b-41db-a13b-60440a2f5cca" providerId="ADAL" clId="{52F6388A-C0B4-42D0-B8D6-803A17029CE9}" dt="2022-12-13T01:05:17.482" v="2853" actId="14100"/>
          <ac:spMkLst>
            <pc:docMk/>
            <pc:sldMk cId="4033939100" sldId="308"/>
            <ac:spMk id="5" creationId="{379E3EAB-DFF0-8797-5F66-4A33C029FFA0}"/>
          </ac:spMkLst>
        </pc:spChg>
        <pc:spChg chg="add mod ord">
          <ac:chgData name="Hoffman, John L" userId="56c4c7c5-a83b-41db-a13b-60440a2f5cca" providerId="ADAL" clId="{52F6388A-C0B4-42D0-B8D6-803A17029CE9}" dt="2022-12-13T01:05:05.030" v="2851" actId="403"/>
          <ac:spMkLst>
            <pc:docMk/>
            <pc:sldMk cId="4033939100" sldId="308"/>
            <ac:spMk id="6" creationId="{3948FEC7-52E6-2CC4-E731-C53CA8C8AF52}"/>
          </ac:spMkLst>
        </pc:spChg>
        <pc:spChg chg="add">
          <ac:chgData name="Hoffman, John L" userId="56c4c7c5-a83b-41db-a13b-60440a2f5cca" providerId="ADAL" clId="{52F6388A-C0B4-42D0-B8D6-803A17029CE9}" dt="2022-12-13T01:02:17.744" v="2758" actId="26606"/>
          <ac:spMkLst>
            <pc:docMk/>
            <pc:sldMk cId="4033939100" sldId="308"/>
            <ac:spMk id="11" creationId="{6E5BD17F-C95C-40ED-8D04-03295D46FD23}"/>
          </ac:spMkLst>
        </pc:spChg>
        <pc:spChg chg="add">
          <ac:chgData name="Hoffman, John L" userId="56c4c7c5-a83b-41db-a13b-60440a2f5cca" providerId="ADAL" clId="{52F6388A-C0B4-42D0-B8D6-803A17029CE9}" dt="2022-12-13T01:02:17.744" v="2758" actId="26606"/>
          <ac:spMkLst>
            <pc:docMk/>
            <pc:sldMk cId="4033939100" sldId="308"/>
            <ac:spMk id="13" creationId="{4203DEB5-0B19-4F8E-84E2-00F5861C96F9}"/>
          </ac:spMkLst>
        </pc:spChg>
      </pc:sldChg>
      <pc:sldChg chg="modSp add mod modNotesTx">
        <pc:chgData name="Hoffman, John L" userId="56c4c7c5-a83b-41db-a13b-60440a2f5cca" providerId="ADAL" clId="{52F6388A-C0B4-42D0-B8D6-803A17029CE9}" dt="2022-12-13T15:47:18.366" v="5389" actId="20577"/>
        <pc:sldMkLst>
          <pc:docMk/>
          <pc:sldMk cId="3549626877" sldId="309"/>
        </pc:sldMkLst>
        <pc:spChg chg="mod">
          <ac:chgData name="Hoffman, John L" userId="56c4c7c5-a83b-41db-a13b-60440a2f5cca" providerId="ADAL" clId="{52F6388A-C0B4-42D0-B8D6-803A17029CE9}" dt="2022-12-13T15:31:31.619" v="3663" actId="20577"/>
          <ac:spMkLst>
            <pc:docMk/>
            <pc:sldMk cId="3549626877" sldId="309"/>
            <ac:spMk id="5" creationId="{15580384-255C-BE21-82AE-3D1A889CC1E2}"/>
          </ac:spMkLst>
        </pc:spChg>
        <pc:spChg chg="mod">
          <ac:chgData name="Hoffman, John L" userId="56c4c7c5-a83b-41db-a13b-60440a2f5cca" providerId="ADAL" clId="{52F6388A-C0B4-42D0-B8D6-803A17029CE9}" dt="2022-12-13T15:33:25.610" v="3720" actId="20577"/>
          <ac:spMkLst>
            <pc:docMk/>
            <pc:sldMk cId="3549626877" sldId="309"/>
            <ac:spMk id="6" creationId="{C943D9A1-4DE0-5EB4-1920-BDFE941935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1F4AE-D6B5-4E8A-B51A-34BE9D950AB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AD381784-99E5-437A-BDFE-C3D3638D1DB8}">
      <dgm:prSet phldrT="[Text]" custT="1"/>
      <dgm:spPr/>
      <dgm:t>
        <a:bodyPr/>
        <a:lstStyle/>
        <a:p>
          <a:r>
            <a:rPr lang="en-US" sz="2400" b="1" dirty="0"/>
            <a:t>Priority 1</a:t>
          </a:r>
        </a:p>
      </dgm:t>
    </dgm:pt>
    <dgm:pt modelId="{70FF096E-F410-4E08-A935-379E0EEEA67F}" type="parTrans" cxnId="{AFEFCD41-0C7D-43C4-B454-DD2458E166F7}">
      <dgm:prSet/>
      <dgm:spPr/>
      <dgm:t>
        <a:bodyPr/>
        <a:lstStyle/>
        <a:p>
          <a:endParaRPr lang="en-US" sz="900" b="1"/>
        </a:p>
      </dgm:t>
    </dgm:pt>
    <dgm:pt modelId="{DCE2D64B-9FB9-4E2B-9FF6-ADCB75EDA7A0}" type="sibTrans" cxnId="{AFEFCD41-0C7D-43C4-B454-DD2458E166F7}">
      <dgm:prSet/>
      <dgm:spPr/>
      <dgm:t>
        <a:bodyPr/>
        <a:lstStyle/>
        <a:p>
          <a:endParaRPr lang="en-US" sz="900" b="1"/>
        </a:p>
      </dgm:t>
    </dgm:pt>
    <dgm:pt modelId="{C457DB4B-89D0-4B24-9822-EE40E34E09EA}">
      <dgm:prSet phldrT="[Text]" custT="1"/>
      <dgm:spPr/>
      <dgm:t>
        <a:bodyPr/>
        <a:lstStyle/>
        <a:p>
          <a:r>
            <a:rPr lang="en-US" sz="2400" b="1"/>
            <a:t>Priority 3</a:t>
          </a:r>
          <a:endParaRPr lang="en-US" sz="2400" b="1" dirty="0"/>
        </a:p>
      </dgm:t>
    </dgm:pt>
    <dgm:pt modelId="{E9B41B17-F0AA-414D-90F0-F340E739D1F0}" type="parTrans" cxnId="{44CBD6B2-C2C1-49BA-821C-A4E3D36F0E45}">
      <dgm:prSet/>
      <dgm:spPr/>
      <dgm:t>
        <a:bodyPr/>
        <a:lstStyle/>
        <a:p>
          <a:endParaRPr lang="en-US" sz="900" b="1"/>
        </a:p>
      </dgm:t>
    </dgm:pt>
    <dgm:pt modelId="{AB0C8318-DF9A-4973-9855-FC856969F17A}" type="sibTrans" cxnId="{44CBD6B2-C2C1-49BA-821C-A4E3D36F0E45}">
      <dgm:prSet/>
      <dgm:spPr/>
      <dgm:t>
        <a:bodyPr/>
        <a:lstStyle/>
        <a:p>
          <a:endParaRPr lang="en-US" sz="900" b="1"/>
        </a:p>
      </dgm:t>
    </dgm:pt>
    <dgm:pt modelId="{DC0B0D96-B4A2-48D5-BC4B-B49A91E06A08}">
      <dgm:prSet phldrT="[Text]" custT="1"/>
      <dgm:spPr/>
      <dgm:t>
        <a:bodyPr/>
        <a:lstStyle/>
        <a:p>
          <a:r>
            <a:rPr lang="en-US" sz="2400" b="1" dirty="0"/>
            <a:t>Priority 2</a:t>
          </a:r>
        </a:p>
      </dgm:t>
    </dgm:pt>
    <dgm:pt modelId="{537B841B-A4B7-4508-8364-5CC119733980}" type="parTrans" cxnId="{2C75E836-354C-47D2-9CCC-5CB178BC47CF}">
      <dgm:prSet/>
      <dgm:spPr/>
      <dgm:t>
        <a:bodyPr/>
        <a:lstStyle/>
        <a:p>
          <a:endParaRPr lang="en-US" sz="900" b="1"/>
        </a:p>
      </dgm:t>
    </dgm:pt>
    <dgm:pt modelId="{F185727D-D9EC-41CE-A7E9-CFC60749FA09}" type="sibTrans" cxnId="{2C75E836-354C-47D2-9CCC-5CB178BC47CF}">
      <dgm:prSet/>
      <dgm:spPr/>
      <dgm:t>
        <a:bodyPr/>
        <a:lstStyle/>
        <a:p>
          <a:endParaRPr lang="en-US" sz="900" b="1"/>
        </a:p>
      </dgm:t>
    </dgm:pt>
    <dgm:pt modelId="{9C497BB2-AD69-418F-822D-A315A547A953}" type="pres">
      <dgm:prSet presAssocID="{8F21F4AE-D6B5-4E8A-B51A-34BE9D950ABB}" presName="compositeShape" presStyleCnt="0">
        <dgm:presLayoutVars>
          <dgm:chMax val="7"/>
          <dgm:dir/>
          <dgm:resizeHandles val="exact"/>
        </dgm:presLayoutVars>
      </dgm:prSet>
      <dgm:spPr/>
    </dgm:pt>
    <dgm:pt modelId="{FC5CC56E-DE83-42E6-A21C-C30BA47F764A}" type="pres">
      <dgm:prSet presAssocID="{AD381784-99E5-437A-BDFE-C3D3638D1DB8}" presName="circ1" presStyleLbl="vennNode1" presStyleIdx="0" presStyleCnt="3"/>
      <dgm:spPr/>
    </dgm:pt>
    <dgm:pt modelId="{00D2C429-A930-45FF-B34E-4E3D0DF3A662}" type="pres">
      <dgm:prSet presAssocID="{AD381784-99E5-437A-BDFE-C3D3638D1D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DEE6C1-B10B-4F8C-B89B-4E95530C441C}" type="pres">
      <dgm:prSet presAssocID="{C457DB4B-89D0-4B24-9822-EE40E34E09EA}" presName="circ2" presStyleLbl="vennNode1" presStyleIdx="1" presStyleCnt="3"/>
      <dgm:spPr/>
    </dgm:pt>
    <dgm:pt modelId="{9621CB2D-E33D-4864-A727-3BA6F9C7B442}" type="pres">
      <dgm:prSet presAssocID="{C457DB4B-89D0-4B24-9822-EE40E34E09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E302C7-126D-4E06-B610-D719C530B2E3}" type="pres">
      <dgm:prSet presAssocID="{DC0B0D96-B4A2-48D5-BC4B-B49A91E06A08}" presName="circ3" presStyleLbl="vennNode1" presStyleIdx="2" presStyleCnt="3"/>
      <dgm:spPr/>
    </dgm:pt>
    <dgm:pt modelId="{2460493B-5D82-4E22-A750-F9CB5BBEB1E9}" type="pres">
      <dgm:prSet presAssocID="{DC0B0D96-B4A2-48D5-BC4B-B49A91E06A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9DEE30E-C63C-4631-A384-A502907BABAE}" type="presOf" srcId="{AD381784-99E5-437A-BDFE-C3D3638D1DB8}" destId="{00D2C429-A930-45FF-B34E-4E3D0DF3A662}" srcOrd="1" destOrd="0" presId="urn:microsoft.com/office/officeart/2005/8/layout/venn1"/>
    <dgm:cxn modelId="{E70D8613-796B-4F14-ABD3-D0F6663FE04D}" type="presOf" srcId="{8F21F4AE-D6B5-4E8A-B51A-34BE9D950ABB}" destId="{9C497BB2-AD69-418F-822D-A315A547A953}" srcOrd="0" destOrd="0" presId="urn:microsoft.com/office/officeart/2005/8/layout/venn1"/>
    <dgm:cxn modelId="{9F8B9215-132C-4C74-9062-AF7608E59FE4}" type="presOf" srcId="{C457DB4B-89D0-4B24-9822-EE40E34E09EA}" destId="{9621CB2D-E33D-4864-A727-3BA6F9C7B442}" srcOrd="1" destOrd="0" presId="urn:microsoft.com/office/officeart/2005/8/layout/venn1"/>
    <dgm:cxn modelId="{2C75E836-354C-47D2-9CCC-5CB178BC47CF}" srcId="{8F21F4AE-D6B5-4E8A-B51A-34BE9D950ABB}" destId="{DC0B0D96-B4A2-48D5-BC4B-B49A91E06A08}" srcOrd="2" destOrd="0" parTransId="{537B841B-A4B7-4508-8364-5CC119733980}" sibTransId="{F185727D-D9EC-41CE-A7E9-CFC60749FA09}"/>
    <dgm:cxn modelId="{AFEFCD41-0C7D-43C4-B454-DD2458E166F7}" srcId="{8F21F4AE-D6B5-4E8A-B51A-34BE9D950ABB}" destId="{AD381784-99E5-437A-BDFE-C3D3638D1DB8}" srcOrd="0" destOrd="0" parTransId="{70FF096E-F410-4E08-A935-379E0EEEA67F}" sibTransId="{DCE2D64B-9FB9-4E2B-9FF6-ADCB75EDA7A0}"/>
    <dgm:cxn modelId="{6B71466B-9003-4B39-9D03-655326A84B2B}" type="presOf" srcId="{C457DB4B-89D0-4B24-9822-EE40E34E09EA}" destId="{EADEE6C1-B10B-4F8C-B89B-4E95530C441C}" srcOrd="0" destOrd="0" presId="urn:microsoft.com/office/officeart/2005/8/layout/venn1"/>
    <dgm:cxn modelId="{A4FEC979-CCD7-49C0-AF1C-4EC052B83824}" type="presOf" srcId="{DC0B0D96-B4A2-48D5-BC4B-B49A91E06A08}" destId="{93E302C7-126D-4E06-B610-D719C530B2E3}" srcOrd="0" destOrd="0" presId="urn:microsoft.com/office/officeart/2005/8/layout/venn1"/>
    <dgm:cxn modelId="{44CBD6B2-C2C1-49BA-821C-A4E3D36F0E45}" srcId="{8F21F4AE-D6B5-4E8A-B51A-34BE9D950ABB}" destId="{C457DB4B-89D0-4B24-9822-EE40E34E09EA}" srcOrd="1" destOrd="0" parTransId="{E9B41B17-F0AA-414D-90F0-F340E739D1F0}" sibTransId="{AB0C8318-DF9A-4973-9855-FC856969F17A}"/>
    <dgm:cxn modelId="{D7BCBCB7-441F-4328-8B1C-0C41B1B9BA41}" type="presOf" srcId="{AD381784-99E5-437A-BDFE-C3D3638D1DB8}" destId="{FC5CC56E-DE83-42E6-A21C-C30BA47F764A}" srcOrd="0" destOrd="0" presId="urn:microsoft.com/office/officeart/2005/8/layout/venn1"/>
    <dgm:cxn modelId="{629D0DCF-5810-446C-AD47-A199A43809B8}" type="presOf" srcId="{DC0B0D96-B4A2-48D5-BC4B-B49A91E06A08}" destId="{2460493B-5D82-4E22-A750-F9CB5BBEB1E9}" srcOrd="1" destOrd="0" presId="urn:microsoft.com/office/officeart/2005/8/layout/venn1"/>
    <dgm:cxn modelId="{4E6D58B8-D4F4-4050-9687-A6B72291F6C6}" type="presParOf" srcId="{9C497BB2-AD69-418F-822D-A315A547A953}" destId="{FC5CC56E-DE83-42E6-A21C-C30BA47F764A}" srcOrd="0" destOrd="0" presId="urn:microsoft.com/office/officeart/2005/8/layout/venn1"/>
    <dgm:cxn modelId="{FCA01CF3-15F3-4490-B309-D4EC261C6241}" type="presParOf" srcId="{9C497BB2-AD69-418F-822D-A315A547A953}" destId="{00D2C429-A930-45FF-B34E-4E3D0DF3A662}" srcOrd="1" destOrd="0" presId="urn:microsoft.com/office/officeart/2005/8/layout/venn1"/>
    <dgm:cxn modelId="{F29F898E-17B3-462A-9219-5ED82F811DF5}" type="presParOf" srcId="{9C497BB2-AD69-418F-822D-A315A547A953}" destId="{EADEE6C1-B10B-4F8C-B89B-4E95530C441C}" srcOrd="2" destOrd="0" presId="urn:microsoft.com/office/officeart/2005/8/layout/venn1"/>
    <dgm:cxn modelId="{A0A93136-662B-4D53-AB69-5FB2545A7527}" type="presParOf" srcId="{9C497BB2-AD69-418F-822D-A315A547A953}" destId="{9621CB2D-E33D-4864-A727-3BA6F9C7B442}" srcOrd="3" destOrd="0" presId="urn:microsoft.com/office/officeart/2005/8/layout/venn1"/>
    <dgm:cxn modelId="{6E391E6A-468A-4DC8-B3B9-3D8406784108}" type="presParOf" srcId="{9C497BB2-AD69-418F-822D-A315A547A953}" destId="{93E302C7-126D-4E06-B610-D719C530B2E3}" srcOrd="4" destOrd="0" presId="urn:microsoft.com/office/officeart/2005/8/layout/venn1"/>
    <dgm:cxn modelId="{8066DE41-E749-4C48-AE92-279AF7782E65}" type="presParOf" srcId="{9C497BB2-AD69-418F-822D-A315A547A953}" destId="{2460493B-5D82-4E22-A750-F9CB5BBEB1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1F4AE-D6B5-4E8A-B51A-34BE9D950AB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AD381784-99E5-437A-BDFE-C3D3638D1DB8}">
      <dgm:prSet phldrT="[Text]" custT="1"/>
      <dgm:spPr/>
      <dgm:t>
        <a:bodyPr/>
        <a:lstStyle/>
        <a:p>
          <a:r>
            <a:rPr lang="en-US" sz="2400" b="1" dirty="0"/>
            <a:t>Priority 1</a:t>
          </a:r>
        </a:p>
      </dgm:t>
    </dgm:pt>
    <dgm:pt modelId="{70FF096E-F410-4E08-A935-379E0EEEA67F}" type="parTrans" cxnId="{AFEFCD41-0C7D-43C4-B454-DD2458E166F7}">
      <dgm:prSet/>
      <dgm:spPr/>
      <dgm:t>
        <a:bodyPr/>
        <a:lstStyle/>
        <a:p>
          <a:endParaRPr lang="en-US" sz="900" b="1"/>
        </a:p>
      </dgm:t>
    </dgm:pt>
    <dgm:pt modelId="{DCE2D64B-9FB9-4E2B-9FF6-ADCB75EDA7A0}" type="sibTrans" cxnId="{AFEFCD41-0C7D-43C4-B454-DD2458E166F7}">
      <dgm:prSet/>
      <dgm:spPr/>
      <dgm:t>
        <a:bodyPr/>
        <a:lstStyle/>
        <a:p>
          <a:endParaRPr lang="en-US" sz="900" b="1"/>
        </a:p>
      </dgm:t>
    </dgm:pt>
    <dgm:pt modelId="{C457DB4B-89D0-4B24-9822-EE40E34E09EA}">
      <dgm:prSet phldrT="[Text]" custT="1"/>
      <dgm:spPr/>
      <dgm:t>
        <a:bodyPr/>
        <a:lstStyle/>
        <a:p>
          <a:r>
            <a:rPr lang="en-US" sz="2400" b="1"/>
            <a:t>Priority 3</a:t>
          </a:r>
          <a:endParaRPr lang="en-US" sz="2400" b="1" dirty="0"/>
        </a:p>
      </dgm:t>
    </dgm:pt>
    <dgm:pt modelId="{E9B41B17-F0AA-414D-90F0-F340E739D1F0}" type="parTrans" cxnId="{44CBD6B2-C2C1-49BA-821C-A4E3D36F0E45}">
      <dgm:prSet/>
      <dgm:spPr/>
      <dgm:t>
        <a:bodyPr/>
        <a:lstStyle/>
        <a:p>
          <a:endParaRPr lang="en-US" sz="900" b="1"/>
        </a:p>
      </dgm:t>
    </dgm:pt>
    <dgm:pt modelId="{AB0C8318-DF9A-4973-9855-FC856969F17A}" type="sibTrans" cxnId="{44CBD6B2-C2C1-49BA-821C-A4E3D36F0E45}">
      <dgm:prSet/>
      <dgm:spPr/>
      <dgm:t>
        <a:bodyPr/>
        <a:lstStyle/>
        <a:p>
          <a:endParaRPr lang="en-US" sz="900" b="1"/>
        </a:p>
      </dgm:t>
    </dgm:pt>
    <dgm:pt modelId="{DC0B0D96-B4A2-48D5-BC4B-B49A91E06A08}">
      <dgm:prSet phldrT="[Text]" custT="1"/>
      <dgm:spPr/>
      <dgm:t>
        <a:bodyPr/>
        <a:lstStyle/>
        <a:p>
          <a:r>
            <a:rPr lang="en-US" sz="2400" b="1" dirty="0"/>
            <a:t>Priority 2</a:t>
          </a:r>
        </a:p>
      </dgm:t>
    </dgm:pt>
    <dgm:pt modelId="{537B841B-A4B7-4508-8364-5CC119733980}" type="parTrans" cxnId="{2C75E836-354C-47D2-9CCC-5CB178BC47CF}">
      <dgm:prSet/>
      <dgm:spPr/>
      <dgm:t>
        <a:bodyPr/>
        <a:lstStyle/>
        <a:p>
          <a:endParaRPr lang="en-US" sz="900" b="1"/>
        </a:p>
      </dgm:t>
    </dgm:pt>
    <dgm:pt modelId="{F185727D-D9EC-41CE-A7E9-CFC60749FA09}" type="sibTrans" cxnId="{2C75E836-354C-47D2-9CCC-5CB178BC47CF}">
      <dgm:prSet/>
      <dgm:spPr/>
      <dgm:t>
        <a:bodyPr/>
        <a:lstStyle/>
        <a:p>
          <a:endParaRPr lang="en-US" sz="900" b="1"/>
        </a:p>
      </dgm:t>
    </dgm:pt>
    <dgm:pt modelId="{9C497BB2-AD69-418F-822D-A315A547A953}" type="pres">
      <dgm:prSet presAssocID="{8F21F4AE-D6B5-4E8A-B51A-34BE9D950ABB}" presName="compositeShape" presStyleCnt="0">
        <dgm:presLayoutVars>
          <dgm:chMax val="7"/>
          <dgm:dir/>
          <dgm:resizeHandles val="exact"/>
        </dgm:presLayoutVars>
      </dgm:prSet>
      <dgm:spPr/>
    </dgm:pt>
    <dgm:pt modelId="{FC5CC56E-DE83-42E6-A21C-C30BA47F764A}" type="pres">
      <dgm:prSet presAssocID="{AD381784-99E5-437A-BDFE-C3D3638D1DB8}" presName="circ1" presStyleLbl="vennNode1" presStyleIdx="0" presStyleCnt="3"/>
      <dgm:spPr/>
    </dgm:pt>
    <dgm:pt modelId="{00D2C429-A930-45FF-B34E-4E3D0DF3A662}" type="pres">
      <dgm:prSet presAssocID="{AD381784-99E5-437A-BDFE-C3D3638D1D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DEE6C1-B10B-4F8C-B89B-4E95530C441C}" type="pres">
      <dgm:prSet presAssocID="{C457DB4B-89D0-4B24-9822-EE40E34E09EA}" presName="circ2" presStyleLbl="vennNode1" presStyleIdx="1" presStyleCnt="3"/>
      <dgm:spPr/>
    </dgm:pt>
    <dgm:pt modelId="{9621CB2D-E33D-4864-A727-3BA6F9C7B442}" type="pres">
      <dgm:prSet presAssocID="{C457DB4B-89D0-4B24-9822-EE40E34E09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E302C7-126D-4E06-B610-D719C530B2E3}" type="pres">
      <dgm:prSet presAssocID="{DC0B0D96-B4A2-48D5-BC4B-B49A91E06A08}" presName="circ3" presStyleLbl="vennNode1" presStyleIdx="2" presStyleCnt="3"/>
      <dgm:spPr/>
    </dgm:pt>
    <dgm:pt modelId="{2460493B-5D82-4E22-A750-F9CB5BBEB1E9}" type="pres">
      <dgm:prSet presAssocID="{DC0B0D96-B4A2-48D5-BC4B-B49A91E06A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9DEE30E-C63C-4631-A384-A502907BABAE}" type="presOf" srcId="{AD381784-99E5-437A-BDFE-C3D3638D1DB8}" destId="{00D2C429-A930-45FF-B34E-4E3D0DF3A662}" srcOrd="1" destOrd="0" presId="urn:microsoft.com/office/officeart/2005/8/layout/venn1"/>
    <dgm:cxn modelId="{E70D8613-796B-4F14-ABD3-D0F6663FE04D}" type="presOf" srcId="{8F21F4AE-D6B5-4E8A-B51A-34BE9D950ABB}" destId="{9C497BB2-AD69-418F-822D-A315A547A953}" srcOrd="0" destOrd="0" presId="urn:microsoft.com/office/officeart/2005/8/layout/venn1"/>
    <dgm:cxn modelId="{9F8B9215-132C-4C74-9062-AF7608E59FE4}" type="presOf" srcId="{C457DB4B-89D0-4B24-9822-EE40E34E09EA}" destId="{9621CB2D-E33D-4864-A727-3BA6F9C7B442}" srcOrd="1" destOrd="0" presId="urn:microsoft.com/office/officeart/2005/8/layout/venn1"/>
    <dgm:cxn modelId="{2C75E836-354C-47D2-9CCC-5CB178BC47CF}" srcId="{8F21F4AE-D6B5-4E8A-B51A-34BE9D950ABB}" destId="{DC0B0D96-B4A2-48D5-BC4B-B49A91E06A08}" srcOrd="2" destOrd="0" parTransId="{537B841B-A4B7-4508-8364-5CC119733980}" sibTransId="{F185727D-D9EC-41CE-A7E9-CFC60749FA09}"/>
    <dgm:cxn modelId="{AFEFCD41-0C7D-43C4-B454-DD2458E166F7}" srcId="{8F21F4AE-D6B5-4E8A-B51A-34BE9D950ABB}" destId="{AD381784-99E5-437A-BDFE-C3D3638D1DB8}" srcOrd="0" destOrd="0" parTransId="{70FF096E-F410-4E08-A935-379E0EEEA67F}" sibTransId="{DCE2D64B-9FB9-4E2B-9FF6-ADCB75EDA7A0}"/>
    <dgm:cxn modelId="{6B71466B-9003-4B39-9D03-655326A84B2B}" type="presOf" srcId="{C457DB4B-89D0-4B24-9822-EE40E34E09EA}" destId="{EADEE6C1-B10B-4F8C-B89B-4E95530C441C}" srcOrd="0" destOrd="0" presId="urn:microsoft.com/office/officeart/2005/8/layout/venn1"/>
    <dgm:cxn modelId="{A4FEC979-CCD7-49C0-AF1C-4EC052B83824}" type="presOf" srcId="{DC0B0D96-B4A2-48D5-BC4B-B49A91E06A08}" destId="{93E302C7-126D-4E06-B610-D719C530B2E3}" srcOrd="0" destOrd="0" presId="urn:microsoft.com/office/officeart/2005/8/layout/venn1"/>
    <dgm:cxn modelId="{44CBD6B2-C2C1-49BA-821C-A4E3D36F0E45}" srcId="{8F21F4AE-D6B5-4E8A-B51A-34BE9D950ABB}" destId="{C457DB4B-89D0-4B24-9822-EE40E34E09EA}" srcOrd="1" destOrd="0" parTransId="{E9B41B17-F0AA-414D-90F0-F340E739D1F0}" sibTransId="{AB0C8318-DF9A-4973-9855-FC856969F17A}"/>
    <dgm:cxn modelId="{D7BCBCB7-441F-4328-8B1C-0C41B1B9BA41}" type="presOf" srcId="{AD381784-99E5-437A-BDFE-C3D3638D1DB8}" destId="{FC5CC56E-DE83-42E6-A21C-C30BA47F764A}" srcOrd="0" destOrd="0" presId="urn:microsoft.com/office/officeart/2005/8/layout/venn1"/>
    <dgm:cxn modelId="{629D0DCF-5810-446C-AD47-A199A43809B8}" type="presOf" srcId="{DC0B0D96-B4A2-48D5-BC4B-B49A91E06A08}" destId="{2460493B-5D82-4E22-A750-F9CB5BBEB1E9}" srcOrd="1" destOrd="0" presId="urn:microsoft.com/office/officeart/2005/8/layout/venn1"/>
    <dgm:cxn modelId="{4E6D58B8-D4F4-4050-9687-A6B72291F6C6}" type="presParOf" srcId="{9C497BB2-AD69-418F-822D-A315A547A953}" destId="{FC5CC56E-DE83-42E6-A21C-C30BA47F764A}" srcOrd="0" destOrd="0" presId="urn:microsoft.com/office/officeart/2005/8/layout/venn1"/>
    <dgm:cxn modelId="{FCA01CF3-15F3-4490-B309-D4EC261C6241}" type="presParOf" srcId="{9C497BB2-AD69-418F-822D-A315A547A953}" destId="{00D2C429-A930-45FF-B34E-4E3D0DF3A662}" srcOrd="1" destOrd="0" presId="urn:microsoft.com/office/officeart/2005/8/layout/venn1"/>
    <dgm:cxn modelId="{F29F898E-17B3-462A-9219-5ED82F811DF5}" type="presParOf" srcId="{9C497BB2-AD69-418F-822D-A315A547A953}" destId="{EADEE6C1-B10B-4F8C-B89B-4E95530C441C}" srcOrd="2" destOrd="0" presId="urn:microsoft.com/office/officeart/2005/8/layout/venn1"/>
    <dgm:cxn modelId="{A0A93136-662B-4D53-AB69-5FB2545A7527}" type="presParOf" srcId="{9C497BB2-AD69-418F-822D-A315A547A953}" destId="{9621CB2D-E33D-4864-A727-3BA6F9C7B442}" srcOrd="3" destOrd="0" presId="urn:microsoft.com/office/officeart/2005/8/layout/venn1"/>
    <dgm:cxn modelId="{6E391E6A-468A-4DC8-B3B9-3D8406784108}" type="presParOf" srcId="{9C497BB2-AD69-418F-822D-A315A547A953}" destId="{93E302C7-126D-4E06-B610-D719C530B2E3}" srcOrd="4" destOrd="0" presId="urn:microsoft.com/office/officeart/2005/8/layout/venn1"/>
    <dgm:cxn modelId="{8066DE41-E749-4C48-AE92-279AF7782E65}" type="presParOf" srcId="{9C497BB2-AD69-418F-822D-A315A547A953}" destId="{2460493B-5D82-4E22-A750-F9CB5BBEB1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CC56E-DE83-42E6-A21C-C30BA47F764A}">
      <dsp:nvSpPr>
        <dsp:cNvPr id="0" name=""/>
        <dsp:cNvSpPr/>
      </dsp:nvSpPr>
      <dsp:spPr>
        <a:xfrm>
          <a:off x="1627104" y="55376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Priority 1</a:t>
          </a:r>
        </a:p>
      </dsp:txBody>
      <dsp:txXfrm>
        <a:off x="1981514" y="520539"/>
        <a:ext cx="1949255" cy="1196134"/>
      </dsp:txXfrm>
    </dsp:sp>
    <dsp:sp modelId="{EADEE6C1-B10B-4F8C-B89B-4E95530C441C}">
      <dsp:nvSpPr>
        <dsp:cNvPr id="0" name=""/>
        <dsp:cNvSpPr/>
      </dsp:nvSpPr>
      <dsp:spPr>
        <a:xfrm>
          <a:off x="2586226" y="1716673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Priority 3</a:t>
          </a:r>
          <a:endParaRPr lang="en-US" sz="2400" b="1" kern="1200" dirty="0"/>
        </a:p>
      </dsp:txBody>
      <dsp:txXfrm>
        <a:off x="3399155" y="2403343"/>
        <a:ext cx="1594845" cy="1461941"/>
      </dsp:txXfrm>
    </dsp:sp>
    <dsp:sp modelId="{93E302C7-126D-4E06-B610-D719C530B2E3}">
      <dsp:nvSpPr>
        <dsp:cNvPr id="0" name=""/>
        <dsp:cNvSpPr/>
      </dsp:nvSpPr>
      <dsp:spPr>
        <a:xfrm>
          <a:off x="667982" y="1716673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Priority 2</a:t>
          </a:r>
        </a:p>
      </dsp:txBody>
      <dsp:txXfrm>
        <a:off x="918284" y="2403343"/>
        <a:ext cx="1594845" cy="1461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CC56E-DE83-42E6-A21C-C30BA47F764A}">
      <dsp:nvSpPr>
        <dsp:cNvPr id="0" name=""/>
        <dsp:cNvSpPr/>
      </dsp:nvSpPr>
      <dsp:spPr>
        <a:xfrm>
          <a:off x="1627104" y="55376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Priority 1</a:t>
          </a:r>
        </a:p>
      </dsp:txBody>
      <dsp:txXfrm>
        <a:off x="1981514" y="520539"/>
        <a:ext cx="1949255" cy="1196134"/>
      </dsp:txXfrm>
    </dsp:sp>
    <dsp:sp modelId="{EADEE6C1-B10B-4F8C-B89B-4E95530C441C}">
      <dsp:nvSpPr>
        <dsp:cNvPr id="0" name=""/>
        <dsp:cNvSpPr/>
      </dsp:nvSpPr>
      <dsp:spPr>
        <a:xfrm>
          <a:off x="2586226" y="1716673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Priority 3</a:t>
          </a:r>
          <a:endParaRPr lang="en-US" sz="2400" b="1" kern="1200" dirty="0"/>
        </a:p>
      </dsp:txBody>
      <dsp:txXfrm>
        <a:off x="3399155" y="2403343"/>
        <a:ext cx="1594845" cy="1461941"/>
      </dsp:txXfrm>
    </dsp:sp>
    <dsp:sp modelId="{93E302C7-126D-4E06-B610-D719C530B2E3}">
      <dsp:nvSpPr>
        <dsp:cNvPr id="0" name=""/>
        <dsp:cNvSpPr/>
      </dsp:nvSpPr>
      <dsp:spPr>
        <a:xfrm>
          <a:off x="667982" y="1716673"/>
          <a:ext cx="2658075" cy="265807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Priority 2</a:t>
          </a:r>
        </a:p>
      </dsp:txBody>
      <dsp:txXfrm>
        <a:off x="918284" y="2403343"/>
        <a:ext cx="1594845" cy="1461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0E7D-9711-42F7-97AA-32B21F71CB7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5981C-589E-40FF-A228-46EE63C13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4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Today’s agenda is primarily focused on an update to campus regarding strategic planning, though we will provide some additional updates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end point of value </a:t>
            </a:r>
            <a:r>
              <a:rPr lang="en-US" dirty="0">
                <a:sym typeface="Wingdings" panose="05000000000000000000" pitchFamily="2" charset="2"/>
              </a:rPr>
              <a:t> Equity 2030 and Postsecondary Value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developed:  ~3 strategic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will start as broad concepts, but then be refined through a stress test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established and refined, these ~3 priorities will become the guiding priorities for all other campus plans (thus a decentralized yet coordinated approach)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strategic priorities are established and refined, we will develop ~3 institutional initiatives for each priority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1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updates:  (a) Cautiously hopeful regarding MN surplus; (b) BESI plan at MN State Offices; (c) Internal locus of control work needs – no survey responses for own area – “How can I contribute to the solution?”</a:t>
            </a:r>
          </a:p>
          <a:p>
            <a:r>
              <a:rPr lang="en-US" dirty="0"/>
              <a:t>Personnel updates:  (a) VPFA, (b) VPA, (c) Head of Staff</a:t>
            </a:r>
          </a:p>
          <a:p>
            <a:r>
              <a:rPr lang="en-US" dirty="0"/>
              <a:t>Cabinet outcomes:  Under “cabinet” on the OTP webpages for BSU and NTC</a:t>
            </a:r>
          </a:p>
          <a:p>
            <a:r>
              <a:rPr lang="en-US" dirty="0"/>
              <a:t>Shout outs: </a:t>
            </a:r>
          </a:p>
          <a:p>
            <a:r>
              <a:rPr lang="en-US" dirty="0"/>
              <a:t>   BSU:  Athletics, Music, IIEP, TAD, Social Work ($100K from BlueCross), Fundraising</a:t>
            </a:r>
          </a:p>
          <a:p>
            <a:r>
              <a:rPr lang="en-US" dirty="0"/>
              <a:t>   NTC:  CODA, Nursing collaboration movement, AIRC position, Sanford sponsoring coffee at student </a:t>
            </a:r>
            <a:r>
              <a:rPr lang="en-US"/>
              <a:t>success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into strategic planning demonstrates they are most effective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Paired with large infusions of new resources - unlikely for us (note that fundraising success typically follows institutional success; it rarely precedes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Coupled with significant institutional events or crises - the pandemic and enrollment/fiscal challenges could serve this role for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Designed to get to the day-to-day behavior and activity of front-line employees – this will be a key for 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planning: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Less bound by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NB responsiveness to changes during the planning cycle (e.g., pandemic)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short summary of Strategic Planning Workgroup (SPG)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on Slides 5-8 come from a preliminary joint cabinet retreat and work with EAB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Regarding higher ed workforce, note (a) Baby Boomer retirements, (b) smaller Gen X, and (c) fewer Gen X and Millennials valuing careers in higher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Regarding local/regional inequities, note content from Greater Bemidji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History:  Post-pandemic growth has focused around access, affordability, and innovation – these should be strengths of 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some concepts are strengths and weaknesses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starting point – core values of holistic student success and DEI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5981C-589E-40FF-A228-46EE63C131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7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2B2415-D1D2-46F8-9ABD-7AA83687CA7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249E50-3AF0-4E28-A800-DE8C39707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3CF9-C0CE-E354-5173-386629D9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7447"/>
            <a:ext cx="8991600" cy="1645920"/>
          </a:xfrm>
        </p:spPr>
        <p:txBody>
          <a:bodyPr/>
          <a:lstStyle/>
          <a:p>
            <a:r>
              <a:rPr lang="en-US" dirty="0"/>
              <a:t>BSU &amp; NTC Strategic </a:t>
            </a:r>
            <a:br>
              <a:rPr lang="en-US" dirty="0"/>
            </a:br>
            <a:r>
              <a:rPr lang="en-US" dirty="0"/>
              <a:t>Planning Forums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EE065-7BF4-E8E7-1EB0-D8DFA9DA9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543247"/>
            <a:ext cx="6801612" cy="1239894"/>
          </a:xfrm>
        </p:spPr>
        <p:txBody>
          <a:bodyPr>
            <a:normAutofit/>
          </a:bodyPr>
          <a:lstStyle/>
          <a:p>
            <a:r>
              <a:rPr lang="en-US" sz="2800" b="1" dirty="0"/>
              <a:t>December 13-14, 2022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A735A2-F5EB-0CE0-ACC5-BFA1C82F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22" y="5823722"/>
            <a:ext cx="9615755" cy="7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6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44FEA0-0983-8C97-0A88-DD180D595D08}"/>
              </a:ext>
            </a:extLst>
          </p:cNvPr>
          <p:cNvSpPr/>
          <p:nvPr/>
        </p:nvSpPr>
        <p:spPr>
          <a:xfrm>
            <a:off x="720666" y="1332649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Holistic Student Success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5AC153-8C3D-4547-882F-489A0B6C53EA}"/>
              </a:ext>
            </a:extLst>
          </p:cNvPr>
          <p:cNvSpPr/>
          <p:nvPr/>
        </p:nvSpPr>
        <p:spPr>
          <a:xfrm>
            <a:off x="720666" y="4206925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Diversity, Equity, and Inclusion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6A76E2-B18E-185A-FBD1-D906FBD7961F}"/>
              </a:ext>
            </a:extLst>
          </p:cNvPr>
          <p:cNvSpPr/>
          <p:nvPr/>
        </p:nvSpPr>
        <p:spPr>
          <a:xfrm>
            <a:off x="8728134" y="2769787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Value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8411F2-49E8-90ED-4353-6C716CC65719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3463866" y="2051218"/>
            <a:ext cx="5666000" cy="929033"/>
          </a:xfrm>
          <a:prstGeom prst="straightConnector1">
            <a:avLst/>
          </a:prstGeom>
          <a:ln w="57150">
            <a:solidFill>
              <a:srgbClr val="454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3A3E19-209D-5609-DD10-2CED448DA87B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3463866" y="3996461"/>
            <a:ext cx="5666000" cy="929033"/>
          </a:xfrm>
          <a:prstGeom prst="straightConnector1">
            <a:avLst/>
          </a:prstGeom>
          <a:ln w="57150">
            <a:solidFill>
              <a:srgbClr val="454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3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44FEA0-0983-8C97-0A88-DD180D595D08}"/>
              </a:ext>
            </a:extLst>
          </p:cNvPr>
          <p:cNvSpPr/>
          <p:nvPr/>
        </p:nvSpPr>
        <p:spPr>
          <a:xfrm>
            <a:off x="720666" y="1332649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Holistic Student Success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5AC153-8C3D-4547-882F-489A0B6C53EA}"/>
              </a:ext>
            </a:extLst>
          </p:cNvPr>
          <p:cNvSpPr/>
          <p:nvPr/>
        </p:nvSpPr>
        <p:spPr>
          <a:xfrm>
            <a:off x="720666" y="4206925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Diversity, Equity, and Inclusion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6A76E2-B18E-185A-FBD1-D906FBD7961F}"/>
              </a:ext>
            </a:extLst>
          </p:cNvPr>
          <p:cNvSpPr/>
          <p:nvPr/>
        </p:nvSpPr>
        <p:spPr>
          <a:xfrm>
            <a:off x="8728134" y="2769787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Value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8411F2-49E8-90ED-4353-6C716CC65719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3463866" y="2051218"/>
            <a:ext cx="5666000" cy="929033"/>
          </a:xfrm>
          <a:prstGeom prst="straightConnector1">
            <a:avLst/>
          </a:prstGeom>
          <a:ln w="57150">
            <a:solidFill>
              <a:srgbClr val="454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3A3E19-209D-5609-DD10-2CED448DA87B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3463866" y="3996461"/>
            <a:ext cx="5666000" cy="929033"/>
          </a:xfrm>
          <a:prstGeom prst="straightConnector1">
            <a:avLst/>
          </a:prstGeom>
          <a:ln w="57150">
            <a:solidFill>
              <a:srgbClr val="454F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BCF234B-6A03-2647-7743-B82D2C0876F8}"/>
              </a:ext>
            </a:extLst>
          </p:cNvPr>
          <p:cNvGraphicFramePr/>
          <p:nvPr/>
        </p:nvGraphicFramePr>
        <p:xfrm>
          <a:off x="3139857" y="1273293"/>
          <a:ext cx="5912285" cy="443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51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BCF234B-6A03-2647-7743-B82D2C087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61993"/>
              </p:ext>
            </p:extLst>
          </p:nvPr>
        </p:nvGraphicFramePr>
        <p:xfrm>
          <a:off x="87683" y="1121850"/>
          <a:ext cx="5912285" cy="443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243F14-F22E-5398-7F71-21E1F4AF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/>
              <a:t>Stress Testing Priorities</a:t>
            </a:r>
          </a:p>
          <a:p>
            <a:pPr marL="342900" indent="-342900"/>
            <a:r>
              <a:rPr lang="en-US" sz="2800" dirty="0"/>
              <a:t>Core Values</a:t>
            </a:r>
          </a:p>
          <a:p>
            <a:pPr marL="342900" indent="-342900"/>
            <a:r>
              <a:rPr lang="en-US" sz="2800" dirty="0"/>
              <a:t>Meaningful</a:t>
            </a:r>
          </a:p>
          <a:p>
            <a:pPr marL="342900" indent="-342900"/>
            <a:r>
              <a:rPr lang="en-US" sz="2800" dirty="0"/>
              <a:t>Replicability</a:t>
            </a:r>
          </a:p>
          <a:p>
            <a:pPr marL="342900" indent="-342900"/>
            <a:r>
              <a:rPr lang="en-US" sz="2800" dirty="0"/>
              <a:t>Attainability</a:t>
            </a:r>
          </a:p>
          <a:p>
            <a:pPr marL="342900" indent="-342900"/>
            <a:r>
              <a:rPr lang="en-US" sz="2800" dirty="0"/>
              <a:t>Measurable</a:t>
            </a:r>
          </a:p>
          <a:p>
            <a:pPr marL="342900" indent="-342900"/>
            <a:r>
              <a:rPr lang="en-US" sz="2800" dirty="0"/>
              <a:t>Value Proposition</a:t>
            </a:r>
          </a:p>
          <a:p>
            <a:pPr marL="342900" indent="-342900"/>
            <a:r>
              <a:rPr lang="en-US" sz="2800" dirty="0"/>
              <a:t>“</a:t>
            </a:r>
            <a:r>
              <a:rPr lang="en-US" sz="2800" dirty="0" err="1"/>
              <a:t>Campaignable</a:t>
            </a:r>
            <a:r>
              <a:rPr lang="en-US" sz="2800" dirty="0"/>
              <a:t>”</a:t>
            </a:r>
          </a:p>
          <a:p>
            <a:pPr marL="342900" indent="-342900"/>
            <a:r>
              <a:rPr lang="en-US" sz="2800" dirty="0"/>
              <a:t>Subtraction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6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87CC06-D74A-82CA-2610-DEBECC8D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10" y="1608452"/>
            <a:ext cx="7915425" cy="3641095"/>
          </a:xfrm>
          <a:prstGeom prst="rect">
            <a:avLst/>
          </a:prstGeom>
        </p:spPr>
      </p:pic>
      <p:sp>
        <p:nvSpPr>
          <p:cNvPr id="52" name="Oval 48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DA12EB95-F742-BD9F-A45D-F2A04E81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237C0A-E47B-1944-6683-D0BE22940938}"/>
              </a:ext>
            </a:extLst>
          </p:cNvPr>
          <p:cNvSpPr txBox="1"/>
          <p:nvPr/>
        </p:nvSpPr>
        <p:spPr>
          <a:xfrm>
            <a:off x="901695" y="1503455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36778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5FC4FB-6C84-DCB3-6F1C-DC310E9A90E3}"/>
              </a:ext>
            </a:extLst>
          </p:cNvPr>
          <p:cNvGrpSpPr/>
          <p:nvPr/>
        </p:nvGrpSpPr>
        <p:grpSpPr>
          <a:xfrm>
            <a:off x="2605414" y="150312"/>
            <a:ext cx="6901841" cy="6463430"/>
            <a:chOff x="1627104" y="55376"/>
            <a:chExt cx="2658075" cy="26580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009A1EC-3AA7-C735-633A-79683480F6AA}"/>
                </a:ext>
              </a:extLst>
            </p:cNvPr>
            <p:cNvSpPr/>
            <p:nvPr/>
          </p:nvSpPr>
          <p:spPr>
            <a:xfrm>
              <a:off x="1627104" y="55376"/>
              <a:ext cx="2658075" cy="26580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70F29162-1AC6-A6A8-55C9-1E56F25ECC58}"/>
                </a:ext>
              </a:extLst>
            </p:cNvPr>
            <p:cNvSpPr txBox="1"/>
            <p:nvPr/>
          </p:nvSpPr>
          <p:spPr>
            <a:xfrm>
              <a:off x="1996790" y="664775"/>
              <a:ext cx="1949255" cy="1196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u="sng" kern="1200" dirty="0"/>
                <a:t>Priority 1</a:t>
              </a:r>
            </a:p>
            <a:p>
              <a:pPr marL="457200" lvl="0" indent="-4572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Both"/>
              </a:pPr>
              <a:r>
                <a:rPr lang="en-US" sz="3200" b="1" kern="1200" dirty="0"/>
                <a:t> Institutional Initiative </a:t>
              </a:r>
            </a:p>
            <a:p>
              <a:pPr marL="457200" lvl="0" indent="-4572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Both"/>
              </a:pPr>
              <a:r>
                <a:rPr lang="en-US" sz="3200" b="1" dirty="0"/>
                <a:t> Institutional Initiative</a:t>
              </a:r>
            </a:p>
            <a:p>
              <a:pPr marL="457200" lvl="0" indent="-4572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lphaLcParenBoth"/>
              </a:pPr>
              <a:r>
                <a:rPr lang="en-US" sz="3200" b="1" kern="1200" dirty="0"/>
                <a:t> Institutional Initiative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83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16D0-29F9-7353-AB0E-149172EF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F5D9-761D-7908-F9BB-B4DF7221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68381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January-February</a:t>
            </a:r>
          </a:p>
          <a:p>
            <a:pPr lvl="1"/>
            <a:r>
              <a:rPr lang="en-US" sz="2500" dirty="0"/>
              <a:t>SPG </a:t>
            </a:r>
            <a:r>
              <a:rPr lang="en-US" sz="2500" dirty="0">
                <a:sym typeface="Wingdings" panose="05000000000000000000" pitchFamily="2" charset="2"/>
              </a:rPr>
              <a:t> Framework (Priorities)</a:t>
            </a:r>
            <a:endParaRPr lang="en-US" sz="2500" dirty="0"/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February-March</a:t>
            </a:r>
          </a:p>
          <a:p>
            <a:pPr lvl="1"/>
            <a:r>
              <a:rPr lang="en-US" sz="2500" dirty="0"/>
              <a:t>Framework Consultations &amp; Feedback</a:t>
            </a:r>
          </a:p>
          <a:p>
            <a:pPr lvl="1"/>
            <a:r>
              <a:rPr lang="en-US" sz="2500" dirty="0"/>
              <a:t>SPG </a:t>
            </a:r>
            <a:r>
              <a:rPr lang="en-US" sz="2500" dirty="0">
                <a:sym typeface="Wingdings" panose="05000000000000000000" pitchFamily="2" charset="2"/>
              </a:rPr>
              <a:t> Institutional Initiatives</a:t>
            </a:r>
            <a:endParaRPr lang="en-US" sz="2500" dirty="0"/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March-April </a:t>
            </a:r>
          </a:p>
          <a:p>
            <a:pPr lvl="1"/>
            <a:r>
              <a:rPr lang="en-US" sz="2500" dirty="0"/>
              <a:t>Institutional Initiative Consultations &amp; Feedback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May</a:t>
            </a:r>
          </a:p>
          <a:p>
            <a:pPr lvl="1"/>
            <a:r>
              <a:rPr lang="en-US" sz="2500" dirty="0"/>
              <a:t>Final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913EB-A0FB-BB1A-5733-9F462A3E1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E3EAB-DFF0-8797-5F66-4A33C029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340" y="988741"/>
            <a:ext cx="630400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Updates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48FEC7-52E6-2CC4-E731-C53CA8C8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988741"/>
            <a:ext cx="2357553" cy="48805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Cabinet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Shout Outs</a:t>
            </a:r>
          </a:p>
        </p:txBody>
      </p:sp>
    </p:spTree>
    <p:extLst>
      <p:ext uri="{BB962C8B-B14F-4D97-AF65-F5344CB8AC3E}">
        <p14:creationId xmlns:p14="http://schemas.microsoft.com/office/powerpoint/2010/main" val="403393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AB028-769B-5EF6-FCC6-A5AAA7A6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01" y="606176"/>
            <a:ext cx="3353968" cy="1562747"/>
          </a:xfrm>
        </p:spPr>
        <p:txBody>
          <a:bodyPr>
            <a:normAutofit/>
          </a:bodyPr>
          <a:lstStyle/>
          <a:p>
            <a:r>
              <a:rPr lang="en-US" dirty="0"/>
              <a:t>What Is Strategic Planning?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87711-ABB3-4A84-C833-1AB514EB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1" y="2524832"/>
            <a:ext cx="3337867" cy="3528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B1199F-3FA7-CD1E-9D64-4ADD28A4DC10}"/>
              </a:ext>
            </a:extLst>
          </p:cNvPr>
          <p:cNvSpPr/>
          <p:nvPr/>
        </p:nvSpPr>
        <p:spPr>
          <a:xfrm>
            <a:off x="4421688" y="0"/>
            <a:ext cx="184132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1AD00-6D1F-2DB0-D1E4-BA58204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833" y="606176"/>
            <a:ext cx="6579087" cy="5919884"/>
          </a:xfrm>
        </p:spPr>
        <p:txBody>
          <a:bodyPr>
            <a:normAutofit/>
          </a:bodyPr>
          <a:lstStyle/>
          <a:p>
            <a:r>
              <a:rPr lang="en-US" sz="2800" dirty="0"/>
              <a:t>Traditional Strategic Planning</a:t>
            </a:r>
          </a:p>
          <a:p>
            <a:pPr lvl="1"/>
            <a:r>
              <a:rPr lang="en-US" sz="2500" dirty="0"/>
              <a:t>Centralized, Structured, and Linear</a:t>
            </a:r>
          </a:p>
          <a:p>
            <a:pPr lvl="1"/>
            <a:r>
              <a:rPr lang="en-US" sz="2500" dirty="0"/>
              <a:t>Mission, Vision, Values + SWOT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Priorities, Initiatives, Goals, Tactics, Timelines, etc.</a:t>
            </a:r>
          </a:p>
          <a:p>
            <a:pPr marL="228600" lvl="1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1927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AB028-769B-5EF6-FCC6-A5AAA7A6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01" y="606176"/>
            <a:ext cx="3353968" cy="1562747"/>
          </a:xfrm>
        </p:spPr>
        <p:txBody>
          <a:bodyPr>
            <a:normAutofit/>
          </a:bodyPr>
          <a:lstStyle/>
          <a:p>
            <a:r>
              <a:rPr lang="en-US" dirty="0"/>
              <a:t>What Is Strategic Planning?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87711-ABB3-4A84-C833-1AB514EB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1" y="2524832"/>
            <a:ext cx="3337867" cy="3528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B1199F-3FA7-CD1E-9D64-4ADD28A4DC10}"/>
              </a:ext>
            </a:extLst>
          </p:cNvPr>
          <p:cNvSpPr/>
          <p:nvPr/>
        </p:nvSpPr>
        <p:spPr>
          <a:xfrm>
            <a:off x="4421688" y="0"/>
            <a:ext cx="184132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1AD00-6D1F-2DB0-D1E4-BA58204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833" y="606176"/>
            <a:ext cx="6579087" cy="5919884"/>
          </a:xfrm>
        </p:spPr>
        <p:txBody>
          <a:bodyPr>
            <a:normAutofit/>
          </a:bodyPr>
          <a:lstStyle/>
          <a:p>
            <a:r>
              <a:rPr lang="en-US" sz="2800" dirty="0"/>
              <a:t>Traditional Strategic Planning</a:t>
            </a:r>
          </a:p>
          <a:p>
            <a:pPr lvl="1"/>
            <a:r>
              <a:rPr lang="en-US" sz="2500" dirty="0"/>
              <a:t>Centralized, Structured, and Linear</a:t>
            </a:r>
          </a:p>
          <a:p>
            <a:pPr lvl="1"/>
            <a:r>
              <a:rPr lang="en-US" sz="2500" dirty="0"/>
              <a:t>Mission, Vision, Values + SWOT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Priorities, Initiatives, Goals, Tactics, Timelines, etc.</a:t>
            </a:r>
          </a:p>
          <a:p>
            <a:pPr lvl="1"/>
            <a:endParaRPr lang="en-US" sz="2500" dirty="0"/>
          </a:p>
          <a:p>
            <a:r>
              <a:rPr lang="en-US" sz="2800" dirty="0"/>
              <a:t>Modern Planning</a:t>
            </a:r>
          </a:p>
          <a:p>
            <a:pPr lvl="1"/>
            <a:r>
              <a:rPr lang="en-US" sz="2500" dirty="0"/>
              <a:t>More agile, dynamic, and responsive</a:t>
            </a:r>
          </a:p>
          <a:p>
            <a:pPr lvl="1"/>
            <a:r>
              <a:rPr lang="en-US" sz="2500" dirty="0"/>
              <a:t>Greater attention to differentiation</a:t>
            </a:r>
          </a:p>
          <a:p>
            <a:pPr lvl="1"/>
            <a:r>
              <a:rPr lang="en-US" sz="2500" dirty="0"/>
              <a:t>Smaller with de-centralized plans that align to the institutional plan</a:t>
            </a:r>
          </a:p>
          <a:p>
            <a:pPr lvl="1"/>
            <a:r>
              <a:rPr lang="en-US" sz="2500" dirty="0"/>
              <a:t>Greater attention to metrics and dashboards</a:t>
            </a:r>
          </a:p>
        </p:txBody>
      </p:sp>
    </p:spTree>
    <p:extLst>
      <p:ext uri="{BB962C8B-B14F-4D97-AF65-F5344CB8AC3E}">
        <p14:creationId xmlns:p14="http://schemas.microsoft.com/office/powerpoint/2010/main" val="200618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7264A3-EBBD-CF81-A9AC-9610B9C3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BSU &amp; NTC Planning Charge &amp; Assumptions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7A79A-2FCD-87A8-A43C-7C9ED7A7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563670"/>
            <a:ext cx="5944776" cy="5812077"/>
          </a:xfrm>
        </p:spPr>
        <p:txBody>
          <a:bodyPr anchor="ctr">
            <a:normAutofit fontScale="92500"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No upfront change to mission, vision, or values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One plan, ~3 priorities, ~3 institutional initiatives per priority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The plan will inform budget, personnel, and program decisions/responsiveness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Operationalization through multiple plans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Priorities and initiatives to be “stress tested”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Framework by February; Plan by April</a:t>
            </a:r>
          </a:p>
        </p:txBody>
      </p:sp>
    </p:spTree>
    <p:extLst>
      <p:ext uri="{BB962C8B-B14F-4D97-AF65-F5344CB8AC3E}">
        <p14:creationId xmlns:p14="http://schemas.microsoft.com/office/powerpoint/2010/main" val="41356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3037-3711-2A51-310A-B41135AA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016924"/>
            <a:ext cx="5715917" cy="450705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Public skepticism regarding the value of higher education</a:t>
            </a:r>
          </a:p>
          <a:p>
            <a:r>
              <a:rPr lang="en-US" sz="2800" dirty="0">
                <a:solidFill>
                  <a:srgbClr val="404040"/>
                </a:solidFill>
              </a:rPr>
              <a:t>Decreasing trend in state fiscal support</a:t>
            </a:r>
          </a:p>
          <a:p>
            <a:r>
              <a:rPr lang="en-US" sz="2800" dirty="0">
                <a:solidFill>
                  <a:srgbClr val="404040"/>
                </a:solidFill>
              </a:rPr>
              <a:t>Evolving pathways to credentials</a:t>
            </a:r>
          </a:p>
          <a:p>
            <a:r>
              <a:rPr lang="en-US" sz="2800" dirty="0">
                <a:solidFill>
                  <a:srgbClr val="404040"/>
                </a:solidFill>
              </a:rPr>
              <a:t>Shifts in needed workforce knowledge, skills, and dispositions</a:t>
            </a:r>
          </a:p>
          <a:p>
            <a:r>
              <a:rPr lang="en-US" sz="2800" dirty="0">
                <a:solidFill>
                  <a:srgbClr val="404040"/>
                </a:solidFill>
              </a:rPr>
              <a:t>Changes in the higher education workforce</a:t>
            </a:r>
          </a:p>
          <a:p>
            <a:r>
              <a:rPr lang="en-US" sz="2800" dirty="0">
                <a:solidFill>
                  <a:srgbClr val="404040"/>
                </a:solidFill>
              </a:rPr>
              <a:t>Inequities in the local/regional workforce and economy</a:t>
            </a: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451E3-73FE-5D4E-F13E-5CA6610F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75278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51E3-73FE-5D4E-F13E-5CA6610F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653100"/>
            <a:ext cx="4486656" cy="117499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Opportunities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EB867249-F28E-8D79-AF6C-C98654D6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9" r="31548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3037-3711-2A51-310A-B41135AA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267211"/>
            <a:ext cx="4486656" cy="4308953"/>
          </a:xfrm>
        </p:spPr>
        <p:txBody>
          <a:bodyPr>
            <a:normAutofit/>
          </a:bodyPr>
          <a:lstStyle/>
          <a:p>
            <a:r>
              <a:rPr lang="en-US" sz="2400" dirty="0"/>
              <a:t>BSU-NTC Alignment</a:t>
            </a:r>
          </a:p>
          <a:p>
            <a:r>
              <a:rPr lang="en-US" sz="2400" dirty="0"/>
              <a:t>Integrative Work with Regional Native Nations and People</a:t>
            </a:r>
          </a:p>
          <a:p>
            <a:r>
              <a:rPr lang="en-US" sz="2400" dirty="0"/>
              <a:t>Diversity, Equity, &amp; Inclusion</a:t>
            </a:r>
          </a:p>
          <a:p>
            <a:r>
              <a:rPr lang="en-US" sz="2400" dirty="0"/>
              <a:t>Untapped Student Markets</a:t>
            </a:r>
          </a:p>
          <a:p>
            <a:r>
              <a:rPr lang="en-US" sz="2400" dirty="0"/>
              <a:t>Community/Regional Collaboration</a:t>
            </a:r>
          </a:p>
          <a:p>
            <a:r>
              <a:rPr lang="en-US" sz="2400" dirty="0"/>
              <a:t>Innovations in Educational Delivery</a:t>
            </a:r>
          </a:p>
        </p:txBody>
      </p:sp>
    </p:spTree>
    <p:extLst>
      <p:ext uri="{BB962C8B-B14F-4D97-AF65-F5344CB8AC3E}">
        <p14:creationId xmlns:p14="http://schemas.microsoft.com/office/powerpoint/2010/main" val="281409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262E6-4008-51B7-2789-DC7D2ADE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527111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Strengths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80384-255C-BE21-82AE-3D1A889C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356928"/>
            <a:ext cx="4270248" cy="4006294"/>
          </a:xfrm>
        </p:spPr>
        <p:txBody>
          <a:bodyPr>
            <a:normAutofit/>
          </a:bodyPr>
          <a:lstStyle/>
          <a:p>
            <a:r>
              <a:rPr lang="en-US" sz="2400" dirty="0"/>
              <a:t>Our Employees and People</a:t>
            </a:r>
          </a:p>
          <a:p>
            <a:r>
              <a:rPr lang="en-US" sz="2400" dirty="0"/>
              <a:t>Location</a:t>
            </a:r>
          </a:p>
          <a:p>
            <a:r>
              <a:rPr lang="en-US" sz="2400" dirty="0"/>
              <a:t>DEI and Growing American Indian Collaboration</a:t>
            </a:r>
          </a:p>
          <a:p>
            <a:r>
              <a:rPr lang="en-US" sz="2400" dirty="0"/>
              <a:t>Academic and Co-curricular Programs</a:t>
            </a:r>
          </a:p>
          <a:p>
            <a:r>
              <a:rPr lang="en-US" sz="2400" dirty="0"/>
              <a:t>Campus Ethos</a:t>
            </a:r>
          </a:p>
          <a:p>
            <a:r>
              <a:rPr lang="en-US" sz="2400" dirty="0"/>
              <a:t>Readiness for Change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451E3-73FE-5D4E-F13E-5CA6610F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36" y="338391"/>
            <a:ext cx="9025128" cy="1188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Internal Scanning</a:t>
            </a:r>
          </a:p>
        </p:txBody>
      </p:sp>
    </p:spTree>
    <p:extLst>
      <p:ext uri="{BB962C8B-B14F-4D97-AF65-F5344CB8AC3E}">
        <p14:creationId xmlns:p14="http://schemas.microsoft.com/office/powerpoint/2010/main" val="210957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262E6-4008-51B7-2789-DC7D2ADE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527111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Strengths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80384-255C-BE21-82AE-3D1A889C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356928"/>
            <a:ext cx="4270248" cy="4006294"/>
          </a:xfrm>
        </p:spPr>
        <p:txBody>
          <a:bodyPr>
            <a:normAutofit/>
          </a:bodyPr>
          <a:lstStyle/>
          <a:p>
            <a:r>
              <a:rPr lang="en-US" sz="2400" dirty="0"/>
              <a:t>Our Employees and People</a:t>
            </a:r>
          </a:p>
          <a:p>
            <a:r>
              <a:rPr lang="en-US" sz="2400" dirty="0"/>
              <a:t>Location</a:t>
            </a:r>
          </a:p>
          <a:p>
            <a:r>
              <a:rPr lang="en-US" sz="2400" dirty="0"/>
              <a:t>DEI and Growing American Indian Collaboration</a:t>
            </a:r>
          </a:p>
          <a:p>
            <a:r>
              <a:rPr lang="en-US" sz="2400" dirty="0"/>
              <a:t>Academic and Co-curricular Programs</a:t>
            </a:r>
          </a:p>
          <a:p>
            <a:r>
              <a:rPr lang="en-US" sz="2400" dirty="0"/>
              <a:t>Campus Ethos</a:t>
            </a:r>
          </a:p>
          <a:p>
            <a:r>
              <a:rPr lang="en-US" sz="2400" dirty="0"/>
              <a:t>Readiness for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3D9A1-4DE0-5EB4-1920-BDFE94193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2356928"/>
            <a:ext cx="4253484" cy="4006294"/>
          </a:xfrm>
        </p:spPr>
        <p:txBody>
          <a:bodyPr>
            <a:normAutofit/>
          </a:bodyPr>
          <a:lstStyle/>
          <a:p>
            <a:r>
              <a:rPr lang="en-US" sz="2400" dirty="0"/>
              <a:t>Bureaucracy and Processes</a:t>
            </a:r>
          </a:p>
          <a:p>
            <a:r>
              <a:rPr lang="en-US" sz="2400" dirty="0"/>
              <a:t>Financial Challenges</a:t>
            </a:r>
          </a:p>
          <a:p>
            <a:r>
              <a:rPr lang="en-US" sz="2400" dirty="0"/>
              <a:t>Resistance to DEIA+ and American Indian Collaboration</a:t>
            </a:r>
          </a:p>
          <a:p>
            <a:r>
              <a:rPr lang="en-US" sz="2400" dirty="0"/>
              <a:t>Marketing and Telling Our Story</a:t>
            </a:r>
          </a:p>
          <a:p>
            <a:r>
              <a:rPr lang="en-US" sz="2400" dirty="0"/>
              <a:t>Infrastructure Needs</a:t>
            </a:r>
          </a:p>
          <a:p>
            <a:r>
              <a:rPr lang="en-US" sz="2400" dirty="0"/>
              <a:t>Resistance to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FCC15-671A-7170-D107-C0721D760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1527111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Challenges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451E3-73FE-5D4E-F13E-5CA6610F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36" y="338391"/>
            <a:ext cx="9025128" cy="1188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Internal Scanning</a:t>
            </a:r>
          </a:p>
        </p:txBody>
      </p:sp>
    </p:spTree>
    <p:extLst>
      <p:ext uri="{BB962C8B-B14F-4D97-AF65-F5344CB8AC3E}">
        <p14:creationId xmlns:p14="http://schemas.microsoft.com/office/powerpoint/2010/main" val="354962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44FEA0-0983-8C97-0A88-DD180D595D08}"/>
              </a:ext>
            </a:extLst>
          </p:cNvPr>
          <p:cNvSpPr/>
          <p:nvPr/>
        </p:nvSpPr>
        <p:spPr>
          <a:xfrm>
            <a:off x="720666" y="1332649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Holistic Student Success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5AC153-8C3D-4547-882F-489A0B6C53EA}"/>
              </a:ext>
            </a:extLst>
          </p:cNvPr>
          <p:cNvSpPr/>
          <p:nvPr/>
        </p:nvSpPr>
        <p:spPr>
          <a:xfrm>
            <a:off x="720666" y="4206925"/>
            <a:ext cx="2743200" cy="1437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45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Diversity, Equity, and Inclusion</a:t>
            </a:r>
          </a:p>
        </p:txBody>
      </p:sp>
    </p:spTree>
    <p:extLst>
      <p:ext uri="{BB962C8B-B14F-4D97-AF65-F5344CB8AC3E}">
        <p14:creationId xmlns:p14="http://schemas.microsoft.com/office/powerpoint/2010/main" val="6108861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3FB70430C4446BCC2CAB84BC19D87" ma:contentTypeVersion="2" ma:contentTypeDescription="Create a new document." ma:contentTypeScope="" ma:versionID="cf340e4cd655f441b4292e454b7ddfd4">
  <xsd:schema xmlns:xsd="http://www.w3.org/2001/XMLSchema" xmlns:xs="http://www.w3.org/2001/XMLSchema" xmlns:p="http://schemas.microsoft.com/office/2006/metadata/properties" xmlns:ns2="2eaf7cfa-dcda-46b5-81fd-db5c67a921e4" targetNamespace="http://schemas.microsoft.com/office/2006/metadata/properties" ma:root="true" ma:fieldsID="49ef5cb3806acee40d07fcef5862cf70" ns2:_="">
    <xsd:import namespace="2eaf7cfa-dcda-46b5-81fd-db5c67a92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f7cfa-dcda-46b5-81fd-db5c67a92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168C52-EC49-422A-BE70-0B27E9D23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17735-80C3-4CE8-AB99-B5EE62435DAF}">
  <ds:schemaRefs>
    <ds:schemaRef ds:uri="2eaf7cfa-dcda-46b5-81fd-db5c67a921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E000BC-CD14-46EE-B38C-2E06ED7B30D7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2eaf7cfa-dcda-46b5-81fd-db5c67a921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309</TotalTime>
  <Words>873</Words>
  <Application>Microsoft Office PowerPoint</Application>
  <PresentationFormat>Widescreen</PresentationFormat>
  <Paragraphs>145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BSU &amp; NTC Strategic  Planning Forums</vt:lpstr>
      <vt:lpstr>What Is Strategic Planning?</vt:lpstr>
      <vt:lpstr>What Is Strategic Planning?</vt:lpstr>
      <vt:lpstr>BSU &amp; NTC Planning Charge &amp; Assumptions</vt:lpstr>
      <vt:lpstr>Threats</vt:lpstr>
      <vt:lpstr>Opportunities</vt:lpstr>
      <vt:lpstr>Internal Scanning</vt:lpstr>
      <vt:lpstr>Internal Scanning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Timeline</vt:lpstr>
      <vt:lpstr>Additional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Hoffman, John L</dc:creator>
  <cp:lastModifiedBy>Hoffman, John L</cp:lastModifiedBy>
  <cp:revision>2</cp:revision>
  <dcterms:created xsi:type="dcterms:W3CDTF">2022-11-06T15:23:26Z</dcterms:created>
  <dcterms:modified xsi:type="dcterms:W3CDTF">2022-12-13T16:44:57Z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0x0101006873FB70430C4446BCC2CAB84BC19D87</vt:lpwstr>
  </property>
</Properties>
</file>