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50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8683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Shape 1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Shape 1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Shape 1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Shape 14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Shape 1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Shape 1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Shape 14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Shape 1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Shape 14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Shape 1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Shape 1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Shape 15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Shape 1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Shape 15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Shape 1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Shape 15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Shape 1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Shape 1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Shape 15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Shape 1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Shape 1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Shape 15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Shape 1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Shape 15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Shape 1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Shape 15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3" name="Shape 1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Shape 15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Shape 1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Shape 15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" name="Shape 1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Shape 15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Shape 1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Shape 15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Shape 1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Shape 15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Shape 1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Shape 13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Shape 1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Shape 14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Shape 1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Shape 14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Shape 1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Shape 1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Shape 14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Shape 1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Shape 1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Shape 14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Shape 1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42107" y="1428750"/>
            <a:ext cx="6859800" cy="20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onsolas"/>
              <a:buNone/>
              <a:defRPr sz="41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2107" y="3829050"/>
            <a:ext cx="6859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1188926" y="3543276"/>
            <a:ext cx="6475875" cy="48005"/>
            <a:chOff x="-4110038" y="2703513"/>
            <a:chExt cx="17394239" cy="160336"/>
          </a:xfrm>
        </p:grpSpPr>
        <p:sp>
          <p:nvSpPr>
            <p:cNvPr id="15" name="Shape 15"/>
            <p:cNvSpPr/>
            <p:nvPr/>
          </p:nvSpPr>
          <p:spPr>
            <a:xfrm>
              <a:off x="12815888" y="2768600"/>
              <a:ext cx="468313" cy="19050"/>
            </a:xfrm>
            <a:custGeom>
              <a:avLst/>
              <a:gdLst/>
              <a:ahLst/>
              <a:cxnLst/>
              <a:rect l="0" t="0" r="0" b="0"/>
              <a:pathLst>
                <a:path w="244" h="8" extrusionOk="0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2380913" y="2755900"/>
              <a:ext cx="461963" cy="26987"/>
            </a:xfrm>
            <a:custGeom>
              <a:avLst/>
              <a:gdLst/>
              <a:ahLst/>
              <a:cxnLst/>
              <a:rect l="0" t="0" r="0" b="0"/>
              <a:pathLst>
                <a:path w="241" h="12" extrusionOk="0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2814300" y="2779713"/>
              <a:ext cx="1588" cy="0"/>
            </a:xfrm>
            <a:custGeom>
              <a:avLst/>
              <a:gdLst/>
              <a:ahLst/>
              <a:cxnLst/>
              <a:rect l="0" t="0" r="0" b="0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2738437" y="2795588"/>
              <a:ext cx="425450" cy="15875"/>
            </a:xfrm>
            <a:custGeom>
              <a:avLst/>
              <a:gdLst/>
              <a:ahLst/>
              <a:cxnLst/>
              <a:rect l="0" t="0" r="0" b="0"/>
              <a:pathLst>
                <a:path w="222" h="7" extrusionOk="0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-3646488" y="2800350"/>
              <a:ext cx="46038" cy="3175"/>
            </a:xfrm>
            <a:custGeom>
              <a:avLst/>
              <a:gdLst/>
              <a:ahLst/>
              <a:cxnLst/>
              <a:rect l="0" t="0" r="0" b="0"/>
              <a:pathLst>
                <a:path w="2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2627312" y="2816225"/>
              <a:ext cx="63500" cy="4762"/>
            </a:xfrm>
            <a:custGeom>
              <a:avLst/>
              <a:gdLst/>
              <a:ahLst/>
              <a:cxnLst/>
              <a:rect l="0" t="0" r="0" b="0"/>
              <a:pathLst>
                <a:path w="33" h="2" extrusionOk="0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103562" y="2741613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5" h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1227137" y="2836863"/>
              <a:ext cx="20638" cy="0"/>
            </a:xfrm>
            <a:custGeom>
              <a:avLst/>
              <a:gdLst/>
              <a:ahLst/>
              <a:cxnLst/>
              <a:rect l="0" t="0" r="0" b="0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3660775" y="2713038"/>
              <a:ext cx="331788" cy="20637"/>
            </a:xfrm>
            <a:custGeom>
              <a:avLst/>
              <a:gdLst/>
              <a:ahLst/>
              <a:cxnLst/>
              <a:rect l="0" t="0" r="0" b="0"/>
              <a:pathLst>
                <a:path w="173" h="9" extrusionOk="0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-1674813" y="2768600"/>
              <a:ext cx="1588" cy="0"/>
            </a:xfrm>
            <a:custGeom>
              <a:avLst/>
              <a:gdLst/>
              <a:ahLst/>
              <a:cxnLst/>
              <a:rect l="0" t="0" r="0" b="0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1673225" y="2767013"/>
              <a:ext cx="36513" cy="1587"/>
            </a:xfrm>
            <a:custGeom>
              <a:avLst/>
              <a:gdLst/>
              <a:ahLst/>
              <a:cxnLst/>
              <a:rect l="0" t="0" r="0" b="0"/>
              <a:pathLst>
                <a:path w="19" h="1" extrusionOk="0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2690812" y="2811463"/>
              <a:ext cx="47625" cy="4762"/>
            </a:xfrm>
            <a:custGeom>
              <a:avLst/>
              <a:gdLst/>
              <a:ahLst/>
              <a:cxnLst/>
              <a:rect l="0" t="0" r="0" b="0"/>
              <a:pathLst>
                <a:path w="25" h="2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2822575" y="2794000"/>
              <a:ext cx="163513" cy="4762"/>
            </a:xfrm>
            <a:custGeom>
              <a:avLst/>
              <a:gdLst/>
              <a:ahLst/>
              <a:cxnLst/>
              <a:rect l="0" t="0" r="0" b="0"/>
              <a:pathLst>
                <a:path w="85" h="2" extrusionOk="0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15962" y="2809875"/>
              <a:ext cx="1911349" cy="50800"/>
            </a:xfrm>
            <a:custGeom>
              <a:avLst/>
              <a:gdLst/>
              <a:ahLst/>
              <a:cxnLst/>
              <a:rect l="0" t="0" r="0" b="0"/>
              <a:pathLst>
                <a:path w="996" h="23" extrusionOk="0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1995487" y="2822575"/>
              <a:ext cx="20638" cy="0"/>
            </a:xfrm>
            <a:custGeom>
              <a:avLst/>
              <a:gdLst/>
              <a:ahLst/>
              <a:cxnLst/>
              <a:rect l="0" t="0" r="0" b="0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1630362" y="2830513"/>
              <a:ext cx="22225" cy="0"/>
            </a:xfrm>
            <a:custGeom>
              <a:avLst/>
              <a:gdLst/>
              <a:ahLst/>
              <a:cxnLst/>
              <a:rect l="0" t="0" r="0" b="0"/>
              <a:pathLst>
                <a:path w="12" h="120000" extrusionOk="0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2651125" y="2798763"/>
              <a:ext cx="46038" cy="1587"/>
            </a:xfrm>
            <a:custGeom>
              <a:avLst/>
              <a:gdLst/>
              <a:ahLst/>
              <a:cxnLst/>
              <a:rect l="0" t="0" r="0" b="0"/>
              <a:pathLst>
                <a:path w="24" h="1" extrusionOk="0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2698750" y="2809875"/>
              <a:ext cx="19050" cy="1587"/>
            </a:xfrm>
            <a:custGeom>
              <a:avLst/>
              <a:gdLst/>
              <a:ahLst/>
              <a:cxnLst/>
              <a:rect l="0" t="0" r="0" b="0"/>
              <a:pathLst>
                <a:path w="10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469900" y="2800350"/>
              <a:ext cx="23813" cy="3175"/>
            </a:xfrm>
            <a:custGeom>
              <a:avLst/>
              <a:gdLst/>
              <a:ahLst/>
              <a:cxnLst/>
              <a:rect l="0" t="0" r="0" b="0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998537" y="2811463"/>
              <a:ext cx="1076325" cy="20637"/>
            </a:xfrm>
            <a:custGeom>
              <a:avLst/>
              <a:gdLst/>
              <a:ahLst/>
              <a:cxnLst/>
              <a:rect l="0" t="0" r="0" b="0"/>
              <a:pathLst>
                <a:path w="561" h="9" extrusionOk="0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2495550" y="2803525"/>
              <a:ext cx="17463" cy="0"/>
            </a:xfrm>
            <a:custGeom>
              <a:avLst/>
              <a:gdLst/>
              <a:ahLst/>
              <a:cxnLst/>
              <a:rect l="0" t="0" r="0" b="0"/>
              <a:pathLst>
                <a:path w="9" h="120000" extrusionOk="0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2538412" y="2816225"/>
              <a:ext cx="1057275" cy="31750"/>
            </a:xfrm>
            <a:custGeom>
              <a:avLst/>
              <a:gdLst/>
              <a:ahLst/>
              <a:cxnLst/>
              <a:rect l="0" t="0" r="0" b="0"/>
              <a:pathLst>
                <a:path w="551" h="14" extrusionOk="0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11777663" y="2757488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5983288" y="2741613"/>
              <a:ext cx="38100" cy="0"/>
            </a:xfrm>
            <a:custGeom>
              <a:avLst/>
              <a:gdLst/>
              <a:ahLst/>
              <a:cxnLst/>
              <a:rect l="0" t="0" r="0" b="0"/>
              <a:pathLst>
                <a:path w="2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6832600" y="2713038"/>
              <a:ext cx="53975" cy="1587"/>
            </a:xfrm>
            <a:custGeom>
              <a:avLst/>
              <a:gdLst/>
              <a:ahLst/>
              <a:cxnLst/>
              <a:rect l="0" t="0" r="0" b="0"/>
              <a:pathLst>
                <a:path w="28" h="1" extrusionOk="0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11317288" y="2755900"/>
              <a:ext cx="9525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8534400" y="2735263"/>
              <a:ext cx="30163" cy="0"/>
            </a:xfrm>
            <a:custGeom>
              <a:avLst/>
              <a:gdLst/>
              <a:ahLst/>
              <a:cxnLst/>
              <a:rect l="0" t="0" r="0" b="0"/>
              <a:pathLst>
                <a:path w="16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6821488" y="2714625"/>
              <a:ext cx="9525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5583238" y="2719388"/>
              <a:ext cx="25400" cy="0"/>
            </a:xfrm>
            <a:custGeom>
              <a:avLst/>
              <a:gdLst/>
              <a:ahLst/>
              <a:cxnLst/>
              <a:rect l="0" t="0" r="0" b="0"/>
              <a:pathLst>
                <a:path w="13" h="120000" extrusionOk="0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5638800" y="2740025"/>
              <a:ext cx="23813" cy="1587"/>
            </a:xfrm>
            <a:custGeom>
              <a:avLst/>
              <a:gdLst/>
              <a:ahLst/>
              <a:cxnLst/>
              <a:rect l="0" t="0" r="0" b="0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4303712" y="2728913"/>
              <a:ext cx="50800" cy="0"/>
            </a:xfrm>
            <a:custGeom>
              <a:avLst/>
              <a:gdLst/>
              <a:ahLst/>
              <a:cxnLst/>
              <a:rect l="0" t="0" r="0" b="0"/>
              <a:pathLst>
                <a:path w="26" h="120000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5519738" y="2735263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12096750" y="2784475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2225338" y="2773363"/>
              <a:ext cx="46038" cy="0"/>
            </a:xfrm>
            <a:custGeom>
              <a:avLst/>
              <a:gdLst/>
              <a:ahLst/>
              <a:cxnLst/>
              <a:rect l="0" t="0" r="0" b="0"/>
              <a:pathLst>
                <a:path w="2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9274175" y="2746375"/>
              <a:ext cx="55563" cy="4762"/>
            </a:xfrm>
            <a:custGeom>
              <a:avLst/>
              <a:gdLst/>
              <a:ahLst/>
              <a:cxnLst/>
              <a:rect l="0" t="0" r="0" b="0"/>
              <a:pathLst>
                <a:path w="29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1847513" y="2827338"/>
              <a:ext cx="34925" cy="3175"/>
            </a:xfrm>
            <a:custGeom>
              <a:avLst/>
              <a:gdLst/>
              <a:ahLst/>
              <a:cxnLst/>
              <a:rect l="0" t="0" r="0" b="0"/>
              <a:pathLst>
                <a:path w="18" h="1" extrusionOk="0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11882438" y="2825750"/>
              <a:ext cx="25400" cy="1587"/>
            </a:xfrm>
            <a:custGeom>
              <a:avLst/>
              <a:gdLst/>
              <a:ahLst/>
              <a:cxnLst/>
              <a:rect l="0" t="0" r="0" b="0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8915400" y="2809875"/>
              <a:ext cx="15875" cy="1587"/>
            </a:xfrm>
            <a:custGeom>
              <a:avLst/>
              <a:gdLst/>
              <a:ahLst/>
              <a:cxnLst/>
              <a:rect l="0" t="0" r="0" b="0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12109450" y="2752725"/>
              <a:ext cx="454025" cy="23812"/>
            </a:xfrm>
            <a:custGeom>
              <a:avLst/>
              <a:gdLst/>
              <a:ahLst/>
              <a:cxnLst/>
              <a:rect l="0" t="0" r="0" b="0"/>
              <a:pathLst>
                <a:path w="236" h="10" extrusionOk="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12182475" y="2816225"/>
              <a:ext cx="9525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4348162" y="2827338"/>
              <a:ext cx="17463" cy="3175"/>
            </a:xfrm>
            <a:custGeom>
              <a:avLst/>
              <a:gdLst/>
              <a:ahLst/>
              <a:cxnLst/>
              <a:rect l="0" t="0" r="0" b="0"/>
              <a:pathLst>
                <a:path w="9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12071350" y="279082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4754563" y="2827338"/>
              <a:ext cx="4763" cy="0"/>
            </a:xfrm>
            <a:custGeom>
              <a:avLst/>
              <a:gdLst/>
              <a:ahLst/>
              <a:cxnLst/>
              <a:rect l="0" t="0" r="0" b="0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4852988" y="2719388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4759325" y="282733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654800" y="2805113"/>
              <a:ext cx="19050" cy="1587"/>
            </a:xfrm>
            <a:custGeom>
              <a:avLst/>
              <a:gdLst/>
              <a:ahLst/>
              <a:cxnLst/>
              <a:rect l="0" t="0" r="0" b="0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289675" y="2798763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9140825" y="2725738"/>
              <a:ext cx="44450" cy="0"/>
            </a:xfrm>
            <a:custGeom>
              <a:avLst/>
              <a:gdLst/>
              <a:ahLst/>
              <a:cxnLst/>
              <a:rect l="0" t="0" r="0" b="0"/>
              <a:pathLst>
                <a:path w="23" h="120000" extrusionOk="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4737100" y="2827338"/>
              <a:ext cx="17463" cy="3175"/>
            </a:xfrm>
            <a:custGeom>
              <a:avLst/>
              <a:gdLst/>
              <a:ahLst/>
              <a:cxnLst/>
              <a:rect l="0" t="0" r="0" b="0"/>
              <a:pathLst>
                <a:path w="9" h="1" extrusionOk="0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7239000" y="2779713"/>
              <a:ext cx="11113" cy="3175"/>
            </a:xfrm>
            <a:custGeom>
              <a:avLst/>
              <a:gdLst/>
              <a:ahLst/>
              <a:cxnLst/>
              <a:rect l="0" t="0" r="0" b="0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7181850" y="2773363"/>
              <a:ext cx="468313" cy="15875"/>
            </a:xfrm>
            <a:custGeom>
              <a:avLst/>
              <a:gdLst/>
              <a:ahLst/>
              <a:cxnLst/>
              <a:rect l="0" t="0" r="0" b="0"/>
              <a:pathLst>
                <a:path w="244" h="7" extrusionOk="0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7407275" y="2787650"/>
              <a:ext cx="26988" cy="0"/>
            </a:xfrm>
            <a:custGeom>
              <a:avLst/>
              <a:gdLst/>
              <a:ahLst/>
              <a:cxnLst/>
              <a:rect l="0" t="0" r="0" b="0"/>
              <a:pathLst>
                <a:path w="14" h="120000" extrusionOk="0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8123238" y="2794000"/>
              <a:ext cx="31750" cy="1587"/>
            </a:xfrm>
            <a:custGeom>
              <a:avLst/>
              <a:gdLst/>
              <a:ahLst/>
              <a:cxnLst/>
              <a:rect l="0" t="0" r="0" b="0"/>
              <a:pathLst>
                <a:path w="16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3070225" y="2794000"/>
              <a:ext cx="101600" cy="4762"/>
            </a:xfrm>
            <a:custGeom>
              <a:avLst/>
              <a:gdLst/>
              <a:ahLst/>
              <a:cxnLst/>
              <a:rect l="0" t="0" r="0" b="0"/>
              <a:pathLst>
                <a:path w="5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9963150" y="2778125"/>
              <a:ext cx="41275" cy="0"/>
            </a:xfrm>
            <a:custGeom>
              <a:avLst/>
              <a:gdLst/>
              <a:ahLst/>
              <a:cxnLst/>
              <a:rect l="0" t="0" r="0" b="0"/>
              <a:pathLst>
                <a:path w="21" h="120000" extrusionOk="0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7523163" y="2773363"/>
              <a:ext cx="30163" cy="3175"/>
            </a:xfrm>
            <a:custGeom>
              <a:avLst/>
              <a:gdLst/>
              <a:ahLst/>
              <a:cxnLst/>
              <a:rect l="0" t="0" r="0" b="0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10009188" y="2787650"/>
              <a:ext cx="115888" cy="3175"/>
            </a:xfrm>
            <a:custGeom>
              <a:avLst/>
              <a:gdLst/>
              <a:ahLst/>
              <a:cxnLst/>
              <a:rect l="0" t="0" r="0" b="0"/>
              <a:pathLst>
                <a:path w="60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0125075" y="2789238"/>
              <a:ext cx="1588" cy="0"/>
            </a:xfrm>
            <a:custGeom>
              <a:avLst/>
              <a:gdLst/>
              <a:ahLst/>
              <a:cxnLst/>
              <a:rect l="0" t="0" r="0" b="0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-4110038" y="2703513"/>
              <a:ext cx="16486192" cy="134937"/>
            </a:xfrm>
            <a:custGeom>
              <a:avLst/>
              <a:gdLst/>
              <a:ahLst/>
              <a:cxnLst/>
              <a:rect l="0" t="0" r="0" b="0"/>
              <a:pathLst>
                <a:path w="8594" h="60" extrusionOk="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2117388" y="2779713"/>
              <a:ext cx="127000" cy="4762"/>
            </a:xfrm>
            <a:custGeom>
              <a:avLst/>
              <a:gdLst/>
              <a:ahLst/>
              <a:cxnLst/>
              <a:rect l="0" t="0" r="0" b="0"/>
              <a:pathLst>
                <a:path w="66" h="2" extrusionOk="0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12182475" y="2787650"/>
              <a:ext cx="79375" cy="1587"/>
            </a:xfrm>
            <a:custGeom>
              <a:avLst/>
              <a:gdLst/>
              <a:ahLst/>
              <a:cxnLst/>
              <a:rect l="0" t="0" r="0" b="0"/>
              <a:pathLst>
                <a:path w="41" h="1" extrusionOk="0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2307888" y="2809875"/>
              <a:ext cx="249238" cy="15875"/>
            </a:xfrm>
            <a:custGeom>
              <a:avLst/>
              <a:gdLst/>
              <a:ahLst/>
              <a:cxnLst/>
              <a:rect l="0" t="0" r="0" b="0"/>
              <a:pathLst>
                <a:path w="130" h="7" extrusionOk="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2252325" y="2825750"/>
              <a:ext cx="73025" cy="1587"/>
            </a:xfrm>
            <a:custGeom>
              <a:avLst/>
              <a:gdLst/>
              <a:ahLst/>
              <a:cxnLst/>
              <a:rect l="0" t="0" r="0" b="0"/>
              <a:pathLst>
                <a:path w="38" h="1" extrusionOk="0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10779125" y="2733675"/>
              <a:ext cx="66675" cy="4762"/>
            </a:xfrm>
            <a:custGeom>
              <a:avLst/>
              <a:gdLst/>
              <a:ahLst/>
              <a:cxnLst/>
              <a:rect l="0" t="0" r="0" b="0"/>
              <a:pathLst>
                <a:path w="35" h="2" extrusionOk="0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-2471738" y="2738438"/>
              <a:ext cx="496888" cy="1587"/>
            </a:xfrm>
            <a:custGeom>
              <a:avLst/>
              <a:gdLst/>
              <a:ahLst/>
              <a:cxnLst/>
              <a:rect l="0" t="0" r="0" b="0"/>
              <a:pathLst>
                <a:path w="259" h="1" extrusionOk="0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9136063" y="2735263"/>
              <a:ext cx="387350" cy="14287"/>
            </a:xfrm>
            <a:custGeom>
              <a:avLst/>
              <a:gdLst/>
              <a:ahLst/>
              <a:cxnLst/>
              <a:rect l="0" t="0" r="0" b="0"/>
              <a:pathLst>
                <a:path w="202" h="6" extrusionOk="0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9139238" y="2725738"/>
              <a:ext cx="142875" cy="9525"/>
            </a:xfrm>
            <a:custGeom>
              <a:avLst/>
              <a:gdLst/>
              <a:ahLst/>
              <a:cxnLst/>
              <a:rect l="0" t="0" r="0" b="0"/>
              <a:pathLst>
                <a:path w="75" h="4" extrusionOk="0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9805988" y="2817813"/>
              <a:ext cx="39688" cy="3175"/>
            </a:xfrm>
            <a:custGeom>
              <a:avLst/>
              <a:gdLst/>
              <a:ahLst/>
              <a:cxnLst/>
              <a:rect l="0" t="0" r="0" b="0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8580438" y="2725738"/>
              <a:ext cx="66675" cy="3175"/>
            </a:xfrm>
            <a:custGeom>
              <a:avLst/>
              <a:gdLst/>
              <a:ahLst/>
              <a:cxnLst/>
              <a:rect l="0" t="0" r="0" b="0"/>
              <a:pathLst>
                <a:path w="35" h="1" extrusionOk="0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8647113" y="2725738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9794875" y="2830513"/>
              <a:ext cx="90488" cy="1587"/>
            </a:xfrm>
            <a:custGeom>
              <a:avLst/>
              <a:gdLst/>
              <a:ahLst/>
              <a:cxnLst/>
              <a:rect l="0" t="0" r="0" b="0"/>
              <a:pathLst>
                <a:path w="47" h="1" extrusionOk="0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9232900" y="2795588"/>
              <a:ext cx="84138" cy="3175"/>
            </a:xfrm>
            <a:custGeom>
              <a:avLst/>
              <a:gdLst/>
              <a:ahLst/>
              <a:cxnLst/>
              <a:rect l="0" t="0" r="0" b="0"/>
              <a:pathLst>
                <a:path w="44" h="1" extrusionOk="0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8158163" y="2725738"/>
              <a:ext cx="71438" cy="3175"/>
            </a:xfrm>
            <a:custGeom>
              <a:avLst/>
              <a:gdLst/>
              <a:ahLst/>
              <a:cxnLst/>
              <a:rect l="0" t="0" r="0" b="0"/>
              <a:pathLst>
                <a:path w="37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8734425" y="2814638"/>
              <a:ext cx="144463" cy="3175"/>
            </a:xfrm>
            <a:custGeom>
              <a:avLst/>
              <a:gdLst/>
              <a:ahLst/>
              <a:cxnLst/>
              <a:rect l="0" t="0" r="0" b="0"/>
              <a:pathLst>
                <a:path w="76" h="2" extrusionOk="0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8023225" y="2782888"/>
              <a:ext cx="26988" cy="1587"/>
            </a:xfrm>
            <a:custGeom>
              <a:avLst/>
              <a:gdLst/>
              <a:ahLst/>
              <a:cxnLst/>
              <a:rect l="0" t="0" r="0" b="0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8050213" y="2782888"/>
              <a:ext cx="77788" cy="1587"/>
            </a:xfrm>
            <a:custGeom>
              <a:avLst/>
              <a:gdLst/>
              <a:ahLst/>
              <a:cxnLst/>
              <a:rect l="0" t="0" r="0" b="0"/>
              <a:pathLst>
                <a:path w="4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7715250" y="2779713"/>
              <a:ext cx="90488" cy="7937"/>
            </a:xfrm>
            <a:custGeom>
              <a:avLst/>
              <a:gdLst/>
              <a:ahLst/>
              <a:cxnLst/>
              <a:rect l="0" t="0" r="0" b="0"/>
              <a:pathLst>
                <a:path w="47" h="3" extrusionOk="0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6508750" y="2713038"/>
              <a:ext cx="247650" cy="6350"/>
            </a:xfrm>
            <a:custGeom>
              <a:avLst/>
              <a:gdLst/>
              <a:ahLst/>
              <a:cxnLst/>
              <a:rect l="0" t="0" r="0" b="0"/>
              <a:pathLst>
                <a:path w="12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6756400" y="2713038"/>
              <a:ext cx="33338" cy="0"/>
            </a:xfrm>
            <a:custGeom>
              <a:avLst/>
              <a:gdLst/>
              <a:ahLst/>
              <a:cxnLst/>
              <a:rect l="0" t="0" r="0" b="0"/>
              <a:pathLst>
                <a:path w="1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8047038" y="2820988"/>
              <a:ext cx="58738" cy="4762"/>
            </a:xfrm>
            <a:custGeom>
              <a:avLst/>
              <a:gdLst/>
              <a:ahLst/>
              <a:cxnLst/>
              <a:rect l="0" t="0" r="0" b="0"/>
              <a:pathLst>
                <a:path w="31" h="2" extrusionOk="0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6348413" y="2711451"/>
              <a:ext cx="82550" cy="1587"/>
            </a:xfrm>
            <a:custGeom>
              <a:avLst/>
              <a:gdLst/>
              <a:ahLst/>
              <a:cxnLst/>
              <a:rect l="0" t="0" r="0" b="0"/>
              <a:pathLst>
                <a:path w="43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6734175" y="2771775"/>
              <a:ext cx="96838" cy="6350"/>
            </a:xfrm>
            <a:custGeom>
              <a:avLst/>
              <a:gdLst/>
              <a:ahLst/>
              <a:cxnLst/>
              <a:rect l="0" t="0" r="0" b="0"/>
              <a:pathLst>
                <a:path w="50" h="3" extrusionOk="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6091238" y="2722563"/>
              <a:ext cx="95250" cy="7937"/>
            </a:xfrm>
            <a:custGeom>
              <a:avLst/>
              <a:gdLst/>
              <a:ahLst/>
              <a:cxnLst/>
              <a:rect l="0" t="0" r="0" b="0"/>
              <a:pathLst>
                <a:path w="4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6559550" y="2773363"/>
              <a:ext cx="80963" cy="3175"/>
            </a:xfrm>
            <a:custGeom>
              <a:avLst/>
              <a:gdLst/>
              <a:ahLst/>
              <a:cxnLst/>
              <a:rect l="0" t="0" r="0" b="0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6640513" y="2806700"/>
              <a:ext cx="227013" cy="15875"/>
            </a:xfrm>
            <a:custGeom>
              <a:avLst/>
              <a:gdLst/>
              <a:ahLst/>
              <a:cxnLst/>
              <a:rect l="0" t="0" r="0" b="0"/>
              <a:pathLst>
                <a:path w="118" h="7" extrusionOk="0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6661150" y="2814638"/>
              <a:ext cx="34925" cy="1587"/>
            </a:xfrm>
            <a:custGeom>
              <a:avLst/>
              <a:gdLst/>
              <a:ahLst/>
              <a:cxnLst/>
              <a:rect l="0" t="0" r="0" b="0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5661025" y="2789238"/>
              <a:ext cx="23813" cy="1587"/>
            </a:xfrm>
            <a:custGeom>
              <a:avLst/>
              <a:gdLst/>
              <a:ahLst/>
              <a:cxnLst/>
              <a:rect l="0" t="0" r="0" b="0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6162675" y="2814638"/>
              <a:ext cx="258763" cy="7937"/>
            </a:xfrm>
            <a:custGeom>
              <a:avLst/>
              <a:gdLst/>
              <a:ahLst/>
              <a:cxnLst/>
              <a:rect l="0" t="0" r="0" b="0"/>
              <a:pathLst>
                <a:path w="135" h="4" extrusionOk="0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5019675" y="2713038"/>
              <a:ext cx="73025" cy="4762"/>
            </a:xfrm>
            <a:custGeom>
              <a:avLst/>
              <a:gdLst/>
              <a:ahLst/>
              <a:cxnLst/>
              <a:rect l="0" t="0" r="0" b="0"/>
              <a:pathLst>
                <a:path w="38" h="2" extrusionOk="0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5021263" y="2713038"/>
              <a:ext cx="11113" cy="0"/>
            </a:xfrm>
            <a:custGeom>
              <a:avLst/>
              <a:gdLst/>
              <a:ahLst/>
              <a:cxnLst/>
              <a:rect l="0" t="0" r="0" b="0"/>
              <a:pathLst>
                <a:path w="6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5864225" y="2784475"/>
              <a:ext cx="101600" cy="4762"/>
            </a:xfrm>
            <a:custGeom>
              <a:avLst/>
              <a:gdLst/>
              <a:ahLst/>
              <a:cxnLst/>
              <a:rect l="0" t="0" r="0" b="0"/>
              <a:pathLst>
                <a:path w="53" h="2" extrusionOk="0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4703763" y="2722563"/>
              <a:ext cx="84138" cy="1587"/>
            </a:xfrm>
            <a:custGeom>
              <a:avLst/>
              <a:gdLst/>
              <a:ahLst/>
              <a:cxnLst/>
              <a:rect l="0" t="0" r="0" b="0"/>
              <a:pathLst>
                <a:path w="44" h="1" extrusionOk="0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4264025" y="2713038"/>
              <a:ext cx="77788" cy="4762"/>
            </a:xfrm>
            <a:custGeom>
              <a:avLst/>
              <a:gdLst/>
              <a:ahLst/>
              <a:cxnLst/>
              <a:rect l="0" t="0" r="0" b="0"/>
              <a:pathLst>
                <a:path w="41" h="2" extrusionOk="0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4800600" y="2822575"/>
              <a:ext cx="117475" cy="7937"/>
            </a:xfrm>
            <a:custGeom>
              <a:avLst/>
              <a:gdLst/>
              <a:ahLst/>
              <a:cxnLst/>
              <a:rect l="0" t="0" r="0" b="0"/>
              <a:pathLst>
                <a:path w="61" h="3" extrusionOk="0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187325" y="2714625"/>
              <a:ext cx="1925637" cy="31750"/>
            </a:xfrm>
            <a:custGeom>
              <a:avLst/>
              <a:gdLst/>
              <a:ahLst/>
              <a:cxnLst/>
              <a:rect l="0" t="0" r="0" b="0"/>
              <a:pathLst>
                <a:path w="1004" h="14" extrusionOk="0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1947862" y="2735263"/>
              <a:ext cx="47625" cy="0"/>
            </a:xfrm>
            <a:custGeom>
              <a:avLst/>
              <a:gdLst/>
              <a:ahLst/>
              <a:cxnLst/>
              <a:rect l="0" t="0" r="0" b="0"/>
              <a:pathLst>
                <a:path w="2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112712" y="2724150"/>
              <a:ext cx="74613" cy="0"/>
            </a:xfrm>
            <a:custGeom>
              <a:avLst/>
              <a:gdLst/>
              <a:ahLst/>
              <a:cxnLst/>
              <a:rect l="0" t="0" r="0" b="0"/>
              <a:pathLst>
                <a:path w="39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2187575" y="2717800"/>
              <a:ext cx="176213" cy="6350"/>
            </a:xfrm>
            <a:custGeom>
              <a:avLst/>
              <a:gdLst/>
              <a:ahLst/>
              <a:cxnLst/>
              <a:rect l="0" t="0" r="0" b="0"/>
              <a:pathLst>
                <a:path w="92" h="3" extrusionOk="0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2112962" y="2714625"/>
              <a:ext cx="90488" cy="4762"/>
            </a:xfrm>
            <a:custGeom>
              <a:avLst/>
              <a:gdLst/>
              <a:ahLst/>
              <a:cxnLst/>
              <a:rect l="0" t="0" r="0" b="0"/>
              <a:pathLst>
                <a:path w="47" h="2" extrusionOk="0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2101850" y="2811463"/>
              <a:ext cx="71438" cy="3175"/>
            </a:xfrm>
            <a:custGeom>
              <a:avLst/>
              <a:gdLst/>
              <a:ahLst/>
              <a:cxnLst/>
              <a:rect l="0" t="0" r="0" b="0"/>
              <a:pathLst>
                <a:path w="37" h="1" extrusionOk="0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1724025" y="2805113"/>
              <a:ext cx="120650" cy="4762"/>
            </a:xfrm>
            <a:custGeom>
              <a:avLst/>
              <a:gdLst/>
              <a:ahLst/>
              <a:cxnLst/>
              <a:rect l="0" t="0" r="0" b="0"/>
              <a:pathLst>
                <a:path w="6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1744662" y="2833688"/>
              <a:ext cx="73025" cy="3175"/>
            </a:xfrm>
            <a:custGeom>
              <a:avLst/>
              <a:gdLst/>
              <a:ahLst/>
              <a:cxnLst/>
              <a:rect l="0" t="0" r="0" b="0"/>
              <a:pathLst>
                <a:path w="38" h="1" extrusionOk="0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-474663" y="2741613"/>
              <a:ext cx="34925" cy="0"/>
            </a:xfrm>
            <a:custGeom>
              <a:avLst/>
              <a:gdLst/>
              <a:ahLst/>
              <a:cxnLst/>
              <a:rect l="0" t="0" r="0" b="0"/>
              <a:pathLst>
                <a:path w="18" h="120000" extrusionOk="0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-947738" y="2725738"/>
              <a:ext cx="1239838" cy="19050"/>
            </a:xfrm>
            <a:custGeom>
              <a:avLst/>
              <a:gdLst/>
              <a:ahLst/>
              <a:cxnLst/>
              <a:rect l="0" t="0" r="0" b="0"/>
              <a:pathLst>
                <a:path w="647" h="8" extrusionOk="0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-1944688" y="2741613"/>
              <a:ext cx="4763" cy="0"/>
            </a:xfrm>
            <a:custGeom>
              <a:avLst/>
              <a:gdLst/>
              <a:ahLst/>
              <a:cxnLst/>
              <a:rect l="0" t="0" r="0" b="0"/>
              <a:pathLst>
                <a:path w="2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-1939925" y="2735263"/>
              <a:ext cx="173038" cy="6350"/>
            </a:xfrm>
            <a:custGeom>
              <a:avLst/>
              <a:gdLst/>
              <a:ahLst/>
              <a:cxnLst/>
              <a:rect l="0" t="0" r="0" b="0"/>
              <a:pathLst>
                <a:path w="90" h="3" extrusionOk="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773238" y="2733675"/>
              <a:ext cx="123825" cy="12700"/>
            </a:xfrm>
            <a:custGeom>
              <a:avLst/>
              <a:gdLst/>
              <a:ahLst/>
              <a:cxnLst/>
              <a:rect l="0" t="0" r="0" b="0"/>
              <a:pathLst>
                <a:path w="65" h="6" extrusionOk="0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-1057275" y="2735263"/>
              <a:ext cx="57150" cy="3175"/>
            </a:xfrm>
            <a:custGeom>
              <a:avLst/>
              <a:gdLst/>
              <a:ahLst/>
              <a:cxnLst/>
              <a:rect l="0" t="0" r="0" b="0"/>
              <a:pathLst>
                <a:path w="30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-1116013" y="2738438"/>
              <a:ext cx="58738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349375" y="2735263"/>
              <a:ext cx="84138" cy="0"/>
            </a:xfrm>
            <a:custGeom>
              <a:avLst/>
              <a:gdLst/>
              <a:ahLst/>
              <a:cxnLst/>
              <a:rect l="0" t="0" r="0" b="0"/>
              <a:pathLst>
                <a:path w="44" h="120000" extrusionOk="0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-1265238" y="2735263"/>
              <a:ext cx="65088" cy="3175"/>
            </a:xfrm>
            <a:custGeom>
              <a:avLst/>
              <a:gdLst/>
              <a:ahLst/>
              <a:cxnLst/>
              <a:rect l="0" t="0" r="0" b="0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-1219200" y="2728913"/>
              <a:ext cx="103188" cy="9525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25550" y="2830513"/>
              <a:ext cx="73025" cy="3175"/>
            </a:xfrm>
            <a:custGeom>
              <a:avLst/>
              <a:gdLst/>
              <a:ahLst/>
              <a:cxnLst/>
              <a:rect l="0" t="0" r="0" b="0"/>
              <a:pathLst>
                <a:path w="38" h="2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874712" y="2827338"/>
              <a:ext cx="39688" cy="3175"/>
            </a:xfrm>
            <a:custGeom>
              <a:avLst/>
              <a:gdLst/>
              <a:ahLst/>
              <a:cxnLst/>
              <a:rect l="0" t="0" r="0" b="0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417512" y="2827338"/>
              <a:ext cx="457200" cy="31750"/>
            </a:xfrm>
            <a:custGeom>
              <a:avLst/>
              <a:gdLst/>
              <a:ahLst/>
              <a:cxnLst/>
              <a:rect l="0" t="0" r="0" b="0"/>
              <a:pathLst>
                <a:path w="238" h="14" extrusionOk="0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755650" y="2859087"/>
              <a:ext cx="68263" cy="4762"/>
            </a:xfrm>
            <a:custGeom>
              <a:avLst/>
              <a:gdLst/>
              <a:ahLst/>
              <a:cxnLst/>
              <a:rect l="0" t="0" r="0" b="0"/>
              <a:pathLst>
                <a:path w="36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-133350" y="2798763"/>
              <a:ext cx="111125" cy="4762"/>
            </a:xfrm>
            <a:custGeom>
              <a:avLst/>
              <a:gdLst/>
              <a:ahLst/>
              <a:cxnLst/>
              <a:rect l="0" t="0" r="0" b="0"/>
              <a:pathLst>
                <a:path w="58" h="2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-22225" y="2800350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3" h="1" extrusionOk="0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-66675" y="2798763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3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-1566863" y="2730500"/>
              <a:ext cx="65088" cy="3175"/>
            </a:xfrm>
            <a:custGeom>
              <a:avLst/>
              <a:gdLst/>
              <a:ahLst/>
              <a:cxnLst/>
              <a:rect l="0" t="0" r="0" b="0"/>
              <a:pathLst>
                <a:path w="34" h="1" extrusionOk="0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-3175000" y="2740025"/>
              <a:ext cx="38100" cy="0"/>
            </a:xfrm>
            <a:custGeom>
              <a:avLst/>
              <a:gdLst/>
              <a:ahLst/>
              <a:cxnLst/>
              <a:rect l="0" t="0" r="0" b="0"/>
              <a:pathLst>
                <a:path w="20" h="120000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-3735388" y="2803525"/>
              <a:ext cx="6350" cy="1587"/>
            </a:xfrm>
            <a:custGeom>
              <a:avLst/>
              <a:gdLst/>
              <a:ahLst/>
              <a:cxnLst/>
              <a:rect l="0" t="0" r="0" b="0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-3924300" y="2803525"/>
              <a:ext cx="188913" cy="3175"/>
            </a:xfrm>
            <a:custGeom>
              <a:avLst/>
              <a:gdLst/>
              <a:ahLst/>
              <a:cxnLst/>
              <a:rect l="0" t="0" r="0" b="0"/>
              <a:pathLst>
                <a:path w="98" h="2" extrusionOk="0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Shape 1301"/>
          <p:cNvGrpSpPr/>
          <p:nvPr/>
        </p:nvGrpSpPr>
        <p:grpSpPr>
          <a:xfrm rot="5400000">
            <a:off x="5150165" y="2604586"/>
            <a:ext cx="4869403" cy="48019"/>
            <a:chOff x="1522413" y="1514475"/>
            <a:chExt cx="10569575" cy="64008"/>
          </a:xfrm>
        </p:grpSpPr>
        <p:sp>
          <p:nvSpPr>
            <p:cNvPr id="1302" name="Shape 1302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0" t="0" r="0" b="0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3" name="Shape 1303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4" name="Shape 1304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0" t="0" r="0" b="0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5" name="Shape 1305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0" t="0" r="0" b="0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6" name="Shape 1306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0" t="0" r="0" b="0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7" name="Shape 1307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0" t="0" r="0" b="0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8" name="Shape 1308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0" t="0" r="0" b="0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9" name="Shape 1309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0" t="0" r="0" b="0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0" name="Shape 1310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0" t="0" r="0" b="0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1" name="Shape 1311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2" name="Shape 1312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3" name="Shape 1313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4" name="Shape 1314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0" t="0" r="0" b="0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5" name="Shape 1315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0" t="0" r="0" b="0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6" name="Shape 1316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7" name="Shape 1317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0" t="0" r="0" b="0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8" name="Shape 1318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9" name="Shape 1319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0" name="Shape 1320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1" name="Shape 1321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0" t="0" r="0" b="0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2" name="Shape 1322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3" name="Shape 1323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0" t="0" r="0" b="0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4" name="Shape 1324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0" t="0" r="0" b="0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5" name="Shape 1325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0" t="0" r="0" b="0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6" name="Shape 1326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0" t="0" r="0" b="0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7" name="Shape 1327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8" name="Shape 1328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0" t="0" r="0" b="0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9" name="Shape 1329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0" t="0" r="0" b="0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0" name="Shape 1330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0" t="0" r="0" b="0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1" name="Shape 1331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0" t="0" r="0" b="0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2" name="Shape 1332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0" t="0" r="0" b="0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3" name="Shape 1333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4" name="Shape 1334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0" t="0" r="0" b="0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5" name="Shape 1335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0" t="0" r="0" b="0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6" name="Shape 1336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0" t="0" r="0" b="0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7" name="Shape 1337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0" t="0" r="0" b="0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8" name="Shape 1338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0" t="0" r="0" b="0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9" name="Shape 1339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0" t="0" r="0" b="0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0" name="Shape 1340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0" t="0" r="0" b="0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1" name="Shape 1341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0" t="0" r="0" b="0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2" name="Shape 1342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3" name="Shape 1343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4" name="Shape 1344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0" t="0" r="0" b="0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5" name="Shape 1345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6" name="Shape 1346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0" t="0" r="0" b="0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7" name="Shape 1347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8" name="Shape 1348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0" t="0" r="0" b="0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9" name="Shape 1349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0" name="Shape 1350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0" t="0" r="0" b="0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1" name="Shape 1351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0" t="0" r="0" b="0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2" name="Shape 1352"/>
            <p:cNvSpPr/>
            <p:nvPr/>
          </p:nvSpPr>
          <p:spPr>
            <a:xfrm>
              <a:off x="1562100" y="1514475"/>
              <a:ext cx="9563103" cy="64008"/>
            </a:xfrm>
            <a:custGeom>
              <a:avLst/>
              <a:gdLst/>
              <a:ahLst/>
              <a:cxnLst/>
              <a:rect l="0" t="0" r="0" b="0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3" name="Shape 1353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0" t="0" r="0" b="0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4" name="Shape 1354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5" name="Shape 1355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0" t="0" r="0" b="0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6" name="Shape 1356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0" t="0" r="0" b="0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7" name="Shape 1357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8" name="Shape 1358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9" name="Shape 1359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0" t="0" r="0" b="0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0" name="Shape 1360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0" t="0" r="0" b="0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1" name="Shape 1361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0" t="0" r="0" b="0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2" name="Shape 1362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0" t="0" r="0" b="0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3" name="Shape 1363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0" t="0" r="0" b="0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4" name="Shape 1364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0" t="0" r="0" b="0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5" name="Shape 1365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0" t="0" r="0" b="0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6" name="Shape 1366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0" t="0" r="0" b="0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7" name="Shape 1367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0" t="0" r="0" b="0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8" name="Shape 1368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0" t="0" r="0" b="0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9" name="Shape 1369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0" t="0" r="0" b="0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0" name="Shape 1370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0" t="0" r="0" b="0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1" name="Shape 1371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0" t="0" r="0" b="0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2" name="Shape 1372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3" name="Shape 1373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0" t="0" r="0" b="0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4" name="Shape 1374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0" t="0" r="0" b="0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5" name="Shape 1375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76" name="Shape 1376"/>
          <p:cNvSpPr txBox="1">
            <a:spLocks noGrp="1"/>
          </p:cNvSpPr>
          <p:nvPr>
            <p:ph type="title"/>
          </p:nvPr>
        </p:nvSpPr>
        <p:spPr>
          <a:xfrm rot="5400000">
            <a:off x="6074601" y="1904579"/>
            <a:ext cx="4426200" cy="1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olas"/>
              <a:buNone/>
              <a:defRPr sz="2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77" name="Shape 1377"/>
          <p:cNvSpPr txBox="1">
            <a:spLocks noGrp="1"/>
          </p:cNvSpPr>
          <p:nvPr>
            <p:ph type="body" idx="1"/>
          </p:nvPr>
        </p:nvSpPr>
        <p:spPr>
          <a:xfrm rot="5400000">
            <a:off x="1674115" y="-1009640"/>
            <a:ext cx="4423800" cy="6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Char char="–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78" name="Shape 1378"/>
          <p:cNvSpPr txBox="1">
            <a:spLocks noGrp="1"/>
          </p:cNvSpPr>
          <p:nvPr>
            <p:ph type="dt" idx="10"/>
          </p:nvPr>
        </p:nvSpPr>
        <p:spPr>
          <a:xfrm>
            <a:off x="6058286" y="4800601"/>
            <a:ext cx="9330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79" name="Shape 1379"/>
          <p:cNvSpPr txBox="1">
            <a:spLocks noGrp="1"/>
          </p:cNvSpPr>
          <p:nvPr>
            <p:ph type="ftr" idx="11"/>
          </p:nvPr>
        </p:nvSpPr>
        <p:spPr>
          <a:xfrm>
            <a:off x="1142107" y="4800601"/>
            <a:ext cx="47448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80" name="Shape 1380"/>
          <p:cNvSpPr txBox="1">
            <a:spLocks noGrp="1"/>
          </p:cNvSpPr>
          <p:nvPr>
            <p:ph type="sldNum" idx="12"/>
          </p:nvPr>
        </p:nvSpPr>
        <p:spPr>
          <a:xfrm>
            <a:off x="7144419" y="4800601"/>
            <a:ext cx="8574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1142114" y="1135856"/>
            <a:ext cx="7929295" cy="48006"/>
            <a:chOff x="1522413" y="1514475"/>
            <a:chExt cx="10569575" cy="64008"/>
          </a:xfrm>
        </p:grpSpPr>
        <p:sp>
          <p:nvSpPr>
            <p:cNvPr id="140" name="Shape 140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0" t="0" r="0" b="0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0" t="0" r="0" b="0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0" t="0" r="0" b="0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0" t="0" r="0" b="0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0" t="0" r="0" b="0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0" t="0" r="0" b="0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0" t="0" r="0" b="0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0" t="0" r="0" b="0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0" t="0" r="0" b="0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0" t="0" r="0" b="0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0" t="0" r="0" b="0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0" t="0" r="0" b="0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0" t="0" r="0" b="0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0" t="0" r="0" b="0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0" t="0" r="0" b="0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0" t="0" r="0" b="0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0" t="0" r="0" b="0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0" t="0" r="0" b="0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0" t="0" r="0" b="0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0" t="0" r="0" b="0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0" t="0" r="0" b="0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0" t="0" r="0" b="0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0" t="0" r="0" b="0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0" t="0" r="0" b="0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0" t="0" r="0" b="0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0" t="0" r="0" b="0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0" t="0" r="0" b="0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0" t="0" r="0" b="0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0" t="0" r="0" b="0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0" t="0" r="0" b="0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0" t="0" r="0" b="0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0" t="0" r="0" b="0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0" t="0" r="0" b="0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0" t="0" r="0" b="0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562100" y="1514475"/>
              <a:ext cx="9563103" cy="64008"/>
            </a:xfrm>
            <a:custGeom>
              <a:avLst/>
              <a:gdLst/>
              <a:ahLst/>
              <a:cxnLst/>
              <a:rect l="0" t="0" r="0" b="0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0" t="0" r="0" b="0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0" t="0" r="0" b="0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0" t="0" r="0" b="0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0" t="0" r="0" b="0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0" t="0" r="0" b="0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0" t="0" r="0" b="0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0" t="0" r="0" b="0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0" t="0" r="0" b="0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0" t="0" r="0" b="0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0" t="0" r="0" b="0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0" t="0" r="0" b="0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0" t="0" r="0" b="0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0" t="0" r="0" b="0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0" t="0" r="0" b="0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0" t="0" r="0" b="0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0" t="0" r="0" b="0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0" t="0" r="0" b="0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0" t="0" r="0" b="0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olas"/>
              <a:buNone/>
              <a:defRPr sz="2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Char char="–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>
            <a:off x="6058286" y="4800601"/>
            <a:ext cx="9330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1142107" y="4800601"/>
            <a:ext cx="47448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7144419" y="4800601"/>
            <a:ext cx="8574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Shape 224"/>
          <p:cNvGrpSpPr/>
          <p:nvPr/>
        </p:nvGrpSpPr>
        <p:grpSpPr>
          <a:xfrm>
            <a:off x="1188926" y="3543276"/>
            <a:ext cx="6475875" cy="48005"/>
            <a:chOff x="-4110038" y="2703513"/>
            <a:chExt cx="17394239" cy="160336"/>
          </a:xfrm>
        </p:grpSpPr>
        <p:sp>
          <p:nvSpPr>
            <p:cNvPr id="225" name="Shape 225"/>
            <p:cNvSpPr/>
            <p:nvPr/>
          </p:nvSpPr>
          <p:spPr>
            <a:xfrm>
              <a:off x="12815888" y="2768600"/>
              <a:ext cx="468313" cy="19050"/>
            </a:xfrm>
            <a:custGeom>
              <a:avLst/>
              <a:gdLst/>
              <a:ahLst/>
              <a:cxnLst/>
              <a:rect l="0" t="0" r="0" b="0"/>
              <a:pathLst>
                <a:path w="244" h="8" extrusionOk="0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12380913" y="2755900"/>
              <a:ext cx="461963" cy="26987"/>
            </a:xfrm>
            <a:custGeom>
              <a:avLst/>
              <a:gdLst/>
              <a:ahLst/>
              <a:cxnLst/>
              <a:rect l="0" t="0" r="0" b="0"/>
              <a:pathLst>
                <a:path w="241" h="12" extrusionOk="0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12814300" y="2779713"/>
              <a:ext cx="1588" cy="0"/>
            </a:xfrm>
            <a:custGeom>
              <a:avLst/>
              <a:gdLst/>
              <a:ahLst/>
              <a:cxnLst/>
              <a:rect l="0" t="0" r="0" b="0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2738437" y="2795588"/>
              <a:ext cx="425450" cy="15875"/>
            </a:xfrm>
            <a:custGeom>
              <a:avLst/>
              <a:gdLst/>
              <a:ahLst/>
              <a:cxnLst/>
              <a:rect l="0" t="0" r="0" b="0"/>
              <a:pathLst>
                <a:path w="222" h="7" extrusionOk="0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-3646488" y="2800350"/>
              <a:ext cx="46038" cy="3175"/>
            </a:xfrm>
            <a:custGeom>
              <a:avLst/>
              <a:gdLst/>
              <a:ahLst/>
              <a:cxnLst/>
              <a:rect l="0" t="0" r="0" b="0"/>
              <a:pathLst>
                <a:path w="2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2627312" y="2816225"/>
              <a:ext cx="63500" cy="4762"/>
            </a:xfrm>
            <a:custGeom>
              <a:avLst/>
              <a:gdLst/>
              <a:ahLst/>
              <a:cxnLst/>
              <a:rect l="0" t="0" r="0" b="0"/>
              <a:pathLst>
                <a:path w="33" h="2" extrusionOk="0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3103562" y="2741613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5" h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1227137" y="2836863"/>
              <a:ext cx="20638" cy="0"/>
            </a:xfrm>
            <a:custGeom>
              <a:avLst/>
              <a:gdLst/>
              <a:ahLst/>
              <a:cxnLst/>
              <a:rect l="0" t="0" r="0" b="0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3660775" y="2713038"/>
              <a:ext cx="331788" cy="20637"/>
            </a:xfrm>
            <a:custGeom>
              <a:avLst/>
              <a:gdLst/>
              <a:ahLst/>
              <a:cxnLst/>
              <a:rect l="0" t="0" r="0" b="0"/>
              <a:pathLst>
                <a:path w="173" h="9" extrusionOk="0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-1674813" y="2768600"/>
              <a:ext cx="1588" cy="0"/>
            </a:xfrm>
            <a:custGeom>
              <a:avLst/>
              <a:gdLst/>
              <a:ahLst/>
              <a:cxnLst/>
              <a:rect l="0" t="0" r="0" b="0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-1673225" y="2767013"/>
              <a:ext cx="36513" cy="1587"/>
            </a:xfrm>
            <a:custGeom>
              <a:avLst/>
              <a:gdLst/>
              <a:ahLst/>
              <a:cxnLst/>
              <a:rect l="0" t="0" r="0" b="0"/>
              <a:pathLst>
                <a:path w="19" h="1" extrusionOk="0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690812" y="2811463"/>
              <a:ext cx="47625" cy="4762"/>
            </a:xfrm>
            <a:custGeom>
              <a:avLst/>
              <a:gdLst/>
              <a:ahLst/>
              <a:cxnLst/>
              <a:rect l="0" t="0" r="0" b="0"/>
              <a:pathLst>
                <a:path w="25" h="2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2822575" y="2794000"/>
              <a:ext cx="163513" cy="4762"/>
            </a:xfrm>
            <a:custGeom>
              <a:avLst/>
              <a:gdLst/>
              <a:ahLst/>
              <a:cxnLst/>
              <a:rect l="0" t="0" r="0" b="0"/>
              <a:pathLst>
                <a:path w="85" h="2" extrusionOk="0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715962" y="2809875"/>
              <a:ext cx="1911349" cy="50800"/>
            </a:xfrm>
            <a:custGeom>
              <a:avLst/>
              <a:gdLst/>
              <a:ahLst/>
              <a:cxnLst/>
              <a:rect l="0" t="0" r="0" b="0"/>
              <a:pathLst>
                <a:path w="996" h="23" extrusionOk="0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1995487" y="2822575"/>
              <a:ext cx="20638" cy="0"/>
            </a:xfrm>
            <a:custGeom>
              <a:avLst/>
              <a:gdLst/>
              <a:ahLst/>
              <a:cxnLst/>
              <a:rect l="0" t="0" r="0" b="0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1630362" y="2830513"/>
              <a:ext cx="22225" cy="0"/>
            </a:xfrm>
            <a:custGeom>
              <a:avLst/>
              <a:gdLst/>
              <a:ahLst/>
              <a:cxnLst/>
              <a:rect l="0" t="0" r="0" b="0"/>
              <a:pathLst>
                <a:path w="12" h="120000" extrusionOk="0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2651125" y="2798763"/>
              <a:ext cx="46038" cy="1587"/>
            </a:xfrm>
            <a:custGeom>
              <a:avLst/>
              <a:gdLst/>
              <a:ahLst/>
              <a:cxnLst/>
              <a:rect l="0" t="0" r="0" b="0"/>
              <a:pathLst>
                <a:path w="24" h="1" extrusionOk="0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2698750" y="2809875"/>
              <a:ext cx="19050" cy="1587"/>
            </a:xfrm>
            <a:custGeom>
              <a:avLst/>
              <a:gdLst/>
              <a:ahLst/>
              <a:cxnLst/>
              <a:rect l="0" t="0" r="0" b="0"/>
              <a:pathLst>
                <a:path w="10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469900" y="2800350"/>
              <a:ext cx="23813" cy="3175"/>
            </a:xfrm>
            <a:custGeom>
              <a:avLst/>
              <a:gdLst/>
              <a:ahLst/>
              <a:cxnLst/>
              <a:rect l="0" t="0" r="0" b="0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998537" y="2811463"/>
              <a:ext cx="1076325" cy="20637"/>
            </a:xfrm>
            <a:custGeom>
              <a:avLst/>
              <a:gdLst/>
              <a:ahLst/>
              <a:cxnLst/>
              <a:rect l="0" t="0" r="0" b="0"/>
              <a:pathLst>
                <a:path w="561" h="9" extrusionOk="0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495550" y="2803525"/>
              <a:ext cx="17463" cy="0"/>
            </a:xfrm>
            <a:custGeom>
              <a:avLst/>
              <a:gdLst/>
              <a:ahLst/>
              <a:cxnLst/>
              <a:rect l="0" t="0" r="0" b="0"/>
              <a:pathLst>
                <a:path w="9" h="120000" extrusionOk="0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538412" y="2816225"/>
              <a:ext cx="1057275" cy="31750"/>
            </a:xfrm>
            <a:custGeom>
              <a:avLst/>
              <a:gdLst/>
              <a:ahLst/>
              <a:cxnLst/>
              <a:rect l="0" t="0" r="0" b="0"/>
              <a:pathLst>
                <a:path w="551" h="14" extrusionOk="0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11777663" y="2757488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5983288" y="2741613"/>
              <a:ext cx="38100" cy="0"/>
            </a:xfrm>
            <a:custGeom>
              <a:avLst/>
              <a:gdLst/>
              <a:ahLst/>
              <a:cxnLst/>
              <a:rect l="0" t="0" r="0" b="0"/>
              <a:pathLst>
                <a:path w="2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6832600" y="2713038"/>
              <a:ext cx="53975" cy="1587"/>
            </a:xfrm>
            <a:custGeom>
              <a:avLst/>
              <a:gdLst/>
              <a:ahLst/>
              <a:cxnLst/>
              <a:rect l="0" t="0" r="0" b="0"/>
              <a:pathLst>
                <a:path w="28" h="1" extrusionOk="0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11317288" y="2755900"/>
              <a:ext cx="9525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534400" y="2735263"/>
              <a:ext cx="30163" cy="0"/>
            </a:xfrm>
            <a:custGeom>
              <a:avLst/>
              <a:gdLst/>
              <a:ahLst/>
              <a:cxnLst/>
              <a:rect l="0" t="0" r="0" b="0"/>
              <a:pathLst>
                <a:path w="16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6821488" y="2714625"/>
              <a:ext cx="9525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5583238" y="2719388"/>
              <a:ext cx="25400" cy="0"/>
            </a:xfrm>
            <a:custGeom>
              <a:avLst/>
              <a:gdLst/>
              <a:ahLst/>
              <a:cxnLst/>
              <a:rect l="0" t="0" r="0" b="0"/>
              <a:pathLst>
                <a:path w="13" h="120000" extrusionOk="0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5638800" y="2740025"/>
              <a:ext cx="23813" cy="1587"/>
            </a:xfrm>
            <a:custGeom>
              <a:avLst/>
              <a:gdLst/>
              <a:ahLst/>
              <a:cxnLst/>
              <a:rect l="0" t="0" r="0" b="0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4303712" y="2728913"/>
              <a:ext cx="50800" cy="0"/>
            </a:xfrm>
            <a:custGeom>
              <a:avLst/>
              <a:gdLst/>
              <a:ahLst/>
              <a:cxnLst/>
              <a:rect l="0" t="0" r="0" b="0"/>
              <a:pathLst>
                <a:path w="26" h="120000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5519738" y="2735263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12096750" y="2784475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2225338" y="2773363"/>
              <a:ext cx="46038" cy="0"/>
            </a:xfrm>
            <a:custGeom>
              <a:avLst/>
              <a:gdLst/>
              <a:ahLst/>
              <a:cxnLst/>
              <a:rect l="0" t="0" r="0" b="0"/>
              <a:pathLst>
                <a:path w="2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9274175" y="2746375"/>
              <a:ext cx="55563" cy="4762"/>
            </a:xfrm>
            <a:custGeom>
              <a:avLst/>
              <a:gdLst/>
              <a:ahLst/>
              <a:cxnLst/>
              <a:rect l="0" t="0" r="0" b="0"/>
              <a:pathLst>
                <a:path w="29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1847513" y="2827338"/>
              <a:ext cx="34925" cy="3175"/>
            </a:xfrm>
            <a:custGeom>
              <a:avLst/>
              <a:gdLst/>
              <a:ahLst/>
              <a:cxnLst/>
              <a:rect l="0" t="0" r="0" b="0"/>
              <a:pathLst>
                <a:path w="18" h="1" extrusionOk="0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11882438" y="2825750"/>
              <a:ext cx="25400" cy="1587"/>
            </a:xfrm>
            <a:custGeom>
              <a:avLst/>
              <a:gdLst/>
              <a:ahLst/>
              <a:cxnLst/>
              <a:rect l="0" t="0" r="0" b="0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8915400" y="2809875"/>
              <a:ext cx="15875" cy="1587"/>
            </a:xfrm>
            <a:custGeom>
              <a:avLst/>
              <a:gdLst/>
              <a:ahLst/>
              <a:cxnLst/>
              <a:rect l="0" t="0" r="0" b="0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12109450" y="2752725"/>
              <a:ext cx="454025" cy="23812"/>
            </a:xfrm>
            <a:custGeom>
              <a:avLst/>
              <a:gdLst/>
              <a:ahLst/>
              <a:cxnLst/>
              <a:rect l="0" t="0" r="0" b="0"/>
              <a:pathLst>
                <a:path w="236" h="10" extrusionOk="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12182475" y="2816225"/>
              <a:ext cx="9525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4348162" y="2827338"/>
              <a:ext cx="17463" cy="3175"/>
            </a:xfrm>
            <a:custGeom>
              <a:avLst/>
              <a:gdLst/>
              <a:ahLst/>
              <a:cxnLst/>
              <a:rect l="0" t="0" r="0" b="0"/>
              <a:pathLst>
                <a:path w="9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12071350" y="279082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4754563" y="2827338"/>
              <a:ext cx="4763" cy="0"/>
            </a:xfrm>
            <a:custGeom>
              <a:avLst/>
              <a:gdLst/>
              <a:ahLst/>
              <a:cxnLst/>
              <a:rect l="0" t="0" r="0" b="0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4852988" y="2719388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4759325" y="282733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6654800" y="2805113"/>
              <a:ext cx="19050" cy="1587"/>
            </a:xfrm>
            <a:custGeom>
              <a:avLst/>
              <a:gdLst/>
              <a:ahLst/>
              <a:cxnLst/>
              <a:rect l="0" t="0" r="0" b="0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6289675" y="2798763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9140825" y="2725738"/>
              <a:ext cx="44450" cy="0"/>
            </a:xfrm>
            <a:custGeom>
              <a:avLst/>
              <a:gdLst/>
              <a:ahLst/>
              <a:cxnLst/>
              <a:rect l="0" t="0" r="0" b="0"/>
              <a:pathLst>
                <a:path w="23" h="120000" extrusionOk="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4737100" y="2827338"/>
              <a:ext cx="17463" cy="3175"/>
            </a:xfrm>
            <a:custGeom>
              <a:avLst/>
              <a:gdLst/>
              <a:ahLst/>
              <a:cxnLst/>
              <a:rect l="0" t="0" r="0" b="0"/>
              <a:pathLst>
                <a:path w="9" h="1" extrusionOk="0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7239000" y="2779713"/>
              <a:ext cx="11113" cy="3175"/>
            </a:xfrm>
            <a:custGeom>
              <a:avLst/>
              <a:gdLst/>
              <a:ahLst/>
              <a:cxnLst/>
              <a:rect l="0" t="0" r="0" b="0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181850" y="2773363"/>
              <a:ext cx="468313" cy="15875"/>
            </a:xfrm>
            <a:custGeom>
              <a:avLst/>
              <a:gdLst/>
              <a:ahLst/>
              <a:cxnLst/>
              <a:rect l="0" t="0" r="0" b="0"/>
              <a:pathLst>
                <a:path w="244" h="7" extrusionOk="0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7407275" y="2787650"/>
              <a:ext cx="26988" cy="0"/>
            </a:xfrm>
            <a:custGeom>
              <a:avLst/>
              <a:gdLst/>
              <a:ahLst/>
              <a:cxnLst/>
              <a:rect l="0" t="0" r="0" b="0"/>
              <a:pathLst>
                <a:path w="14" h="120000" extrusionOk="0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8123238" y="2794000"/>
              <a:ext cx="31750" cy="1587"/>
            </a:xfrm>
            <a:custGeom>
              <a:avLst/>
              <a:gdLst/>
              <a:ahLst/>
              <a:cxnLst/>
              <a:rect l="0" t="0" r="0" b="0"/>
              <a:pathLst>
                <a:path w="16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3070225" y="2794000"/>
              <a:ext cx="101600" cy="4762"/>
            </a:xfrm>
            <a:custGeom>
              <a:avLst/>
              <a:gdLst/>
              <a:ahLst/>
              <a:cxnLst/>
              <a:rect l="0" t="0" r="0" b="0"/>
              <a:pathLst>
                <a:path w="5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9963150" y="2778125"/>
              <a:ext cx="41275" cy="0"/>
            </a:xfrm>
            <a:custGeom>
              <a:avLst/>
              <a:gdLst/>
              <a:ahLst/>
              <a:cxnLst/>
              <a:rect l="0" t="0" r="0" b="0"/>
              <a:pathLst>
                <a:path w="21" h="120000" extrusionOk="0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7523163" y="2773363"/>
              <a:ext cx="30163" cy="3175"/>
            </a:xfrm>
            <a:custGeom>
              <a:avLst/>
              <a:gdLst/>
              <a:ahLst/>
              <a:cxnLst/>
              <a:rect l="0" t="0" r="0" b="0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0009188" y="2787650"/>
              <a:ext cx="115888" cy="3175"/>
            </a:xfrm>
            <a:custGeom>
              <a:avLst/>
              <a:gdLst/>
              <a:ahLst/>
              <a:cxnLst/>
              <a:rect l="0" t="0" r="0" b="0"/>
              <a:pathLst>
                <a:path w="60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10125075" y="2789238"/>
              <a:ext cx="1588" cy="0"/>
            </a:xfrm>
            <a:custGeom>
              <a:avLst/>
              <a:gdLst/>
              <a:ahLst/>
              <a:cxnLst/>
              <a:rect l="0" t="0" r="0" b="0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-4110038" y="2703513"/>
              <a:ext cx="16486192" cy="134937"/>
            </a:xfrm>
            <a:custGeom>
              <a:avLst/>
              <a:gdLst/>
              <a:ahLst/>
              <a:cxnLst/>
              <a:rect l="0" t="0" r="0" b="0"/>
              <a:pathLst>
                <a:path w="8594" h="60" extrusionOk="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12117388" y="2779713"/>
              <a:ext cx="127000" cy="4762"/>
            </a:xfrm>
            <a:custGeom>
              <a:avLst/>
              <a:gdLst/>
              <a:ahLst/>
              <a:cxnLst/>
              <a:rect l="0" t="0" r="0" b="0"/>
              <a:pathLst>
                <a:path w="66" h="2" extrusionOk="0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12182475" y="2787650"/>
              <a:ext cx="79375" cy="1587"/>
            </a:xfrm>
            <a:custGeom>
              <a:avLst/>
              <a:gdLst/>
              <a:ahLst/>
              <a:cxnLst/>
              <a:rect l="0" t="0" r="0" b="0"/>
              <a:pathLst>
                <a:path w="41" h="1" extrusionOk="0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12307888" y="2809875"/>
              <a:ext cx="249238" cy="15875"/>
            </a:xfrm>
            <a:custGeom>
              <a:avLst/>
              <a:gdLst/>
              <a:ahLst/>
              <a:cxnLst/>
              <a:rect l="0" t="0" r="0" b="0"/>
              <a:pathLst>
                <a:path w="130" h="7" extrusionOk="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12252325" y="2825750"/>
              <a:ext cx="73025" cy="1587"/>
            </a:xfrm>
            <a:custGeom>
              <a:avLst/>
              <a:gdLst/>
              <a:ahLst/>
              <a:cxnLst/>
              <a:rect l="0" t="0" r="0" b="0"/>
              <a:pathLst>
                <a:path w="38" h="1" extrusionOk="0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10779125" y="2733675"/>
              <a:ext cx="66675" cy="4762"/>
            </a:xfrm>
            <a:custGeom>
              <a:avLst/>
              <a:gdLst/>
              <a:ahLst/>
              <a:cxnLst/>
              <a:rect l="0" t="0" r="0" b="0"/>
              <a:pathLst>
                <a:path w="35" h="2" extrusionOk="0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-2471738" y="2738438"/>
              <a:ext cx="496888" cy="1587"/>
            </a:xfrm>
            <a:custGeom>
              <a:avLst/>
              <a:gdLst/>
              <a:ahLst/>
              <a:cxnLst/>
              <a:rect l="0" t="0" r="0" b="0"/>
              <a:pathLst>
                <a:path w="259" h="1" extrusionOk="0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9136063" y="2735263"/>
              <a:ext cx="387350" cy="14287"/>
            </a:xfrm>
            <a:custGeom>
              <a:avLst/>
              <a:gdLst/>
              <a:ahLst/>
              <a:cxnLst/>
              <a:rect l="0" t="0" r="0" b="0"/>
              <a:pathLst>
                <a:path w="202" h="6" extrusionOk="0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9139238" y="2725738"/>
              <a:ext cx="142875" cy="9525"/>
            </a:xfrm>
            <a:custGeom>
              <a:avLst/>
              <a:gdLst/>
              <a:ahLst/>
              <a:cxnLst/>
              <a:rect l="0" t="0" r="0" b="0"/>
              <a:pathLst>
                <a:path w="75" h="4" extrusionOk="0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9805988" y="2817813"/>
              <a:ext cx="39688" cy="3175"/>
            </a:xfrm>
            <a:custGeom>
              <a:avLst/>
              <a:gdLst/>
              <a:ahLst/>
              <a:cxnLst/>
              <a:rect l="0" t="0" r="0" b="0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8580438" y="2725738"/>
              <a:ext cx="66675" cy="3175"/>
            </a:xfrm>
            <a:custGeom>
              <a:avLst/>
              <a:gdLst/>
              <a:ahLst/>
              <a:cxnLst/>
              <a:rect l="0" t="0" r="0" b="0"/>
              <a:pathLst>
                <a:path w="35" h="1" extrusionOk="0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8647113" y="2725738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9794875" y="2830513"/>
              <a:ext cx="90488" cy="1587"/>
            </a:xfrm>
            <a:custGeom>
              <a:avLst/>
              <a:gdLst/>
              <a:ahLst/>
              <a:cxnLst/>
              <a:rect l="0" t="0" r="0" b="0"/>
              <a:pathLst>
                <a:path w="47" h="1" extrusionOk="0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9232900" y="2795588"/>
              <a:ext cx="84138" cy="3175"/>
            </a:xfrm>
            <a:custGeom>
              <a:avLst/>
              <a:gdLst/>
              <a:ahLst/>
              <a:cxnLst/>
              <a:rect l="0" t="0" r="0" b="0"/>
              <a:pathLst>
                <a:path w="44" h="1" extrusionOk="0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8158163" y="2725738"/>
              <a:ext cx="71438" cy="3175"/>
            </a:xfrm>
            <a:custGeom>
              <a:avLst/>
              <a:gdLst/>
              <a:ahLst/>
              <a:cxnLst/>
              <a:rect l="0" t="0" r="0" b="0"/>
              <a:pathLst>
                <a:path w="37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8734425" y="2814638"/>
              <a:ext cx="144463" cy="3175"/>
            </a:xfrm>
            <a:custGeom>
              <a:avLst/>
              <a:gdLst/>
              <a:ahLst/>
              <a:cxnLst/>
              <a:rect l="0" t="0" r="0" b="0"/>
              <a:pathLst>
                <a:path w="76" h="2" extrusionOk="0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8023225" y="2782888"/>
              <a:ext cx="26988" cy="1587"/>
            </a:xfrm>
            <a:custGeom>
              <a:avLst/>
              <a:gdLst/>
              <a:ahLst/>
              <a:cxnLst/>
              <a:rect l="0" t="0" r="0" b="0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8050213" y="2782888"/>
              <a:ext cx="77788" cy="1587"/>
            </a:xfrm>
            <a:custGeom>
              <a:avLst/>
              <a:gdLst/>
              <a:ahLst/>
              <a:cxnLst/>
              <a:rect l="0" t="0" r="0" b="0"/>
              <a:pathLst>
                <a:path w="4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7715250" y="2779713"/>
              <a:ext cx="90488" cy="7937"/>
            </a:xfrm>
            <a:custGeom>
              <a:avLst/>
              <a:gdLst/>
              <a:ahLst/>
              <a:cxnLst/>
              <a:rect l="0" t="0" r="0" b="0"/>
              <a:pathLst>
                <a:path w="47" h="3" extrusionOk="0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08750" y="2713038"/>
              <a:ext cx="247650" cy="6350"/>
            </a:xfrm>
            <a:custGeom>
              <a:avLst/>
              <a:gdLst/>
              <a:ahLst/>
              <a:cxnLst/>
              <a:rect l="0" t="0" r="0" b="0"/>
              <a:pathLst>
                <a:path w="12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756400" y="2713038"/>
              <a:ext cx="33338" cy="0"/>
            </a:xfrm>
            <a:custGeom>
              <a:avLst/>
              <a:gdLst/>
              <a:ahLst/>
              <a:cxnLst/>
              <a:rect l="0" t="0" r="0" b="0"/>
              <a:pathLst>
                <a:path w="1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8047038" y="2820988"/>
              <a:ext cx="58738" cy="4762"/>
            </a:xfrm>
            <a:custGeom>
              <a:avLst/>
              <a:gdLst/>
              <a:ahLst/>
              <a:cxnLst/>
              <a:rect l="0" t="0" r="0" b="0"/>
              <a:pathLst>
                <a:path w="31" h="2" extrusionOk="0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348413" y="2711451"/>
              <a:ext cx="82550" cy="1587"/>
            </a:xfrm>
            <a:custGeom>
              <a:avLst/>
              <a:gdLst/>
              <a:ahLst/>
              <a:cxnLst/>
              <a:rect l="0" t="0" r="0" b="0"/>
              <a:pathLst>
                <a:path w="43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34175" y="2771775"/>
              <a:ext cx="96838" cy="6350"/>
            </a:xfrm>
            <a:custGeom>
              <a:avLst/>
              <a:gdLst/>
              <a:ahLst/>
              <a:cxnLst/>
              <a:rect l="0" t="0" r="0" b="0"/>
              <a:pathLst>
                <a:path w="50" h="3" extrusionOk="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091238" y="2722563"/>
              <a:ext cx="95250" cy="7937"/>
            </a:xfrm>
            <a:custGeom>
              <a:avLst/>
              <a:gdLst/>
              <a:ahLst/>
              <a:cxnLst/>
              <a:rect l="0" t="0" r="0" b="0"/>
              <a:pathLst>
                <a:path w="4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559550" y="2773363"/>
              <a:ext cx="80963" cy="3175"/>
            </a:xfrm>
            <a:custGeom>
              <a:avLst/>
              <a:gdLst/>
              <a:ahLst/>
              <a:cxnLst/>
              <a:rect l="0" t="0" r="0" b="0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640513" y="2806700"/>
              <a:ext cx="227013" cy="15875"/>
            </a:xfrm>
            <a:custGeom>
              <a:avLst/>
              <a:gdLst/>
              <a:ahLst/>
              <a:cxnLst/>
              <a:rect l="0" t="0" r="0" b="0"/>
              <a:pathLst>
                <a:path w="118" h="7" extrusionOk="0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661150" y="2814638"/>
              <a:ext cx="34925" cy="1587"/>
            </a:xfrm>
            <a:custGeom>
              <a:avLst/>
              <a:gdLst/>
              <a:ahLst/>
              <a:cxnLst/>
              <a:rect l="0" t="0" r="0" b="0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5661025" y="2789238"/>
              <a:ext cx="23813" cy="1587"/>
            </a:xfrm>
            <a:custGeom>
              <a:avLst/>
              <a:gdLst/>
              <a:ahLst/>
              <a:cxnLst/>
              <a:rect l="0" t="0" r="0" b="0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162675" y="2814638"/>
              <a:ext cx="258763" cy="7937"/>
            </a:xfrm>
            <a:custGeom>
              <a:avLst/>
              <a:gdLst/>
              <a:ahLst/>
              <a:cxnLst/>
              <a:rect l="0" t="0" r="0" b="0"/>
              <a:pathLst>
                <a:path w="135" h="4" extrusionOk="0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5019675" y="2713038"/>
              <a:ext cx="73025" cy="4762"/>
            </a:xfrm>
            <a:custGeom>
              <a:avLst/>
              <a:gdLst/>
              <a:ahLst/>
              <a:cxnLst/>
              <a:rect l="0" t="0" r="0" b="0"/>
              <a:pathLst>
                <a:path w="38" h="2" extrusionOk="0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5021263" y="2713038"/>
              <a:ext cx="11113" cy="0"/>
            </a:xfrm>
            <a:custGeom>
              <a:avLst/>
              <a:gdLst/>
              <a:ahLst/>
              <a:cxnLst/>
              <a:rect l="0" t="0" r="0" b="0"/>
              <a:pathLst>
                <a:path w="6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5864225" y="2784475"/>
              <a:ext cx="101600" cy="4762"/>
            </a:xfrm>
            <a:custGeom>
              <a:avLst/>
              <a:gdLst/>
              <a:ahLst/>
              <a:cxnLst/>
              <a:rect l="0" t="0" r="0" b="0"/>
              <a:pathLst>
                <a:path w="53" h="2" extrusionOk="0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4703763" y="2722563"/>
              <a:ext cx="84138" cy="1587"/>
            </a:xfrm>
            <a:custGeom>
              <a:avLst/>
              <a:gdLst/>
              <a:ahLst/>
              <a:cxnLst/>
              <a:rect l="0" t="0" r="0" b="0"/>
              <a:pathLst>
                <a:path w="44" h="1" extrusionOk="0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4264025" y="2713038"/>
              <a:ext cx="77788" cy="4762"/>
            </a:xfrm>
            <a:custGeom>
              <a:avLst/>
              <a:gdLst/>
              <a:ahLst/>
              <a:cxnLst/>
              <a:rect l="0" t="0" r="0" b="0"/>
              <a:pathLst>
                <a:path w="41" h="2" extrusionOk="0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4800600" y="2822575"/>
              <a:ext cx="117475" cy="7937"/>
            </a:xfrm>
            <a:custGeom>
              <a:avLst/>
              <a:gdLst/>
              <a:ahLst/>
              <a:cxnLst/>
              <a:rect l="0" t="0" r="0" b="0"/>
              <a:pathLst>
                <a:path w="61" h="3" extrusionOk="0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187325" y="2714625"/>
              <a:ext cx="1925637" cy="31750"/>
            </a:xfrm>
            <a:custGeom>
              <a:avLst/>
              <a:gdLst/>
              <a:ahLst/>
              <a:cxnLst/>
              <a:rect l="0" t="0" r="0" b="0"/>
              <a:pathLst>
                <a:path w="1004" h="14" extrusionOk="0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1947862" y="2735263"/>
              <a:ext cx="47625" cy="0"/>
            </a:xfrm>
            <a:custGeom>
              <a:avLst/>
              <a:gdLst/>
              <a:ahLst/>
              <a:cxnLst/>
              <a:rect l="0" t="0" r="0" b="0"/>
              <a:pathLst>
                <a:path w="2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112712" y="2724150"/>
              <a:ext cx="74613" cy="0"/>
            </a:xfrm>
            <a:custGeom>
              <a:avLst/>
              <a:gdLst/>
              <a:ahLst/>
              <a:cxnLst/>
              <a:rect l="0" t="0" r="0" b="0"/>
              <a:pathLst>
                <a:path w="39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2187575" y="2717800"/>
              <a:ext cx="176213" cy="6350"/>
            </a:xfrm>
            <a:custGeom>
              <a:avLst/>
              <a:gdLst/>
              <a:ahLst/>
              <a:cxnLst/>
              <a:rect l="0" t="0" r="0" b="0"/>
              <a:pathLst>
                <a:path w="92" h="3" extrusionOk="0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2112962" y="2714625"/>
              <a:ext cx="90488" cy="4762"/>
            </a:xfrm>
            <a:custGeom>
              <a:avLst/>
              <a:gdLst/>
              <a:ahLst/>
              <a:cxnLst/>
              <a:rect l="0" t="0" r="0" b="0"/>
              <a:pathLst>
                <a:path w="47" h="2" extrusionOk="0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2101850" y="2811463"/>
              <a:ext cx="71438" cy="3175"/>
            </a:xfrm>
            <a:custGeom>
              <a:avLst/>
              <a:gdLst/>
              <a:ahLst/>
              <a:cxnLst/>
              <a:rect l="0" t="0" r="0" b="0"/>
              <a:pathLst>
                <a:path w="37" h="1" extrusionOk="0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1724025" y="2805113"/>
              <a:ext cx="120650" cy="4762"/>
            </a:xfrm>
            <a:custGeom>
              <a:avLst/>
              <a:gdLst/>
              <a:ahLst/>
              <a:cxnLst/>
              <a:rect l="0" t="0" r="0" b="0"/>
              <a:pathLst>
                <a:path w="6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1744662" y="2833688"/>
              <a:ext cx="73025" cy="3175"/>
            </a:xfrm>
            <a:custGeom>
              <a:avLst/>
              <a:gdLst/>
              <a:ahLst/>
              <a:cxnLst/>
              <a:rect l="0" t="0" r="0" b="0"/>
              <a:pathLst>
                <a:path w="38" h="1" extrusionOk="0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-474663" y="2741613"/>
              <a:ext cx="34925" cy="0"/>
            </a:xfrm>
            <a:custGeom>
              <a:avLst/>
              <a:gdLst/>
              <a:ahLst/>
              <a:cxnLst/>
              <a:rect l="0" t="0" r="0" b="0"/>
              <a:pathLst>
                <a:path w="18" h="120000" extrusionOk="0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-947738" y="2725738"/>
              <a:ext cx="1239838" cy="19050"/>
            </a:xfrm>
            <a:custGeom>
              <a:avLst/>
              <a:gdLst/>
              <a:ahLst/>
              <a:cxnLst/>
              <a:rect l="0" t="0" r="0" b="0"/>
              <a:pathLst>
                <a:path w="647" h="8" extrusionOk="0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-1944688" y="2741613"/>
              <a:ext cx="4763" cy="0"/>
            </a:xfrm>
            <a:custGeom>
              <a:avLst/>
              <a:gdLst/>
              <a:ahLst/>
              <a:cxnLst/>
              <a:rect l="0" t="0" r="0" b="0"/>
              <a:pathLst>
                <a:path w="2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-1939925" y="2735263"/>
              <a:ext cx="173038" cy="6350"/>
            </a:xfrm>
            <a:custGeom>
              <a:avLst/>
              <a:gdLst/>
              <a:ahLst/>
              <a:cxnLst/>
              <a:rect l="0" t="0" r="0" b="0"/>
              <a:pathLst>
                <a:path w="90" h="3" extrusionOk="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-1773238" y="2733675"/>
              <a:ext cx="123825" cy="12700"/>
            </a:xfrm>
            <a:custGeom>
              <a:avLst/>
              <a:gdLst/>
              <a:ahLst/>
              <a:cxnLst/>
              <a:rect l="0" t="0" r="0" b="0"/>
              <a:pathLst>
                <a:path w="65" h="6" extrusionOk="0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-1057275" y="2735263"/>
              <a:ext cx="57150" cy="3175"/>
            </a:xfrm>
            <a:custGeom>
              <a:avLst/>
              <a:gdLst/>
              <a:ahLst/>
              <a:cxnLst/>
              <a:rect l="0" t="0" r="0" b="0"/>
              <a:pathLst>
                <a:path w="30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-1116013" y="2738438"/>
              <a:ext cx="58738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-1349375" y="2735263"/>
              <a:ext cx="84138" cy="0"/>
            </a:xfrm>
            <a:custGeom>
              <a:avLst/>
              <a:gdLst/>
              <a:ahLst/>
              <a:cxnLst/>
              <a:rect l="0" t="0" r="0" b="0"/>
              <a:pathLst>
                <a:path w="44" h="120000" extrusionOk="0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-1265238" y="2735263"/>
              <a:ext cx="65088" cy="3175"/>
            </a:xfrm>
            <a:custGeom>
              <a:avLst/>
              <a:gdLst/>
              <a:ahLst/>
              <a:cxnLst/>
              <a:rect l="0" t="0" r="0" b="0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-1219200" y="2728913"/>
              <a:ext cx="103188" cy="9525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1225550" y="2830513"/>
              <a:ext cx="73025" cy="3175"/>
            </a:xfrm>
            <a:custGeom>
              <a:avLst/>
              <a:gdLst/>
              <a:ahLst/>
              <a:cxnLst/>
              <a:rect l="0" t="0" r="0" b="0"/>
              <a:pathLst>
                <a:path w="38" h="2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874712" y="2827338"/>
              <a:ext cx="39688" cy="3175"/>
            </a:xfrm>
            <a:custGeom>
              <a:avLst/>
              <a:gdLst/>
              <a:ahLst/>
              <a:cxnLst/>
              <a:rect l="0" t="0" r="0" b="0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417512" y="2827338"/>
              <a:ext cx="457200" cy="31750"/>
            </a:xfrm>
            <a:custGeom>
              <a:avLst/>
              <a:gdLst/>
              <a:ahLst/>
              <a:cxnLst/>
              <a:rect l="0" t="0" r="0" b="0"/>
              <a:pathLst>
                <a:path w="238" h="14" extrusionOk="0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755650" y="2859087"/>
              <a:ext cx="68263" cy="4762"/>
            </a:xfrm>
            <a:custGeom>
              <a:avLst/>
              <a:gdLst/>
              <a:ahLst/>
              <a:cxnLst/>
              <a:rect l="0" t="0" r="0" b="0"/>
              <a:pathLst>
                <a:path w="36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-133350" y="2798763"/>
              <a:ext cx="111125" cy="4762"/>
            </a:xfrm>
            <a:custGeom>
              <a:avLst/>
              <a:gdLst/>
              <a:ahLst/>
              <a:cxnLst/>
              <a:rect l="0" t="0" r="0" b="0"/>
              <a:pathLst>
                <a:path w="58" h="2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-22225" y="2800350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3" h="1" extrusionOk="0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-66675" y="2798763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3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-1566863" y="2730500"/>
              <a:ext cx="65088" cy="3175"/>
            </a:xfrm>
            <a:custGeom>
              <a:avLst/>
              <a:gdLst/>
              <a:ahLst/>
              <a:cxnLst/>
              <a:rect l="0" t="0" r="0" b="0"/>
              <a:pathLst>
                <a:path w="34" h="1" extrusionOk="0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-3175000" y="2740025"/>
              <a:ext cx="38100" cy="0"/>
            </a:xfrm>
            <a:custGeom>
              <a:avLst/>
              <a:gdLst/>
              <a:ahLst/>
              <a:cxnLst/>
              <a:rect l="0" t="0" r="0" b="0"/>
              <a:pathLst>
                <a:path w="20" h="120000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-3735388" y="2803525"/>
              <a:ext cx="6350" cy="1587"/>
            </a:xfrm>
            <a:custGeom>
              <a:avLst/>
              <a:gdLst/>
              <a:ahLst/>
              <a:cxnLst/>
              <a:rect l="0" t="0" r="0" b="0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-3924300" y="2803525"/>
              <a:ext cx="188913" cy="3175"/>
            </a:xfrm>
            <a:custGeom>
              <a:avLst/>
              <a:gdLst/>
              <a:ahLst/>
              <a:cxnLst/>
              <a:rect l="0" t="0" r="0" b="0"/>
              <a:pathLst>
                <a:path w="98" h="2" extrusionOk="0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1142107" y="1428750"/>
            <a:ext cx="6859800" cy="20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onsolas"/>
              <a:buNone/>
              <a:defRPr sz="33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1142107" y="3826894"/>
            <a:ext cx="68598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nsola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nsolas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nsolas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nsolas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dt" idx="10"/>
          </p:nvPr>
        </p:nvSpPr>
        <p:spPr>
          <a:xfrm>
            <a:off x="6058286" y="4800601"/>
            <a:ext cx="9330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ftr" idx="11"/>
          </p:nvPr>
        </p:nvSpPr>
        <p:spPr>
          <a:xfrm>
            <a:off x="1142107" y="4800601"/>
            <a:ext cx="47448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7144419" y="4800601"/>
            <a:ext cx="8574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Shape 354"/>
          <p:cNvGrpSpPr/>
          <p:nvPr/>
        </p:nvGrpSpPr>
        <p:grpSpPr>
          <a:xfrm>
            <a:off x="1142114" y="1135856"/>
            <a:ext cx="7929295" cy="48006"/>
            <a:chOff x="1522413" y="1514475"/>
            <a:chExt cx="10569575" cy="64008"/>
          </a:xfrm>
        </p:grpSpPr>
        <p:sp>
          <p:nvSpPr>
            <p:cNvPr id="355" name="Shape 355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0" t="0" r="0" b="0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0" t="0" r="0" b="0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0" t="0" r="0" b="0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0" t="0" r="0" b="0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0" t="0" r="0" b="0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0" t="0" r="0" b="0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0" t="0" r="0" b="0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0" t="0" r="0" b="0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0" t="0" r="0" b="0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0" t="0" r="0" b="0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0" t="0" r="0" b="0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0" t="0" r="0" b="0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0" t="0" r="0" b="0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0" t="0" r="0" b="0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0" t="0" r="0" b="0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0" t="0" r="0" b="0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0" t="0" r="0" b="0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0" t="0" r="0" b="0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0" t="0" r="0" b="0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0" t="0" r="0" b="0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0" t="0" r="0" b="0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0" t="0" r="0" b="0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0" t="0" r="0" b="0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0" t="0" r="0" b="0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0" t="0" r="0" b="0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0" t="0" r="0" b="0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0" t="0" r="0" b="0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0" t="0" r="0" b="0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0" t="0" r="0" b="0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0" t="0" r="0" b="0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0" t="0" r="0" b="0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0" t="0" r="0" b="0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0" t="0" r="0" b="0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0" t="0" r="0" b="0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1562100" y="1514475"/>
              <a:ext cx="9563103" cy="64008"/>
            </a:xfrm>
            <a:custGeom>
              <a:avLst/>
              <a:gdLst/>
              <a:ahLst/>
              <a:cxnLst/>
              <a:rect l="0" t="0" r="0" b="0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0" t="0" r="0" b="0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0" t="0" r="0" b="0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0" t="0" r="0" b="0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0" t="0" r="0" b="0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0" t="0" r="0" b="0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0" t="0" r="0" b="0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0" t="0" r="0" b="0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0" t="0" r="0" b="0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0" t="0" r="0" b="0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0" t="0" r="0" b="0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0" t="0" r="0" b="0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0" t="0" r="0" b="0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0" t="0" r="0" b="0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0" t="0" r="0" b="0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0" t="0" r="0" b="0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0" t="0" r="0" b="0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0" t="0" r="0" b="0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0" t="0" r="0" b="0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olas"/>
              <a:buNone/>
              <a:defRPr sz="2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1142107" y="1428750"/>
            <a:ext cx="3315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Char char="–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body" idx="2"/>
          </p:nvPr>
        </p:nvSpPr>
        <p:spPr>
          <a:xfrm>
            <a:off x="4686332" y="1428750"/>
            <a:ext cx="3315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Char char="–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dt" idx="10"/>
          </p:nvPr>
        </p:nvSpPr>
        <p:spPr>
          <a:xfrm>
            <a:off x="6058286" y="4800601"/>
            <a:ext cx="9330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ftr" idx="11"/>
          </p:nvPr>
        </p:nvSpPr>
        <p:spPr>
          <a:xfrm>
            <a:off x="1142107" y="4800601"/>
            <a:ext cx="47448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7144419" y="4800601"/>
            <a:ext cx="8574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Shape 436"/>
          <p:cNvGrpSpPr/>
          <p:nvPr/>
        </p:nvGrpSpPr>
        <p:grpSpPr>
          <a:xfrm>
            <a:off x="1142114" y="1135856"/>
            <a:ext cx="7929295" cy="48006"/>
            <a:chOff x="1522413" y="1514475"/>
            <a:chExt cx="10569575" cy="64008"/>
          </a:xfrm>
        </p:grpSpPr>
        <p:sp>
          <p:nvSpPr>
            <p:cNvPr id="437" name="Shape 437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0" t="0" r="0" b="0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0" t="0" r="0" b="0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0" t="0" r="0" b="0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0" t="0" r="0" b="0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0" t="0" r="0" b="0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0" t="0" r="0" b="0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0" t="0" r="0" b="0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0" t="0" r="0" b="0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0" t="0" r="0" b="0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0" t="0" r="0" b="0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0" t="0" r="0" b="0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0" t="0" r="0" b="0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0" t="0" r="0" b="0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0" t="0" r="0" b="0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0" t="0" r="0" b="0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0" t="0" r="0" b="0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0" t="0" r="0" b="0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0" t="0" r="0" b="0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0" t="0" r="0" b="0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0" t="0" r="0" b="0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0" t="0" r="0" b="0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0" t="0" r="0" b="0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0" t="0" r="0" b="0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0" t="0" r="0" b="0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0" t="0" r="0" b="0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0" t="0" r="0" b="0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0" t="0" r="0" b="0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0" t="0" r="0" b="0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0" t="0" r="0" b="0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0" t="0" r="0" b="0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0" t="0" r="0" b="0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0" t="0" r="0" b="0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0" t="0" r="0" b="0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0" t="0" r="0" b="0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1562100" y="1514475"/>
              <a:ext cx="9563103" cy="64008"/>
            </a:xfrm>
            <a:custGeom>
              <a:avLst/>
              <a:gdLst/>
              <a:ahLst/>
              <a:cxnLst/>
              <a:rect l="0" t="0" r="0" b="0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0" t="0" r="0" b="0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0" t="0" r="0" b="0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0" t="0" r="0" b="0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0" t="0" r="0" b="0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0" t="0" r="0" b="0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0" t="0" r="0" b="0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0" t="0" r="0" b="0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0" t="0" r="0" b="0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0" t="0" r="0" b="0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0" t="0" r="0" b="0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0" t="0" r="0" b="0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0" t="0" r="0" b="0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0" t="0" r="0" b="0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0" t="0" r="0" b="0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0" t="0" r="0" b="0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0" t="0" r="0" b="0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0" t="0" r="0" b="0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0" t="0" r="0" b="0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olas"/>
              <a:buNone/>
              <a:defRPr sz="2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1142107" y="1428750"/>
            <a:ext cx="3313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  <a:defRPr sz="15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body" idx="2"/>
          </p:nvPr>
        </p:nvSpPr>
        <p:spPr>
          <a:xfrm>
            <a:off x="1142107" y="2114549"/>
            <a:ext cx="33132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Char char="–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4" name="Shape 514"/>
          <p:cNvSpPr txBox="1">
            <a:spLocks noGrp="1"/>
          </p:cNvSpPr>
          <p:nvPr>
            <p:ph type="body" idx="3"/>
          </p:nvPr>
        </p:nvSpPr>
        <p:spPr>
          <a:xfrm>
            <a:off x="4688616" y="1428750"/>
            <a:ext cx="3313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  <a:defRPr sz="15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4"/>
          </p:nvPr>
        </p:nvSpPr>
        <p:spPr>
          <a:xfrm>
            <a:off x="4688616" y="2114549"/>
            <a:ext cx="33132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Char char="–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dt" idx="10"/>
          </p:nvPr>
        </p:nvSpPr>
        <p:spPr>
          <a:xfrm>
            <a:off x="6058286" y="4800601"/>
            <a:ext cx="9330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ftr" idx="11"/>
          </p:nvPr>
        </p:nvSpPr>
        <p:spPr>
          <a:xfrm>
            <a:off x="1142107" y="4800601"/>
            <a:ext cx="47448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sldNum" idx="12"/>
          </p:nvPr>
        </p:nvSpPr>
        <p:spPr>
          <a:xfrm>
            <a:off x="7144419" y="4800601"/>
            <a:ext cx="8574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Shape 520"/>
          <p:cNvGrpSpPr/>
          <p:nvPr/>
        </p:nvGrpSpPr>
        <p:grpSpPr>
          <a:xfrm>
            <a:off x="1142114" y="1135856"/>
            <a:ext cx="7929295" cy="48006"/>
            <a:chOff x="1522413" y="1514475"/>
            <a:chExt cx="10569575" cy="64008"/>
          </a:xfrm>
        </p:grpSpPr>
        <p:sp>
          <p:nvSpPr>
            <p:cNvPr id="521" name="Shape 521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0" t="0" r="0" b="0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0" t="0" r="0" b="0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0" t="0" r="0" b="0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0" t="0" r="0" b="0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0" t="0" r="0" b="0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0" t="0" r="0" b="0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0" t="0" r="0" b="0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0" t="0" r="0" b="0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0" t="0" r="0" b="0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0" t="0" r="0" b="0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0" t="0" r="0" b="0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0" t="0" r="0" b="0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0" t="0" r="0" b="0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0" t="0" r="0" b="0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0" t="0" r="0" b="0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0" t="0" r="0" b="0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0" t="0" r="0" b="0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0" t="0" r="0" b="0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0" t="0" r="0" b="0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0" name="Shape 550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0" t="0" r="0" b="0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0" t="0" r="0" b="0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3" name="Shape 553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0" t="0" r="0" b="0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0" t="0" r="0" b="0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0" t="0" r="0" b="0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0" t="0" r="0" b="0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0" t="0" r="0" b="0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0" t="0" r="0" b="0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0" t="0" r="0" b="0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0" t="0" r="0" b="0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0" t="0" r="0" b="0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0" t="0" r="0" b="0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0" t="0" r="0" b="0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0" t="0" r="0" b="0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0" t="0" r="0" b="0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1562100" y="1514475"/>
              <a:ext cx="9563103" cy="64008"/>
            </a:xfrm>
            <a:custGeom>
              <a:avLst/>
              <a:gdLst/>
              <a:ahLst/>
              <a:cxnLst/>
              <a:rect l="0" t="0" r="0" b="0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0" t="0" r="0" b="0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0" t="0" r="0" b="0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0" t="0" r="0" b="0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0" t="0" r="0" b="0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0" t="0" r="0" b="0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0" t="0" r="0" b="0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0" t="0" r="0" b="0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0" t="0" r="0" b="0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0" t="0" r="0" b="0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0" t="0" r="0" b="0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0" t="0" r="0" b="0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0" t="0" r="0" b="0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0" t="0" r="0" b="0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0" t="0" r="0" b="0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9" name="Shape 589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0" t="0" r="0" b="0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0" t="0" r="0" b="0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0" t="0" r="0" b="0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0" t="0" r="0" b="0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olas"/>
              <a:buNone/>
              <a:defRPr sz="2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96" name="Shape 596"/>
          <p:cNvSpPr txBox="1">
            <a:spLocks noGrp="1"/>
          </p:cNvSpPr>
          <p:nvPr>
            <p:ph type="dt" idx="10"/>
          </p:nvPr>
        </p:nvSpPr>
        <p:spPr>
          <a:xfrm>
            <a:off x="6058286" y="4800601"/>
            <a:ext cx="9330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ftr" idx="11"/>
          </p:nvPr>
        </p:nvSpPr>
        <p:spPr>
          <a:xfrm>
            <a:off x="1142107" y="4800601"/>
            <a:ext cx="47448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8" name="Shape 598"/>
          <p:cNvSpPr txBox="1">
            <a:spLocks noGrp="1"/>
          </p:cNvSpPr>
          <p:nvPr>
            <p:ph type="sldNum" idx="12"/>
          </p:nvPr>
        </p:nvSpPr>
        <p:spPr>
          <a:xfrm>
            <a:off x="7144419" y="4800601"/>
            <a:ext cx="8574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Shape 600"/>
          <p:cNvGrpSpPr/>
          <p:nvPr/>
        </p:nvGrpSpPr>
        <p:grpSpPr>
          <a:xfrm>
            <a:off x="3314255" y="1223109"/>
            <a:ext cx="4719546" cy="3431928"/>
            <a:chOff x="4417828" y="1630812"/>
            <a:chExt cx="6291050" cy="4575904"/>
          </a:xfrm>
        </p:grpSpPr>
        <p:grpSp>
          <p:nvGrpSpPr>
            <p:cNvPr id="601" name="Shape 601"/>
            <p:cNvGrpSpPr/>
            <p:nvPr/>
          </p:nvGrpSpPr>
          <p:grpSpPr>
            <a:xfrm>
              <a:off x="5414578" y="1630812"/>
              <a:ext cx="5294300" cy="4114736"/>
              <a:chOff x="3310642" y="716537"/>
              <a:chExt cx="5294300" cy="4114736"/>
            </a:xfrm>
          </p:grpSpPr>
          <p:grpSp>
            <p:nvGrpSpPr>
              <p:cNvPr id="602" name="Shape 602"/>
              <p:cNvGrpSpPr/>
              <p:nvPr/>
            </p:nvGrpSpPr>
            <p:grpSpPr>
              <a:xfrm flipH="1">
                <a:off x="3310642" y="737903"/>
                <a:ext cx="5294300" cy="54861"/>
                <a:chOff x="1522413" y="1514475"/>
                <a:chExt cx="10569575" cy="64008"/>
              </a:xfrm>
            </p:grpSpPr>
            <p:sp>
              <p:nvSpPr>
                <p:cNvPr id="603" name="Shape 603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4" name="Shape 604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5" name="Shape 605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6" name="Shape 606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7" name="Shape 607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8" name="Shape 608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9" name="Shape 609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0" name="Shape 6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1" name="Shape 611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2" name="Shape 612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3" name="Shape 613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4" name="Shape 614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5" name="Shape 615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6" name="Shape 616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7" name="Shape 617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8" name="Shape 618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9" name="Shape 619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0" name="Shape 62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1" name="Shape 621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2" name="Shape 622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3" name="Shape 623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4" name="Shape 624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5" name="Shape 625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6" name="Shape 626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7" name="Shape 627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8" name="Shape 628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9" name="Shape 629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0" name="Shape 63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1" name="Shape 631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2" name="Shape 632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3" name="Shape 633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4" name="Shape 634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5" name="Shape 635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6" name="Shape 636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7" name="Shape 637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8" name="Shape 638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9" name="Shape 639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0" name="Shape 64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1" name="Shape 641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2" name="Shape 642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3" name="Shape 643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4" name="Shape 644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5" name="Shape 645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6" name="Shape 646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7" name="Shape 647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8" name="Shape 648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9" name="Shape 649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0" name="Shape 65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1" name="Shape 651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2" name="Shape 652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3" name="Shape 653"/>
                <p:cNvSpPr/>
                <p:nvPr/>
              </p:nvSpPr>
              <p:spPr>
                <a:xfrm>
                  <a:off x="1562100" y="1514475"/>
                  <a:ext cx="9563103" cy="640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4" name="Shape 654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5" name="Shape 655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6" name="Shape 656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7" name="Shape 657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8" name="Shape 658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9" name="Shape 659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0" name="Shape 66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1" name="Shape 661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2" name="Shape 662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3" name="Shape 663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4" name="Shape 664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5" name="Shape 665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6" name="Shape 666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7" name="Shape 667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8" name="Shape 668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9" name="Shape 669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0" name="Shape 67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1" name="Shape 671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2" name="Shape 672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3" name="Shape 673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4" name="Shape 674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5" name="Shape 675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6" name="Shape 676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677" name="Shape 677"/>
              <p:cNvGrpSpPr/>
              <p:nvPr/>
            </p:nvGrpSpPr>
            <p:grpSpPr>
              <a:xfrm rot="-5400000" flipH="1">
                <a:off x="6492217" y="2755617"/>
                <a:ext cx="4114736" cy="36574"/>
                <a:chOff x="1522413" y="1514475"/>
                <a:chExt cx="10569575" cy="64008"/>
              </a:xfrm>
            </p:grpSpPr>
            <p:sp>
              <p:nvSpPr>
                <p:cNvPr id="678" name="Shape 678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9" name="Shape 679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0" name="Shape 68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1" name="Shape 681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2" name="Shape 682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3" name="Shape 683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4" name="Shape 684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5" name="Shape 685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6" name="Shape 686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7" name="Shape 687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8" name="Shape 688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9" name="Shape 689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0" name="Shape 69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1" name="Shape 691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2" name="Shape 692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3" name="Shape 693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4" name="Shape 694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5" name="Shape 695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6" name="Shape 696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7" name="Shape 697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8" name="Shape 698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9" name="Shape 699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0" name="Shape 70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1" name="Shape 701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2" name="Shape 702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3" name="Shape 703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4" name="Shape 704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5" name="Shape 705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6" name="Shape 706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7" name="Shape 707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8" name="Shape 708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9" name="Shape 709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0" name="Shape 7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1" name="Shape 711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2" name="Shape 712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3" name="Shape 713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4" name="Shape 714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5" name="Shape 715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6" name="Shape 716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7" name="Shape 717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8" name="Shape 718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9" name="Shape 719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0" name="Shape 72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1" name="Shape 721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2" name="Shape 722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3" name="Shape 723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4" name="Shape 724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5" name="Shape 725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6" name="Shape 726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7" name="Shape 727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8" name="Shape 728"/>
                <p:cNvSpPr/>
                <p:nvPr/>
              </p:nvSpPr>
              <p:spPr>
                <a:xfrm>
                  <a:off x="1562100" y="1514475"/>
                  <a:ext cx="9563103" cy="640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9" name="Shape 729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0" name="Shape 73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1" name="Shape 731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2" name="Shape 732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3" name="Shape 733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4" name="Shape 734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5" name="Shape 735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6" name="Shape 736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7" name="Shape 737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8" name="Shape 738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9" name="Shape 739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0" name="Shape 74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1" name="Shape 741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2" name="Shape 742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3" name="Shape 743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4" name="Shape 744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5" name="Shape 745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6" name="Shape 746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7" name="Shape 747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8" name="Shape 748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9" name="Shape 749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0" name="Shape 75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1" name="Shape 751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752" name="Shape 752"/>
            <p:cNvGrpSpPr/>
            <p:nvPr/>
          </p:nvGrpSpPr>
          <p:grpSpPr>
            <a:xfrm rot="10800000">
              <a:off x="4417828" y="2091980"/>
              <a:ext cx="5294300" cy="4114736"/>
              <a:chOff x="3310642" y="716537"/>
              <a:chExt cx="5294300" cy="4114736"/>
            </a:xfrm>
          </p:grpSpPr>
          <p:grpSp>
            <p:nvGrpSpPr>
              <p:cNvPr id="753" name="Shape 753"/>
              <p:cNvGrpSpPr/>
              <p:nvPr/>
            </p:nvGrpSpPr>
            <p:grpSpPr>
              <a:xfrm flipH="1">
                <a:off x="3310642" y="737903"/>
                <a:ext cx="5294300" cy="54861"/>
                <a:chOff x="1522413" y="1514475"/>
                <a:chExt cx="10569575" cy="64008"/>
              </a:xfrm>
            </p:grpSpPr>
            <p:sp>
              <p:nvSpPr>
                <p:cNvPr id="754" name="Shape 754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5" name="Shape 755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6" name="Shape 756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7" name="Shape 757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8" name="Shape 758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9" name="Shape 759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0" name="Shape 76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1" name="Shape 761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2" name="Shape 762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3" name="Shape 763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4" name="Shape 764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5" name="Shape 765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6" name="Shape 766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7" name="Shape 767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8" name="Shape 768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9" name="Shape 769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0" name="Shape 77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1" name="Shape 771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2" name="Shape 772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3" name="Shape 773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4" name="Shape 774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5" name="Shape 775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6" name="Shape 776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7" name="Shape 777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8" name="Shape 778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9" name="Shape 779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0" name="Shape 78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1" name="Shape 781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2" name="Shape 782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3" name="Shape 783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4" name="Shape 784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5" name="Shape 785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6" name="Shape 786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7" name="Shape 787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8" name="Shape 788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9" name="Shape 789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0" name="Shape 79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1" name="Shape 791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2" name="Shape 792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3" name="Shape 793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4" name="Shape 794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5" name="Shape 795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6" name="Shape 796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7" name="Shape 797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8" name="Shape 798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9" name="Shape 799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0" name="Shape 80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1" name="Shape 801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2" name="Shape 802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3" name="Shape 803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4" name="Shape 804"/>
                <p:cNvSpPr/>
                <p:nvPr/>
              </p:nvSpPr>
              <p:spPr>
                <a:xfrm>
                  <a:off x="1562100" y="1514475"/>
                  <a:ext cx="9563103" cy="640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5" name="Shape 805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6" name="Shape 806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7" name="Shape 807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8" name="Shape 808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9" name="Shape 809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0" name="Shape 8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1" name="Shape 811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2" name="Shape 812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3" name="Shape 813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4" name="Shape 814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5" name="Shape 815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6" name="Shape 816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7" name="Shape 817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8" name="Shape 818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9" name="Shape 819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0" name="Shape 82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1" name="Shape 821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2" name="Shape 822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3" name="Shape 823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4" name="Shape 824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5" name="Shape 825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6" name="Shape 826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7" name="Shape 827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828" name="Shape 828"/>
              <p:cNvGrpSpPr/>
              <p:nvPr/>
            </p:nvGrpSpPr>
            <p:grpSpPr>
              <a:xfrm rot="-5400000" flipH="1">
                <a:off x="6492217" y="2755617"/>
                <a:ext cx="4114736" cy="36574"/>
                <a:chOff x="1522413" y="1514475"/>
                <a:chExt cx="10569575" cy="64008"/>
              </a:xfrm>
            </p:grpSpPr>
            <p:sp>
              <p:nvSpPr>
                <p:cNvPr id="829" name="Shape 829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0" name="Shape 83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1" name="Shape 831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2" name="Shape 832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3" name="Shape 833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4" name="Shape 834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5" name="Shape 835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6" name="Shape 836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7" name="Shape 837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8" name="Shape 838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9" name="Shape 839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0" name="Shape 84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1" name="Shape 841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2" name="Shape 842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3" name="Shape 843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4" name="Shape 844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5" name="Shape 845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6" name="Shape 846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7" name="Shape 847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8" name="Shape 848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9" name="Shape 849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0" name="Shape 85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1" name="Shape 851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2" name="Shape 852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3" name="Shape 853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4" name="Shape 854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5" name="Shape 855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6" name="Shape 856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7" name="Shape 857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8" name="Shape 858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9" name="Shape 859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0" name="Shape 86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1" name="Shape 861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2" name="Shape 862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3" name="Shape 863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4" name="Shape 864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5" name="Shape 865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6" name="Shape 866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7" name="Shape 867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8" name="Shape 868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9" name="Shape 869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0" name="Shape 87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1" name="Shape 871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2" name="Shape 872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3" name="Shape 873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4" name="Shape 874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5" name="Shape 875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6" name="Shape 876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7" name="Shape 877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8" name="Shape 878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9" name="Shape 879"/>
                <p:cNvSpPr/>
                <p:nvPr/>
              </p:nvSpPr>
              <p:spPr>
                <a:xfrm>
                  <a:off x="1562100" y="1514475"/>
                  <a:ext cx="9563103" cy="640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0" name="Shape 88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1" name="Shape 881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2" name="Shape 882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3" name="Shape 883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4" name="Shape 884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5" name="Shape 885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6" name="Shape 886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7" name="Shape 887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8" name="Shape 888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9" name="Shape 889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0" name="Shape 89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1" name="Shape 891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2" name="Shape 892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3" name="Shape 893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4" name="Shape 894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5" name="Shape 895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6" name="Shape 896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7" name="Shape 897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8" name="Shape 898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9" name="Shape 899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0" name="Shape 90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1" name="Shape 901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2" name="Shape 902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903" name="Shape 903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olas"/>
              <a:buNone/>
              <a:defRPr sz="2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3533437" y="1428750"/>
            <a:ext cx="42531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Char char="–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5" name="Shape 905"/>
          <p:cNvSpPr txBox="1">
            <a:spLocks noGrp="1"/>
          </p:cNvSpPr>
          <p:nvPr>
            <p:ph type="body" idx="2"/>
          </p:nvPr>
        </p:nvSpPr>
        <p:spPr>
          <a:xfrm>
            <a:off x="1142107" y="2571750"/>
            <a:ext cx="2058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onsolas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onsolas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onsolas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6" name="Shape 906"/>
          <p:cNvSpPr txBox="1">
            <a:spLocks noGrp="1"/>
          </p:cNvSpPr>
          <p:nvPr>
            <p:ph type="dt" idx="10"/>
          </p:nvPr>
        </p:nvSpPr>
        <p:spPr>
          <a:xfrm>
            <a:off x="6058286" y="4800601"/>
            <a:ext cx="9330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7" name="Shape 907"/>
          <p:cNvSpPr txBox="1">
            <a:spLocks noGrp="1"/>
          </p:cNvSpPr>
          <p:nvPr>
            <p:ph type="ftr" idx="11"/>
          </p:nvPr>
        </p:nvSpPr>
        <p:spPr>
          <a:xfrm>
            <a:off x="1142107" y="4800601"/>
            <a:ext cx="47448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8" name="Shape 908"/>
          <p:cNvSpPr txBox="1">
            <a:spLocks noGrp="1"/>
          </p:cNvSpPr>
          <p:nvPr>
            <p:ph type="sldNum" idx="12"/>
          </p:nvPr>
        </p:nvSpPr>
        <p:spPr>
          <a:xfrm>
            <a:off x="7144419" y="4800601"/>
            <a:ext cx="8574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Shape 910"/>
          <p:cNvGrpSpPr/>
          <p:nvPr/>
        </p:nvGrpSpPr>
        <p:grpSpPr>
          <a:xfrm flipH="1">
            <a:off x="1085850" y="1223109"/>
            <a:ext cx="4719546" cy="3431928"/>
            <a:chOff x="4417828" y="1630812"/>
            <a:chExt cx="6291050" cy="4575904"/>
          </a:xfrm>
        </p:grpSpPr>
        <p:grpSp>
          <p:nvGrpSpPr>
            <p:cNvPr id="911" name="Shape 911"/>
            <p:cNvGrpSpPr/>
            <p:nvPr/>
          </p:nvGrpSpPr>
          <p:grpSpPr>
            <a:xfrm>
              <a:off x="5414578" y="1630812"/>
              <a:ext cx="5294300" cy="4114736"/>
              <a:chOff x="3310642" y="716537"/>
              <a:chExt cx="5294300" cy="4114736"/>
            </a:xfrm>
          </p:grpSpPr>
          <p:grpSp>
            <p:nvGrpSpPr>
              <p:cNvPr id="912" name="Shape 912"/>
              <p:cNvGrpSpPr/>
              <p:nvPr/>
            </p:nvGrpSpPr>
            <p:grpSpPr>
              <a:xfrm flipH="1">
                <a:off x="3310642" y="737903"/>
                <a:ext cx="5294300" cy="54861"/>
                <a:chOff x="1522413" y="1514475"/>
                <a:chExt cx="10569575" cy="64008"/>
              </a:xfrm>
            </p:grpSpPr>
            <p:sp>
              <p:nvSpPr>
                <p:cNvPr id="913" name="Shape 913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4" name="Shape 914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5" name="Shape 915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6" name="Shape 916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7" name="Shape 917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8" name="Shape 918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9" name="Shape 919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0" name="Shape 92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1" name="Shape 921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2" name="Shape 922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3" name="Shape 923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4" name="Shape 924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5" name="Shape 925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6" name="Shape 926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7" name="Shape 927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8" name="Shape 928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9" name="Shape 929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0" name="Shape 93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1" name="Shape 931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2" name="Shape 932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3" name="Shape 933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4" name="Shape 934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5" name="Shape 935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6" name="Shape 936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7" name="Shape 937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8" name="Shape 938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9" name="Shape 939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0" name="Shape 94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1" name="Shape 941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2" name="Shape 942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3" name="Shape 943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4" name="Shape 944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5" name="Shape 945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6" name="Shape 946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7" name="Shape 947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8" name="Shape 948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9" name="Shape 949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0" name="Shape 95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1" name="Shape 951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2" name="Shape 952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3" name="Shape 953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4" name="Shape 954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5" name="Shape 955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6" name="Shape 956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7" name="Shape 957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8" name="Shape 958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9" name="Shape 959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0" name="Shape 96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1" name="Shape 961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2" name="Shape 962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3" name="Shape 963"/>
                <p:cNvSpPr/>
                <p:nvPr/>
              </p:nvSpPr>
              <p:spPr>
                <a:xfrm>
                  <a:off x="1562100" y="1514475"/>
                  <a:ext cx="9563103" cy="640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4" name="Shape 964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5" name="Shape 965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6" name="Shape 966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7" name="Shape 967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8" name="Shape 968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9" name="Shape 969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0" name="Shape 97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1" name="Shape 971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2" name="Shape 972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3" name="Shape 973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4" name="Shape 974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5" name="Shape 975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6" name="Shape 976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7" name="Shape 977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8" name="Shape 978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9" name="Shape 979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0" name="Shape 98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1" name="Shape 981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2" name="Shape 982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3" name="Shape 983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4" name="Shape 984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5" name="Shape 985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6" name="Shape 986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987" name="Shape 987"/>
              <p:cNvGrpSpPr/>
              <p:nvPr/>
            </p:nvGrpSpPr>
            <p:grpSpPr>
              <a:xfrm rot="-5400000" flipH="1">
                <a:off x="6492217" y="2755617"/>
                <a:ext cx="4114736" cy="36574"/>
                <a:chOff x="1522413" y="1514475"/>
                <a:chExt cx="10569575" cy="64008"/>
              </a:xfrm>
            </p:grpSpPr>
            <p:sp>
              <p:nvSpPr>
                <p:cNvPr id="988" name="Shape 988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9" name="Shape 989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0" name="Shape 99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1" name="Shape 991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2" name="Shape 992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3" name="Shape 993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4" name="Shape 994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5" name="Shape 995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6" name="Shape 996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7" name="Shape 997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8" name="Shape 998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9" name="Shape 999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0" name="Shape 100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1" name="Shape 1001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2" name="Shape 1002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3" name="Shape 1003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4" name="Shape 1004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5" name="Shape 1005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6" name="Shape 1006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7" name="Shape 1007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8" name="Shape 1008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9" name="Shape 1009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0" name="Shape 10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1" name="Shape 1011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2" name="Shape 1012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3" name="Shape 1013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4" name="Shape 1014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5" name="Shape 1015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6" name="Shape 1016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7" name="Shape 1017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8" name="Shape 1018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9" name="Shape 1019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0" name="Shape 102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1" name="Shape 1021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2" name="Shape 1022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3" name="Shape 1023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4" name="Shape 1024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5" name="Shape 1025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6" name="Shape 1026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7" name="Shape 1027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8" name="Shape 1028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9" name="Shape 1029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0" name="Shape 103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1" name="Shape 1031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2" name="Shape 1032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3" name="Shape 1033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4" name="Shape 1034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5" name="Shape 1035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6" name="Shape 1036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7" name="Shape 1037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8" name="Shape 1038"/>
                <p:cNvSpPr/>
                <p:nvPr/>
              </p:nvSpPr>
              <p:spPr>
                <a:xfrm>
                  <a:off x="1562100" y="1514475"/>
                  <a:ext cx="9563103" cy="640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9" name="Shape 1039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0" name="Shape 104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1" name="Shape 1041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2" name="Shape 1042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3" name="Shape 1043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4" name="Shape 1044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5" name="Shape 1045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6" name="Shape 1046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7" name="Shape 1047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8" name="Shape 1048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9" name="Shape 1049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0" name="Shape 105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1" name="Shape 1051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2" name="Shape 1052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3" name="Shape 1053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4" name="Shape 1054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5" name="Shape 1055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6" name="Shape 1056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7" name="Shape 1057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8" name="Shape 1058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9" name="Shape 1059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0" name="Shape 106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1" name="Shape 1061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1062" name="Shape 1062"/>
            <p:cNvGrpSpPr/>
            <p:nvPr/>
          </p:nvGrpSpPr>
          <p:grpSpPr>
            <a:xfrm rot="10800000">
              <a:off x="4417828" y="2091980"/>
              <a:ext cx="5294300" cy="4114736"/>
              <a:chOff x="3310642" y="716537"/>
              <a:chExt cx="5294300" cy="4114736"/>
            </a:xfrm>
          </p:grpSpPr>
          <p:grpSp>
            <p:nvGrpSpPr>
              <p:cNvPr id="1063" name="Shape 1063"/>
              <p:cNvGrpSpPr/>
              <p:nvPr/>
            </p:nvGrpSpPr>
            <p:grpSpPr>
              <a:xfrm flipH="1">
                <a:off x="3310642" y="737903"/>
                <a:ext cx="5294300" cy="54861"/>
                <a:chOff x="1522413" y="1514475"/>
                <a:chExt cx="10569575" cy="64008"/>
              </a:xfrm>
            </p:grpSpPr>
            <p:sp>
              <p:nvSpPr>
                <p:cNvPr id="1064" name="Shape 1064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5" name="Shape 1065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6" name="Shape 1066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7" name="Shape 1067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8" name="Shape 1068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9" name="Shape 1069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0" name="Shape 107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1" name="Shape 1071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2" name="Shape 1072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3" name="Shape 1073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4" name="Shape 1074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5" name="Shape 1075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6" name="Shape 1076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7" name="Shape 1077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8" name="Shape 1078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9" name="Shape 1079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0" name="Shape 108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1" name="Shape 1081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2" name="Shape 1082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3" name="Shape 1083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4" name="Shape 1084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5" name="Shape 1085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6" name="Shape 1086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7" name="Shape 1087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8" name="Shape 1088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9" name="Shape 1089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0" name="Shape 109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1" name="Shape 1091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2" name="Shape 1092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3" name="Shape 1093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4" name="Shape 1094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5" name="Shape 1095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6" name="Shape 1096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7" name="Shape 1097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8" name="Shape 1098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9" name="Shape 1099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0" name="Shape 110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1" name="Shape 1101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2" name="Shape 1102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3" name="Shape 1103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4" name="Shape 1104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5" name="Shape 1105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6" name="Shape 1106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7" name="Shape 1107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8" name="Shape 1108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9" name="Shape 1109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0" name="Shape 11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1" name="Shape 1111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2" name="Shape 1112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3" name="Shape 1113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4" name="Shape 1114"/>
                <p:cNvSpPr/>
                <p:nvPr/>
              </p:nvSpPr>
              <p:spPr>
                <a:xfrm>
                  <a:off x="1562100" y="1514475"/>
                  <a:ext cx="9563103" cy="640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5" name="Shape 1115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6" name="Shape 1116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7" name="Shape 1117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8" name="Shape 1118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9" name="Shape 1119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0" name="Shape 112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1" name="Shape 1121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2" name="Shape 1122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3" name="Shape 1123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4" name="Shape 1124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5" name="Shape 1125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6" name="Shape 1126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7" name="Shape 1127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8" name="Shape 1128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9" name="Shape 1129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0" name="Shape 113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1" name="Shape 1131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2" name="Shape 1132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3" name="Shape 1133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4" name="Shape 1134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5" name="Shape 1135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6" name="Shape 1136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7" name="Shape 1137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1138" name="Shape 1138"/>
              <p:cNvGrpSpPr/>
              <p:nvPr/>
            </p:nvGrpSpPr>
            <p:grpSpPr>
              <a:xfrm rot="-5400000" flipH="1">
                <a:off x="6492217" y="2755617"/>
                <a:ext cx="4114736" cy="36574"/>
                <a:chOff x="1522413" y="1514475"/>
                <a:chExt cx="10569575" cy="64008"/>
              </a:xfrm>
            </p:grpSpPr>
            <p:sp>
              <p:nvSpPr>
                <p:cNvPr id="1139" name="Shape 1139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0" name="Shape 114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1" name="Shape 1141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2" name="Shape 1142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3" name="Shape 1143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4" name="Shape 1144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5" name="Shape 1145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6" name="Shape 1146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7" name="Shape 1147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8" name="Shape 1148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9" name="Shape 1149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0" name="Shape 115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1" name="Shape 1151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2" name="Shape 1152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3" name="Shape 1153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4" name="Shape 1154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5" name="Shape 1155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6" name="Shape 1156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7" name="Shape 1157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8" name="Shape 1158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9" name="Shape 1159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0" name="Shape 116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1" name="Shape 1161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2" name="Shape 1162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3" name="Shape 1163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4" name="Shape 1164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5" name="Shape 1165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6" name="Shape 1166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7" name="Shape 1167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8" name="Shape 1168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9" name="Shape 1169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0" name="Shape 117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1" name="Shape 1171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2" name="Shape 1172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3" name="Shape 1173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4" name="Shape 1174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5" name="Shape 1175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6" name="Shape 1176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7" name="Shape 1177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8" name="Shape 1178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9" name="Shape 1179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0" name="Shape 118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1" name="Shape 1181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2" name="Shape 1182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3" name="Shape 1183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4" name="Shape 1184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5" name="Shape 1185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6" name="Shape 1186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7" name="Shape 1187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8" name="Shape 1188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9" name="Shape 1189"/>
                <p:cNvSpPr/>
                <p:nvPr/>
              </p:nvSpPr>
              <p:spPr>
                <a:xfrm>
                  <a:off x="1562100" y="1514475"/>
                  <a:ext cx="9563103" cy="640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0" name="Shape 119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1" name="Shape 1191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2" name="Shape 1192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3" name="Shape 1193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4" name="Shape 1194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5" name="Shape 1195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6" name="Shape 1196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7" name="Shape 1197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8" name="Shape 1198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9" name="Shape 1199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0" name="Shape 120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1" name="Shape 1201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2" name="Shape 1202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3" name="Shape 1203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4" name="Shape 1204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5" name="Shape 1205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6" name="Shape 1206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7" name="Shape 1207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8" name="Shape 1208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9" name="Shape 1209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0" name="Shape 12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1" name="Shape 1211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2" name="Shape 1212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1213" name="Shape 1213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olas"/>
              <a:buNone/>
              <a:defRPr sz="2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14" name="Shape 1214"/>
          <p:cNvSpPr>
            <a:spLocks noGrp="1"/>
          </p:cNvSpPr>
          <p:nvPr>
            <p:ph type="pic" idx="2"/>
          </p:nvPr>
        </p:nvSpPr>
        <p:spPr>
          <a:xfrm>
            <a:off x="1309720" y="1413233"/>
            <a:ext cx="4253100" cy="303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onsolas"/>
              <a:buNone/>
              <a:defRPr sz="21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15" name="Shape 1215"/>
          <p:cNvSpPr txBox="1">
            <a:spLocks noGrp="1"/>
          </p:cNvSpPr>
          <p:nvPr>
            <p:ph type="body" idx="1"/>
          </p:nvPr>
        </p:nvSpPr>
        <p:spPr>
          <a:xfrm>
            <a:off x="5931014" y="2558811"/>
            <a:ext cx="2058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onsolas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onsolas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onsolas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16" name="Shape 1216"/>
          <p:cNvSpPr txBox="1">
            <a:spLocks noGrp="1"/>
          </p:cNvSpPr>
          <p:nvPr>
            <p:ph type="dt" idx="10"/>
          </p:nvPr>
        </p:nvSpPr>
        <p:spPr>
          <a:xfrm>
            <a:off x="6058286" y="4800601"/>
            <a:ext cx="9330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17" name="Shape 1217"/>
          <p:cNvSpPr txBox="1">
            <a:spLocks noGrp="1"/>
          </p:cNvSpPr>
          <p:nvPr>
            <p:ph type="ftr" idx="11"/>
          </p:nvPr>
        </p:nvSpPr>
        <p:spPr>
          <a:xfrm>
            <a:off x="1142107" y="4800601"/>
            <a:ext cx="47448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18" name="Shape 1218"/>
          <p:cNvSpPr txBox="1">
            <a:spLocks noGrp="1"/>
          </p:cNvSpPr>
          <p:nvPr>
            <p:ph type="sldNum" idx="12"/>
          </p:nvPr>
        </p:nvSpPr>
        <p:spPr>
          <a:xfrm>
            <a:off x="7144419" y="4800601"/>
            <a:ext cx="8574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0" name="Shape 1220"/>
          <p:cNvGrpSpPr/>
          <p:nvPr/>
        </p:nvGrpSpPr>
        <p:grpSpPr>
          <a:xfrm>
            <a:off x="1142114" y="1135856"/>
            <a:ext cx="7929295" cy="48006"/>
            <a:chOff x="1522413" y="1514475"/>
            <a:chExt cx="10569575" cy="64008"/>
          </a:xfrm>
        </p:grpSpPr>
        <p:sp>
          <p:nvSpPr>
            <p:cNvPr id="1221" name="Shape 1221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0" t="0" r="0" b="0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2" name="Shape 1222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3" name="Shape 1223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0" t="0" r="0" b="0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4" name="Shape 1224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0" t="0" r="0" b="0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5" name="Shape 1225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0" t="0" r="0" b="0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6" name="Shape 1226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0" t="0" r="0" b="0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7" name="Shape 1227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0" t="0" r="0" b="0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0" t="0" r="0" b="0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0" t="0" r="0" b="0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0" name="Shape 1230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1" name="Shape 1231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2" name="Shape 1232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3" name="Shape 1233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0" t="0" r="0" b="0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4" name="Shape 1234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0" t="0" r="0" b="0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5" name="Shape 1235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6" name="Shape 1236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0" t="0" r="0" b="0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7" name="Shape 1237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8" name="Shape 1238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9" name="Shape 1239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0" name="Shape 1240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0" t="0" r="0" b="0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1" name="Shape 1241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0" t="0" r="0" b="0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2" name="Shape 1242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0" t="0" r="0" b="0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3" name="Shape 1243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0" t="0" r="0" b="0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4" name="Shape 1244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0" t="0" r="0" b="0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5" name="Shape 1245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0" t="0" r="0" b="0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6" name="Shape 1246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7" name="Shape 1247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0" t="0" r="0" b="0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8" name="Shape 1248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0" t="0" r="0" b="0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9" name="Shape 1249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0" t="0" r="0" b="0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0" name="Shape 1250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0" t="0" r="0" b="0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1" name="Shape 1251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0" t="0" r="0" b="0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2" name="Shape 1252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3" name="Shape 1253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0" t="0" r="0" b="0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4" name="Shape 1254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0" t="0" r="0" b="0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5" name="Shape 1255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0" t="0" r="0" b="0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6" name="Shape 1256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0" t="0" r="0" b="0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7" name="Shape 1257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0" t="0" r="0" b="0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8" name="Shape 1258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0" t="0" r="0" b="0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9" name="Shape 1259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0" t="0" r="0" b="0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0" name="Shape 1260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0" t="0" r="0" b="0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1" name="Shape 1261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0" t="0" r="0" b="0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2" name="Shape 1262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3" name="Shape 1263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0" t="0" r="0" b="0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4" name="Shape 1264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0" t="0" r="0" b="0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6" name="Shape 1266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0" t="0" r="0" b="0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7" name="Shape 1267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0" t="0" r="0" b="0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0" t="0" r="0" b="0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9" name="Shape 1269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0" t="0" r="0" b="0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0" name="Shape 1270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0" t="0" r="0" b="0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1" name="Shape 1271"/>
            <p:cNvSpPr/>
            <p:nvPr/>
          </p:nvSpPr>
          <p:spPr>
            <a:xfrm>
              <a:off x="1562100" y="1514475"/>
              <a:ext cx="9563103" cy="64008"/>
            </a:xfrm>
            <a:custGeom>
              <a:avLst/>
              <a:gdLst/>
              <a:ahLst/>
              <a:cxnLst/>
              <a:rect l="0" t="0" r="0" b="0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2" name="Shape 1272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0" t="0" r="0" b="0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3" name="Shape 1273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0" t="0" r="0" b="0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4" name="Shape 1274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0" t="0" r="0" b="0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5" name="Shape 1275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0" t="0" r="0" b="0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6" name="Shape 1276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0" t="0" r="0" b="0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7" name="Shape 1277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8" name="Shape 1278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0" t="0" r="0" b="0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9" name="Shape 1279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0" t="0" r="0" b="0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0" name="Shape 1280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0" t="0" r="0" b="0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1" name="Shape 1281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0" t="0" r="0" b="0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2" name="Shape 1282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0" t="0" r="0" b="0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3" name="Shape 1283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0" t="0" r="0" b="0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4" name="Shape 1284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0" t="0" r="0" b="0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5" name="Shape 1285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0" t="0" r="0" b="0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6" name="Shape 1286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0" t="0" r="0" b="0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7" name="Shape 1287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0" t="0" r="0" b="0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8" name="Shape 1288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0" t="0" r="0" b="0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9" name="Shape 1289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0" t="0" r="0" b="0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0" name="Shape 1290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0" t="0" r="0" b="0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1" name="Shape 1291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0" t="0" r="0" b="0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2" name="Shape 1292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0" t="0" r="0" b="0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0" t="0" r="0" b="0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4" name="Shape 1294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0" t="0" r="0" b="0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295" name="Shape 1295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olas"/>
              <a:buNone/>
              <a:defRPr sz="2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96" name="Shape 1296"/>
          <p:cNvSpPr txBox="1">
            <a:spLocks noGrp="1"/>
          </p:cNvSpPr>
          <p:nvPr>
            <p:ph type="body" idx="1"/>
          </p:nvPr>
        </p:nvSpPr>
        <p:spPr>
          <a:xfrm rot="5400000">
            <a:off x="2971794" y="-400950"/>
            <a:ext cx="3200400" cy="6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Char char="–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97" name="Shape 1297"/>
          <p:cNvSpPr txBox="1">
            <a:spLocks noGrp="1"/>
          </p:cNvSpPr>
          <p:nvPr>
            <p:ph type="dt" idx="10"/>
          </p:nvPr>
        </p:nvSpPr>
        <p:spPr>
          <a:xfrm>
            <a:off x="6058286" y="4800601"/>
            <a:ext cx="9330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98" name="Shape 1298"/>
          <p:cNvSpPr txBox="1">
            <a:spLocks noGrp="1"/>
          </p:cNvSpPr>
          <p:nvPr>
            <p:ph type="ftr" idx="11"/>
          </p:nvPr>
        </p:nvSpPr>
        <p:spPr>
          <a:xfrm>
            <a:off x="1142107" y="4800601"/>
            <a:ext cx="47448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99" name="Shape 1299"/>
          <p:cNvSpPr txBox="1">
            <a:spLocks noGrp="1"/>
          </p:cNvSpPr>
          <p:nvPr>
            <p:ph type="sldNum" idx="12"/>
          </p:nvPr>
        </p:nvSpPr>
        <p:spPr>
          <a:xfrm>
            <a:off x="7144419" y="4800601"/>
            <a:ext cx="8574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nsolas"/>
              <a:buNone/>
              <a:defRPr sz="2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Char char="–"/>
              <a:defRPr sz="1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▪"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Char char="–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▪"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058286" y="4800601"/>
            <a:ext cx="9330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142107" y="4800601"/>
            <a:ext cx="47448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144419" y="4800601"/>
            <a:ext cx="8574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link.springer.com/article/10.1007/s10755-014-9313-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late.com/human-interest/2018/03/student-evaluations-are-discriminatory-against-female-professors.html" TargetMode="External"/><Relationship Id="rId4" Type="http://schemas.openxmlformats.org/officeDocument/2006/relationships/hyperlink" Target="https://www.insidehighered.com/news/2018/03/14/study-says-students-rate-men-more-highly-women-even-when-theyre-teaching-identical" TargetMode="External"/><Relationship Id="rId5" Type="http://schemas.openxmlformats.org/officeDocument/2006/relationships/hyperlink" Target="http://www.effectivefaculty.org/free-teachers-evaluations-delivery/" TargetMode="External"/><Relationship Id="rId6" Type="http://schemas.openxmlformats.org/officeDocument/2006/relationships/hyperlink" Target="https://www.cambridge.org/core/journals/ps-political-science-and-politics/article/gender-bias-in-student-evaluations/1224BE475C0AE75A2C2D8553210C4E27" TargetMode="External"/><Relationship Id="rId7" Type="http://schemas.openxmlformats.org/officeDocument/2006/relationships/hyperlink" Target="https://cetl.kennesaw.edu/article/outliers-academy-exploring-relationship-between-student-evaluations-and-faculty-diversit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91491X16300323%23sec0035" TargetMode="External"/><Relationship Id="rId4" Type="http://schemas.openxmlformats.org/officeDocument/2006/relationships/hyperlink" Target="http://blogs.lse.ac.uk/impactofsocialsciences/2016/02/04/student-evaluations-of-teaching-gender-bias/" TargetMode="External"/><Relationship Id="rId5" Type="http://schemas.openxmlformats.org/officeDocument/2006/relationships/hyperlink" Target="http://www.effectivefaculty.org/free-teachers-evaluations-deliver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bemidjistate.edu/offices/professional-development/teaching-support/course-evaluation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 txBox="1">
            <a:spLocks noGrp="1"/>
          </p:cNvSpPr>
          <p:nvPr>
            <p:ph type="ctrTitle"/>
          </p:nvPr>
        </p:nvSpPr>
        <p:spPr>
          <a:xfrm>
            <a:off x="1142107" y="1428750"/>
            <a:ext cx="6859800" cy="20001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Gender and other biases in student evaluations</a:t>
            </a:r>
            <a:endParaRPr/>
          </a:p>
        </p:txBody>
      </p:sp>
      <p:sp>
        <p:nvSpPr>
          <p:cNvPr id="1386" name="Shape 1386"/>
          <p:cNvSpPr txBox="1">
            <a:spLocks noGrp="1"/>
          </p:cNvSpPr>
          <p:nvPr>
            <p:ph type="subTitle" idx="1"/>
          </p:nvPr>
        </p:nvSpPr>
        <p:spPr>
          <a:xfrm>
            <a:off x="1142107" y="3829050"/>
            <a:ext cx="6859800" cy="8001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Dr</a:t>
            </a:r>
            <a:r>
              <a:rPr lang="en-US" dirty="0" smtClean="0"/>
              <a:t>. </a:t>
            </a:r>
            <a:r>
              <a:rPr lang="en" dirty="0" smtClean="0"/>
              <a:t>Rucha Ambikar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Assistant Professor, Sociology,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Bemidji State University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March 22, 2018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Gendered biases</a:t>
            </a:r>
            <a:endParaRPr/>
          </a:p>
        </p:txBody>
      </p:sp>
      <p:sp>
        <p:nvSpPr>
          <p:cNvPr id="1462" name="Shape 1462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Expertise questioned 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Font typeface="Consolas"/>
              <a:buChar char="–"/>
            </a:pPr>
            <a:r>
              <a:rPr lang="en" sz="1500"/>
              <a:t>Female instructors receive lower scores on evaluations than male instructors </a:t>
            </a:r>
            <a:endParaRPr sz="1500"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Font typeface="Consolas"/>
              <a:buChar char="–"/>
            </a:pPr>
            <a:r>
              <a:rPr lang="en" sz="1500"/>
              <a:t>Average difference (controlling for all other factors) is 0.4 points on a typical 5 point scale.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Same course different ratings 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Four sections of a course taught online . Two taught by men and two by women. Without informing students, each pair of men and women switched identities .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MacNell et al. (2014)</a:t>
            </a:r>
            <a:r>
              <a:rPr lang="en"/>
              <a:t> 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“bias does not seem to be based solely (or even primarily) on teaching style or even grading patterns. Students appear to evaluate women poorly simply because they are women.</a:t>
            </a:r>
            <a:endParaRPr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Shape 1467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gendered biases</a:t>
            </a:r>
            <a:endParaRPr/>
          </a:p>
        </p:txBody>
      </p:sp>
      <p:sp>
        <p:nvSpPr>
          <p:cNvPr id="1468" name="Shape 1468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Appearance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Students comment about women’s appearances more often than their male counterparts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Nomenclature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Teacher (women) vs. Professor (men)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Hey you vs. Doctor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Mrs!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Personalities</a:t>
            </a:r>
            <a:endParaRPr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–"/>
            </a:pPr>
            <a:r>
              <a:rPr lang="en" sz="1800"/>
              <a:t>More comments on women’s personalities (16% vs. 4%)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Do positive comments on personalities harm women too? </a:t>
            </a:r>
            <a:endParaRPr sz="180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common observations</a:t>
            </a:r>
            <a:endParaRPr/>
          </a:p>
        </p:txBody>
      </p:sp>
      <p:sp>
        <p:nvSpPr>
          <p:cNvPr id="1474" name="Shape 1474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Mothering/Emotional labor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More requests for extensions of deadlines sent to women instructors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Expectations of emotional labor high from women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When these are unmet - evaluations may include things like unhelpful, unavailable, disorganized, too emotional, aggressive, difficult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Efficiency and organization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Students evaluated women in harsher terms for equitable levels of efficiency and organization in courses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Giving back assignments in time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Providing feedback/grading rubrics</a:t>
            </a:r>
            <a:endParaRPr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Mitchell and Martin, Gender bias in student evaluations  2017 .</a:t>
            </a:r>
            <a:endParaRPr sz="6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Anne Boring, Gender Biases in evaluations, 2017.  </a:t>
            </a:r>
            <a:endParaRPr sz="600"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Collen Flaherty, Same course different ratings, 2018. </a:t>
            </a:r>
            <a:endParaRPr sz="60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Shape 1479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Intersections of race and gender</a:t>
            </a:r>
            <a:endParaRPr/>
          </a:p>
        </p:txBody>
      </p:sp>
      <p:sp>
        <p:nvSpPr>
          <p:cNvPr id="1480" name="Shape 1480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African American women women seen as “mammies” 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The angry black woman trope is well and alive for students (and other faculty) 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Black faculty subject to their students’ and colleagues preoccupation with their clothes and hairstyles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Minority faculty often told to lighten up - but also held to differential standards of seriousness and implied competence 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Presumed Incompetent  (Eds.) Harris and Guiterrez y Muhs and Nieman</a:t>
            </a:r>
            <a:endParaRPr sz="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Sexuality, appearance and gender performance </a:t>
            </a:r>
            <a:endParaRPr/>
          </a:p>
        </p:txBody>
      </p:sp>
      <p:sp>
        <p:nvSpPr>
          <p:cNvPr id="1486" name="Shape 1486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Instructor credibility in the classroom influenced by </a:t>
            </a:r>
            <a:endParaRPr/>
          </a:p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Casual appearance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Perceived (or disclosed sexuality)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Anti gay bias among students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Teaching while gay - character and competence is questioned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Transgender faculty face extreme prejudice</a:t>
            </a:r>
            <a:endParaRPr/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Should the classroom be the place where students are exposed to views and identities that they do not like or support?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Shape 1491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Bodies, nations, accents and scents</a:t>
            </a:r>
            <a:endParaRPr/>
          </a:p>
        </p:txBody>
      </p:sp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What does a professor look like? 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A professor image on google is white and male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Are all professors able bodied? </a:t>
            </a:r>
            <a:endParaRPr/>
          </a:p>
          <a:p>
            <a: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Are all disabilities physical/visible?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What does a professor sound like? 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Accents matter - coded comments on nationality and foreignness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What kind of vocabulary does a professor use?</a:t>
            </a:r>
            <a:endParaRPr/>
          </a:p>
          <a:p>
            <a: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Women with “uppity” vocabularies receive harsher evaluations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What does a professor smell like? 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Is this something we think of? 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Too much perfume/ Body odor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Are these coded categories for discrimination?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teaching evaluations in times of contingent employment</a:t>
            </a:r>
            <a:endParaRPr/>
          </a:p>
        </p:txBody>
      </p:sp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Nearly 75% of all faculty nationally are not tenured (AAUP 2017)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Adjuncts or part-timers form more than 50% of all faculty nationwide (AAUP 2017)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Most hiring decision of contingent faculty depend heavily on SETs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Known gender discrimination in SETs - should these be illegal?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Hurt women and minority faculty disproportionately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SETs are important components of tenure and promotion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BSU - being a good teacher is a prerequisite for obtaining tenure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Shape 1503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evaluations could be hurting faculty diversity</a:t>
            </a:r>
            <a:endParaRPr/>
          </a:p>
        </p:txBody>
      </p:sp>
      <p:sp>
        <p:nvSpPr>
          <p:cNvPr id="1504" name="Shape 1504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Increasing recruitment and retention of diverse faculty in priority in academe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BSU strategic plan titled :I “Inspired by PLACE, Enriched by Diversity,”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Changing demographic of students - In the next 30 years White people will become a national minority. College students expected to be more than 50% minorities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Are student evaluations relevant?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Shape 1509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use are evaluations? </a:t>
            </a:r>
            <a:endParaRPr/>
          </a:p>
        </p:txBody>
      </p:sp>
      <p:sp>
        <p:nvSpPr>
          <p:cNvPr id="1510" name="Shape 1510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Less than half students fill out these evaluations (national average)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Self selection - very happy with course or very unhappy with course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Tremendous variation by discipline  - what does a good professor “look” like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 Tremendous variation of expectation - what does a good course look like? 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Do our students understand the purpose of evaluations?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Shape 1515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evaluations tell us anything about student learning? </a:t>
            </a:r>
            <a:endParaRPr/>
          </a:p>
        </p:txBody>
      </p:sp>
      <p:sp>
        <p:nvSpPr>
          <p:cNvPr id="1516" name="Shape 1516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Students do not learn more from professors with higher ratings 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- Uttl, White and Gonzalez, Sep 2017 Studies in Educational Evaluation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hape 1391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Women’s history month events at BSU</a:t>
            </a:r>
            <a:endParaRPr/>
          </a:p>
        </p:txBody>
      </p:sp>
      <p:sp>
        <p:nvSpPr>
          <p:cNvPr id="1392" name="Shape 1392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Co-sponsored by: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Gender and Women’s Studies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Center for Professional Development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Center for Diversity, Equity and Inclusion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draws on presentation during Fall 2017 Startup by Elizabeth Russelll who discussed gender issues in evaluation.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Julie Adams, and all members of the CPD have contributed to the development of this workshop.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our administrative assistant Jennifer Baumann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	 		 		 		 	 	 		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			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				 			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 	 		 	 	 		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		 			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	</a:t>
            </a:r>
            <a:endParaRPr/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	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Shape 1521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create more relevant evaluations? </a:t>
            </a:r>
            <a:endParaRPr/>
          </a:p>
        </p:txBody>
      </p:sp>
      <p:sp>
        <p:nvSpPr>
          <p:cNvPr id="1522" name="Shape 1522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Educate students on the purpose of evaluations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Do this often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Introduction/Syllabus, midterm and before end of semester evaluations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Offering extra credit for filling out evaluations? 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Is this manipulative? Or actually even fair?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Making each other responsible for filling out evaluations - increased credit for the whole class if responses reach a certain %</a:t>
            </a:r>
            <a:endParaRPr/>
          </a:p>
          <a:p>
            <a: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Maintaining anonymity in evaluations - online vs. pen/paper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Creating multiple processes of feedback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Changing the nature of questions on SETs</a:t>
            </a:r>
            <a:endParaRPr/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Shape 1527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Increasing the effectiveness of SETs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Chavella Pittman http://www.effectivefaculty.org/free-teachers-evaluations-delivery/</a:t>
            </a:r>
            <a:endParaRPr sz="1000" dirty="0"/>
          </a:p>
        </p:txBody>
      </p:sp>
      <p:sp>
        <p:nvSpPr>
          <p:cNvPr id="1528" name="Shape 1528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Ask questions that ask about specific skill development in students</a:t>
            </a:r>
            <a:endParaRPr dirty="0"/>
          </a:p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The course increased my ability to interact with diverse groups of people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The course improved my ability to write a research paper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The course improved my ability to engage in critical thinking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The course improved my ability to create constructive criticism of my peers’ work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The course helped me understand the ethical issues involved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Shape 1533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Other foci</a:t>
            </a:r>
            <a:endParaRPr dirty="0"/>
          </a:p>
        </p:txBody>
      </p:sp>
      <p:sp>
        <p:nvSpPr>
          <p:cNvPr id="1534" name="Shape 1534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Intellectual development</a:t>
            </a:r>
            <a:endParaRPr dirty="0"/>
          </a:p>
          <a:p>
            <a: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 dirty="0"/>
              <a:t>This course helped me distinguish between fact and opinion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Effort </a:t>
            </a:r>
            <a:endParaRPr dirty="0"/>
          </a:p>
          <a:p>
            <a: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 dirty="0"/>
              <a:t>As a rule I put effort in being prepared for each class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Interests and values</a:t>
            </a:r>
            <a:endParaRPr dirty="0"/>
          </a:p>
          <a:p>
            <a: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 dirty="0"/>
              <a:t>I was interested in learning the course material 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dirty="0"/>
              <a:t>Progress on meeting learning objectives</a:t>
            </a:r>
            <a:endParaRPr dirty="0"/>
          </a:p>
          <a:p>
            <a: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 dirty="0"/>
              <a:t>I was successful in meeting the learning objective of “gain broader understanding of this type of music”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Shape 1539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that address theory/knowledge acquisition</a:t>
            </a:r>
            <a:endParaRPr/>
          </a:p>
        </p:txBody>
      </p:sp>
      <p:sp>
        <p:nvSpPr>
          <p:cNvPr id="1540" name="Shape 1540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The course developed my ability to apply theory to practice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The course helped my synthesize foundation knowledge about subject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The course gave me a deeper insight into topic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The course developed my problem solving skills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In this course I learned a great deal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Shape 1545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minimize bias and increase effectiveness</a:t>
            </a:r>
            <a:endParaRPr/>
          </a:p>
        </p:txBody>
      </p:sp>
      <p:sp>
        <p:nvSpPr>
          <p:cNvPr id="1546" name="Shape 1546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Ask questions that are specific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Not subject to students opinions/feelings about professor but that target the skill/ability of the professor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Ask questions that reveal student preparedness and effort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Ask questions specific to learning/course outcomes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Shape 1551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following capture a snapshot of the discussion at our workshop. </a:t>
            </a:r>
            <a:endParaRPr dirty="0"/>
          </a:p>
        </p:txBody>
      </p:sp>
      <p:sp>
        <p:nvSpPr>
          <p:cNvPr id="1552" name="Shape 1552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Instead of 1: What was the most important thing you learnt in this class? 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Were the course objectives met? This might not help if students don’t know the objective- So ask - was “this” course objective met? 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Instead of 2: Don’t use the word helpful? 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Ask: Was the professor responsive (within specific time period) 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Instead of 3: Maybe not ask this and manage this query in-class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Shape 1557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Shape 1558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4. Did you understand that assignment expectations? 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Was the grade assigned consistent with the syllabus/ rubric shared?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Did your grade match your effort/performance? (Maybe this is a question not relevant to everybody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5. Which section of class did you learn most from? Lectures/text/in class assignments etc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/>
              <a:t>Do more midterm evals than 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Ask about student participation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Shape 1563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Shape 1564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6. Using class time appropriately? Ask about what activities taught more? 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What aspects of the class need more attention from me? 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What is a good format to ask SET - distribution of quantitative questions vs. qualitative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Shape 1574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Sources/Links</a:t>
            </a:r>
            <a:endParaRPr/>
          </a:p>
        </p:txBody>
      </p:sp>
      <p:sp>
        <p:nvSpPr>
          <p:cNvPr id="1575" name="Shape 1575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https://slate.com/human-interest/2018/03/student-evaluations-are-discriminatory-against-female-professors.html</a:t>
            </a:r>
            <a:r>
              <a:rPr lang="en"/>
              <a:t>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https://www.insidehighered.com/news/2018/03/14/study-says-students-rate-men-more-highly-women-even-when-theyre-teaching-identical</a:t>
            </a:r>
            <a:r>
              <a:rPr lang="en"/>
              <a:t>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http://www.effectivefaculty.org/free-teachers-evaluations-delivery/</a:t>
            </a:r>
            <a:r>
              <a:rPr lang="en"/>
              <a:t>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https://www.cambridge.org/core/journals/ps-political-science-and-politics/article/gender-bias-in-student-evaluations/1224BE475C0AE75A2C2D8553210C4E27#</a:t>
            </a:r>
            <a:r>
              <a:rPr lang="en"/>
              <a:t>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https://cetl.kennesaw.edu/article/outliers-academy-exploring-relationship-between-student-evaluations-and-faculty-diversity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Shape 1580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Shape 1581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 u="sng">
                <a:solidFill>
                  <a:schemeClr val="accent1"/>
                </a:solidFill>
                <a:hlinkClick r:id="rId3"/>
              </a:rPr>
              <a:t>https://www.sciencedirect.com/science/article/pii/S0191491X16300323#sec0035</a:t>
            </a:r>
            <a:r>
              <a:rPr lang="en"/>
              <a:t>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u="sng">
                <a:solidFill>
                  <a:schemeClr val="accent1"/>
                </a:solidFill>
                <a:hlinkClick r:id="rId4"/>
              </a:rPr>
              <a:t>http://blogs.lse.ac.uk/impactofsocialsciences/2016/02/04/student-evaluations-of-teaching-gender-bias/</a:t>
            </a:r>
            <a:r>
              <a:rPr lang="en"/>
              <a:t>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http://www.effectivefaculty.org/free-teachers-evaluations-delivery/</a:t>
            </a:r>
            <a:r>
              <a:rPr lang="en"/>
              <a:t>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http://www.effectivefaculty.org/free-teachers-evaluations-delivery/</a:t>
            </a:r>
            <a:r>
              <a:rPr lang="en"/>
              <a:t> 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Shape 1397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 to document your participation today</a:t>
            </a:r>
            <a:endParaRPr/>
          </a:p>
        </p:txBody>
      </p:sp>
      <p:sp>
        <p:nvSpPr>
          <p:cNvPr id="1398" name="Shape 1398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/>
              <a:t>This event count towards your diversity certificate and can be put towards - </a:t>
            </a:r>
            <a:endParaRPr sz="240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/>
              <a:t>Criteria 3: Evidence of continuing preparation and study.</a:t>
            </a:r>
            <a:endParaRPr sz="240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/>
              <a:t> Be sure to collect the diversity forms / CPD forms and have them signed!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Shape 1403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student teaching evaluations (SET)?</a:t>
            </a:r>
            <a:endParaRPr/>
          </a:p>
        </p:txBody>
      </p:sp>
      <p:sp>
        <p:nvSpPr>
          <p:cNvPr id="1404" name="Shape 1404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BSU encourages student evaluations  for accreditation purposes at the university level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While some form of evaluation is encouraged, no single format is required. Some departments use a standardized form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CPD has created suggested formats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https://www.bemidjistate.edu/offices/professional-development/teaching-support/course-evaluations/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know? </a:t>
            </a:r>
            <a:endParaRPr/>
          </a:p>
        </p:txBody>
      </p:sp>
      <p:sp>
        <p:nvSpPr>
          <p:cNvPr id="1410" name="Shape 1410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rtl="0">
              <a:spcBef>
                <a:spcPts val="14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IFO contract: </a:t>
            </a:r>
            <a:r>
              <a:rPr lang="en" b="1" i="1"/>
              <a:t>For faculty with teaching assignments, the PDP shall include a process for student assessment </a:t>
            </a:r>
            <a:endParaRPr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If you include these in your PDR: unsigned student evaluations may be included in our personnel files by HR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Informal feedback from administrators: One of the biggest roadblocks to getting tenured at BSU is if you are failing at teaching</a:t>
            </a:r>
            <a:endParaRPr/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Shape 1415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evaluations of your teaching/course do you conduct?</a:t>
            </a:r>
            <a:endParaRPr/>
          </a:p>
        </p:txBody>
      </p:sp>
      <p:sp>
        <p:nvSpPr>
          <p:cNvPr id="1416" name="Shape 1416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Informal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Formal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Peer evaluations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CPD class observations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Mid-semester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End of semester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Shape 1421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kinds of responses do you get from students? </a:t>
            </a:r>
            <a:endParaRPr/>
          </a:p>
        </p:txBody>
      </p:sp>
      <p:sp>
        <p:nvSpPr>
          <p:cNvPr id="1422" name="Shape 1422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Her hairstyle is weird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She is too opinionated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She is too aggressive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This course is way more difficult and requires far too much work for a 1000 level class that I am only taking for Lib Ed credits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She is a hard grader. Says there is no way to earn an A in her class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And she has an accent too! 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Shape 1447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you? </a:t>
            </a:r>
            <a:endParaRPr/>
          </a:p>
        </p:txBody>
      </p:sp>
      <p:sp>
        <p:nvSpPr>
          <p:cNvPr id="1448" name="Shape 1448"/>
          <p:cNvSpPr txBox="1">
            <a:spLocks noGrp="1"/>
          </p:cNvSpPr>
          <p:nvPr>
            <p:ph type="body" idx="1"/>
          </p:nvPr>
        </p:nvSpPr>
        <p:spPr>
          <a:xfrm>
            <a:off x="1142108" y="1428750"/>
            <a:ext cx="6859800" cy="3200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 dirty="0" smtClean="0"/>
              <a:t>What </a:t>
            </a:r>
            <a:r>
              <a:rPr lang="en" dirty="0"/>
              <a:t>have your evaluations been like? </a:t>
            </a:r>
            <a:endParaRPr dirty="0"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Shape 1453"/>
          <p:cNvSpPr txBox="1">
            <a:spLocks noGrp="1"/>
          </p:cNvSpPr>
          <p:nvPr>
            <p:ph type="title"/>
          </p:nvPr>
        </p:nvSpPr>
        <p:spPr>
          <a:xfrm>
            <a:off x="1142108" y="205978"/>
            <a:ext cx="6859800" cy="7656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Biases in student responses on student teaching evaluations (SET)</a:t>
            </a:r>
            <a:endParaRPr/>
          </a:p>
        </p:txBody>
      </p:sp>
      <p:sp>
        <p:nvSpPr>
          <p:cNvPr id="1454" name="Shape 1454"/>
          <p:cNvSpPr txBox="1">
            <a:spLocks noGrp="1"/>
          </p:cNvSpPr>
          <p:nvPr>
            <p:ph type="body" idx="1"/>
          </p:nvPr>
        </p:nvSpPr>
        <p:spPr>
          <a:xfrm>
            <a:off x="1142100" y="1428750"/>
            <a:ext cx="3315600" cy="23508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Gender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Race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Age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Ability 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Expertise </a:t>
            </a:r>
            <a:endParaRPr/>
          </a:p>
        </p:txBody>
      </p:sp>
      <p:sp>
        <p:nvSpPr>
          <p:cNvPr id="1455" name="Shape 1455"/>
          <p:cNvSpPr txBox="1">
            <a:spLocks noGrp="1"/>
          </p:cNvSpPr>
          <p:nvPr>
            <p:ph type="body" idx="2"/>
          </p:nvPr>
        </p:nvSpPr>
        <p:spPr>
          <a:xfrm>
            <a:off x="4686325" y="1428750"/>
            <a:ext cx="3315600" cy="23508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Nationality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Accent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Religion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Political opinion</a:t>
            </a:r>
            <a:endParaRPr/>
          </a:p>
          <a:p>
            <a:pPr marL="0" lvl="0" indent="0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Sexuality (perceived)</a:t>
            </a:r>
            <a:endParaRPr/>
          </a:p>
        </p:txBody>
      </p:sp>
      <p:sp>
        <p:nvSpPr>
          <p:cNvPr id="1456" name="Shape 1456"/>
          <p:cNvSpPr txBox="1"/>
          <p:nvPr/>
        </p:nvSpPr>
        <p:spPr>
          <a:xfrm>
            <a:off x="959800" y="4029825"/>
            <a:ext cx="74445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This is not a comprehensive list by any means! Our attempt today is to understand the intersectional identities we all occupy and how these might be influencing how students perceive our teaching/expertise. 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alkboard 16x9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1698</Words>
  <Application>Microsoft Macintosh PowerPoint</Application>
  <PresentationFormat>On-screen Show (16:9)</PresentationFormat>
  <Paragraphs>207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Corbel</vt:lpstr>
      <vt:lpstr>Chalkboard 16x9</vt:lpstr>
      <vt:lpstr>Gender and other biases in student evaluations</vt:lpstr>
      <vt:lpstr>Women’s history month events at BSU</vt:lpstr>
      <vt:lpstr>Don’t forget to document your participation today</vt:lpstr>
      <vt:lpstr>Why student teaching evaluations (SET)?</vt:lpstr>
      <vt:lpstr>Did you know? </vt:lpstr>
      <vt:lpstr>What kind of evaluations of your teaching/course do you conduct?</vt:lpstr>
      <vt:lpstr>What kinds of responses do you get from students? </vt:lpstr>
      <vt:lpstr>What about you? </vt:lpstr>
      <vt:lpstr>Biases in student responses on student teaching evaluations (SET)</vt:lpstr>
      <vt:lpstr>Gendered biases</vt:lpstr>
      <vt:lpstr>Common gendered biases</vt:lpstr>
      <vt:lpstr>Other common observations</vt:lpstr>
      <vt:lpstr>Intersections of race and gender</vt:lpstr>
      <vt:lpstr>Sexuality, appearance and gender performance </vt:lpstr>
      <vt:lpstr>Bodies, nations, accents and scents</vt:lpstr>
      <vt:lpstr>Student teaching evaluations in times of contingent employment</vt:lpstr>
      <vt:lpstr>Student evaluations could be hurting faculty diversity</vt:lpstr>
      <vt:lpstr>What use are evaluations? </vt:lpstr>
      <vt:lpstr>Do evaluations tell us anything about student learning? </vt:lpstr>
      <vt:lpstr>How can we create more relevant evaluations? </vt:lpstr>
      <vt:lpstr>Increasing the effectiveness of SETs Chavella Pittman http://www.effectivefaculty.org/free-teachers-evaluations-delivery/</vt:lpstr>
      <vt:lpstr>Other foci</vt:lpstr>
      <vt:lpstr>Questions that address theory/knowledge acquisition</vt:lpstr>
      <vt:lpstr>To minimize bias and increase effectiveness</vt:lpstr>
      <vt:lpstr>The following capture a snapshot of the discussion at our workshop. </vt:lpstr>
      <vt:lpstr>PowerPoint Presentation</vt:lpstr>
      <vt:lpstr>PowerPoint Presentation</vt:lpstr>
      <vt:lpstr>Sources/Links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and other biases in student evaluations</dc:title>
  <cp:lastModifiedBy>BSU</cp:lastModifiedBy>
  <cp:revision>4</cp:revision>
  <dcterms:modified xsi:type="dcterms:W3CDTF">2018-04-16T16:42:53Z</dcterms:modified>
</cp:coreProperties>
</file>