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23"/>
  </p:notesMasterIdLst>
  <p:sldIdLst>
    <p:sldId id="257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2A34-99CC-44E9-8DEF-EDD7759E1B2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F5DE-8E77-4B7B-8DEA-D487EDEDB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834D91A-B709-47E1-9331-FC027D5ABD8A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E18F-154F-4891-80AE-12CB44F0E8E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49132E-6CE8-42DB-8E57-35595290F843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3ADA-C4D9-4A53-8F8C-87C278AE46A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3B5-7AC3-4CC5-9E59-5CCEDB619B25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0E9F-C69B-4029-9C5D-BC96DEC68B60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017E-9C89-4EB1-BDEB-5A263D0BC792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DC4E5BC-EA52-4723-BB92-246E1B7A590D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D634F55-64B6-42CD-AC18-FBF48C1990D0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BC2810-543C-47D9-AEA8-01C59E2C265B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flipgrid.com/manage/discovery" TargetMode="External"/><Relationship Id="rId2" Type="http://schemas.openxmlformats.org/officeDocument/2006/relationships/hyperlink" Target="https://help.flipgrid.com/hc/en-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youtu.be/645iztDJlTw" TargetMode="External"/><Relationship Id="rId4" Type="http://schemas.openxmlformats.org/officeDocument/2006/relationships/hyperlink" Target="https://youtu.be/56AMBZaNFL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grid.com/396a8fb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arID@minnstate.edu" TargetMode="External"/><Relationship Id="rId2" Type="http://schemas.openxmlformats.org/officeDocument/2006/relationships/hyperlink" Target="https://info.flipgrid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tarID@minnstate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flipgrid.com/hc/en-us/articles/360007806993" TargetMode="External"/><Relationship Id="rId2" Type="http://schemas.openxmlformats.org/officeDocument/2006/relationships/hyperlink" Target="mailto:StarID@minn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Flipgrid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Make Your Online Classes more Lively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45177-909D-415D-8E22-ECCC5998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" y="1828800"/>
            <a:ext cx="4912990" cy="3200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DCDBC4-185C-40CF-A131-A49254D2DC89}"/>
              </a:ext>
            </a:extLst>
          </p:cNvPr>
          <p:cNvSpPr/>
          <p:nvPr/>
        </p:nvSpPr>
        <p:spPr>
          <a:xfrm>
            <a:off x="2189018" y="5541818"/>
            <a:ext cx="7813964" cy="107141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 w="666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Halbana Tarmizi</a:t>
            </a:r>
          </a:p>
          <a:p>
            <a:pPr algn="ctr"/>
            <a:r>
              <a:rPr lang="en-US" sz="2000"/>
              <a:t>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4FD0-A50D-4D79-AEA9-84A6863B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and Give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36A2-7FA3-4792-9153-F2E9D9FAA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Sharing a topic can be done by clicking the SHARE button, and copy the unique code.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973FE-AB3B-4254-A605-41BAB2A7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2978138"/>
            <a:ext cx="11095682" cy="929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467BF-ECB6-4C7C-A8AD-B1F4957E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59" y="3967043"/>
            <a:ext cx="5601185" cy="126503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858125-8850-43C5-A76A-4CD9DFE6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9D2AD-E18F-417E-B5CC-3C2E337CC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57" y="3969925"/>
            <a:ext cx="544875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6EEB-5D46-48BE-9564-53B7E65E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and Give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B0E5-6B42-4474-A71C-6373160BA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Feedback can be given to each student while watching his/her video (click on student name to watch the video)</a:t>
            </a:r>
          </a:p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36E5EB-DF76-48E0-8B9C-44C87E2B1654}"/>
              </a:ext>
            </a:extLst>
          </p:cNvPr>
          <p:cNvGrpSpPr>
            <a:grpSpLocks noChangeAspect="1"/>
          </p:cNvGrpSpPr>
          <p:nvPr/>
        </p:nvGrpSpPr>
        <p:grpSpPr>
          <a:xfrm>
            <a:off x="1354630" y="3172618"/>
            <a:ext cx="5689647" cy="822960"/>
            <a:chOff x="1354627" y="3172618"/>
            <a:chExt cx="9482745" cy="1371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A23F2B-B2F8-42CF-9460-1CBA5347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627" y="3172618"/>
              <a:ext cx="9482745" cy="13716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BCFE19-724C-490A-9480-E62D48819B99}"/>
                </a:ext>
              </a:extLst>
            </p:cNvPr>
            <p:cNvSpPr/>
            <p:nvPr/>
          </p:nvSpPr>
          <p:spPr>
            <a:xfrm>
              <a:off x="2678545" y="3858418"/>
              <a:ext cx="424873" cy="378692"/>
            </a:xfrm>
            <a:prstGeom prst="roundRect">
              <a:avLst/>
            </a:prstGeom>
            <a:solidFill>
              <a:srgbClr val="FF000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2F39DF4-1057-4909-ADAC-F05D753F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121" y="4254681"/>
            <a:ext cx="5122250" cy="210312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337F9C-C8E9-4411-9807-B4B77323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4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31552-616A-40F1-A9AC-11BB4780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650" y="620786"/>
            <a:ext cx="6454699" cy="56164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1AE59-1D4B-4A3D-B18D-6644AC76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6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78F4-2FBD-43E9-90C0-57892BEB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in using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2D4F-A74D-4EF7-9F6B-76C7246C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Don’t use email as permission for students to join (our students have various email domains representing various MnSCU institutions)</a:t>
            </a:r>
          </a:p>
          <a:p>
            <a:r>
              <a:rPr lang="en-US"/>
              <a:t>Better to set duration for the reponse longer than shorter (e.g., 5 minutes or more)</a:t>
            </a:r>
          </a:p>
          <a:p>
            <a:r>
              <a:rPr lang="en-US"/>
              <a:t>Have a clear rubric how you will grade the posting</a:t>
            </a:r>
          </a:p>
          <a:p>
            <a:r>
              <a:rPr lang="en-US"/>
              <a:t>Could use moderation if you don’t want other students to just repeating what already posted by others </a:t>
            </a:r>
          </a:p>
          <a:p>
            <a:r>
              <a:rPr lang="en-US"/>
              <a:t>Could ask students to response to others to create more engagement (need to have a clear guidance what is expected in the reponses)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2DEB3-6358-49BA-B2FF-E536C188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2B872-D45F-4348-A236-EBCAE06E75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7286" y="690372"/>
            <a:ext cx="1417628" cy="137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4695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F10A-B774-4D20-B3C4-596BCDB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Students are saying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F990-D3D2-4DC5-864A-AFDEAADE6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/>
              <a:t>“</a:t>
            </a:r>
            <a:r>
              <a:rPr lang="en-US" sz="1800" i="1"/>
              <a:t>I really </a:t>
            </a:r>
            <a:r>
              <a:rPr lang="en-US" sz="1800" b="1" i="1"/>
              <a:t>enjoyed</a:t>
            </a:r>
            <a:r>
              <a:rPr lang="en-US" sz="1800" i="1"/>
              <a:t> using the Flipgrid platform for discussions, as I have never had video discussions in a course before. This was so much </a:t>
            </a:r>
            <a:r>
              <a:rPr lang="en-US" sz="1800" b="1" i="1"/>
              <a:t>better than having a traditional discussion board</a:t>
            </a:r>
            <a:r>
              <a:rPr lang="en-US" sz="1800" i="1"/>
              <a:t> in D2L. I would have </a:t>
            </a:r>
            <a:r>
              <a:rPr lang="en-US" sz="1800" b="1" i="1"/>
              <a:t>liked to see more interaction </a:t>
            </a:r>
            <a:r>
              <a:rPr lang="en-US" sz="1800" i="1"/>
              <a:t>among my classmates by </a:t>
            </a:r>
            <a:r>
              <a:rPr lang="en-US" sz="1800" b="1" i="1"/>
              <a:t>responding to each other’s videos</a:t>
            </a:r>
            <a:r>
              <a:rPr lang="en-US" sz="1800" i="1"/>
              <a:t>. The one week where we had </a:t>
            </a:r>
            <a:r>
              <a:rPr lang="en-US" sz="1800" b="1" i="1"/>
              <a:t>to vote </a:t>
            </a:r>
            <a:r>
              <a:rPr lang="en-US" sz="1800" i="1"/>
              <a:t>to see who had the best idea for augmented reality was fun because many people watched each other’s videos.</a:t>
            </a:r>
            <a:r>
              <a:rPr lang="en-US" sz="1800"/>
              <a:t>”</a:t>
            </a:r>
          </a:p>
          <a:p>
            <a:r>
              <a:rPr lang="en-US" sz="1800"/>
              <a:t>“</a:t>
            </a:r>
            <a:r>
              <a:rPr lang="en-US" sz="1800" i="1"/>
              <a:t>I felt the FlipGrid posting requirements were </a:t>
            </a:r>
            <a:r>
              <a:rPr lang="en-US" sz="1800" b="1" i="1"/>
              <a:t>somewhat uncomfortable at first </a:t>
            </a:r>
            <a:r>
              <a:rPr lang="en-US" sz="1800" i="1"/>
              <a:t>but </a:t>
            </a:r>
            <a:r>
              <a:rPr lang="en-US" sz="1800" b="1" i="1"/>
              <a:t>became a great learning tool as the class progressed</a:t>
            </a:r>
            <a:r>
              <a:rPr lang="en-US" sz="1800" i="1"/>
              <a:t>. I feel that more and more companies are moving to video conferencing and these assignments </a:t>
            </a:r>
            <a:r>
              <a:rPr lang="en-US" sz="1800" b="1" i="1"/>
              <a:t>improved confidence </a:t>
            </a:r>
            <a:r>
              <a:rPr lang="en-US" sz="1800" i="1"/>
              <a:t>in using that technology.</a:t>
            </a:r>
            <a:r>
              <a:rPr lang="en-US" sz="1800"/>
              <a:t>”</a:t>
            </a:r>
          </a:p>
          <a:p>
            <a:r>
              <a:rPr lang="en-US" sz="1800"/>
              <a:t>“</a:t>
            </a:r>
            <a:r>
              <a:rPr lang="en-US" sz="1800" i="1"/>
              <a:t>FlipGrid was </a:t>
            </a:r>
            <a:r>
              <a:rPr lang="en-US" sz="1800" b="1" i="1"/>
              <a:t>great to use </a:t>
            </a:r>
            <a:r>
              <a:rPr lang="en-US" sz="1800" i="1"/>
              <a:t>- I’ve </a:t>
            </a:r>
            <a:r>
              <a:rPr lang="en-US" sz="1800" b="1" i="1"/>
              <a:t>never used this before</a:t>
            </a:r>
            <a:r>
              <a:rPr lang="en-US" sz="1800" i="1"/>
              <a:t>; however, it was nice to be able to use it throughout the 8-weeks and get more comfortable with its software capabilities. I would suggest </a:t>
            </a:r>
            <a:r>
              <a:rPr lang="en-US" sz="1800" b="1" i="1"/>
              <a:t>incorporating the feedback comments </a:t>
            </a:r>
            <a:r>
              <a:rPr lang="en-US" sz="1800" i="1"/>
              <a:t>as part of the assignment requirements.</a:t>
            </a:r>
            <a:r>
              <a:rPr lang="en-US" sz="180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27582-EC04-4F98-BFB4-75DB3365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C44DE-8604-4E79-ACAC-D2EB0173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57200"/>
            <a:ext cx="1358768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64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2818-ACF9-4182-B737-F062D612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876E-B52A-450F-B9B6-123BA7A7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FlipGrid Help Center: </a:t>
            </a:r>
            <a:r>
              <a:rPr lang="en-US">
                <a:hlinkClick r:id="rId2"/>
              </a:rPr>
              <a:t>https://help.flipgrid.com/hc/en-us</a:t>
            </a:r>
            <a:endParaRPr lang="en-US"/>
          </a:p>
          <a:p>
            <a:r>
              <a:rPr lang="en-US"/>
              <a:t>Various Topics created by FlipGrid community: </a:t>
            </a:r>
            <a:r>
              <a:rPr lang="en-US">
                <a:hlinkClick r:id="rId3"/>
              </a:rPr>
              <a:t>https://admin.flipgrid.com/manage/discovery</a:t>
            </a:r>
            <a:endParaRPr lang="en-US"/>
          </a:p>
          <a:p>
            <a:r>
              <a:rPr lang="en-US"/>
              <a:t>Tutorial for teachers: </a:t>
            </a:r>
            <a:r>
              <a:rPr lang="en-US">
                <a:hlinkClick r:id="rId4"/>
              </a:rPr>
              <a:t>https://youtu.be/56AMBZaNFLo</a:t>
            </a:r>
            <a:endParaRPr lang="en-US"/>
          </a:p>
          <a:p>
            <a:r>
              <a:rPr lang="en-US"/>
              <a:t>Tutorial for students: </a:t>
            </a:r>
            <a:r>
              <a:rPr lang="en-US">
                <a:hlinkClick r:id="rId5"/>
              </a:rPr>
              <a:t>https://youtu.be/645iztDJlTw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BB525-6B4E-44D6-A277-481B3E83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B474D-E614-4FB5-9B26-EC05102EB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929" y="4663440"/>
            <a:ext cx="3982142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51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C066-0A7B-4E26-B494-2201D104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Try it – Respond to a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33E8-982E-4C5D-B317-1A93C9EA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Posting a response to a Topic: </a:t>
            </a:r>
            <a:r>
              <a:rPr lang="en-US">
                <a:hlinkClick r:id="rId2"/>
              </a:rPr>
              <a:t>https://flipgrid.com/396a8fb3</a:t>
            </a:r>
            <a:endParaRPr lang="en-US"/>
          </a:p>
          <a:p>
            <a:r>
              <a:rPr lang="en-US"/>
              <a:t>Password: </a:t>
            </a:r>
            <a:r>
              <a:rPr lang="en-US" b="1"/>
              <a:t>bemidji56601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AD8DA-6D7D-4924-A91E-27D515A8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C066-0A7B-4E26-B494-2201D104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Try it – Create a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33E8-982E-4C5D-B317-1A93C9EA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Creating your Topic on FligGrid</a:t>
            </a:r>
          </a:p>
          <a:p>
            <a:r>
              <a:rPr lang="en-US"/>
              <a:t>Go to </a:t>
            </a:r>
            <a:r>
              <a:rPr lang="en-US">
                <a:hlinkClick r:id="rId2"/>
              </a:rPr>
              <a:t>https://info.flipgrid.com/</a:t>
            </a:r>
            <a:endParaRPr lang="en-US"/>
          </a:p>
          <a:p>
            <a:r>
              <a:rPr lang="en-US"/>
              <a:t>Click on the </a:t>
            </a:r>
            <a:r>
              <a:rPr lang="en-US" b="1"/>
              <a:t>Educator Sign-Up </a:t>
            </a:r>
            <a:r>
              <a:rPr lang="en-US"/>
              <a:t>button</a:t>
            </a:r>
          </a:p>
          <a:p>
            <a:r>
              <a:rPr lang="en-US"/>
              <a:t>Click on </a:t>
            </a:r>
            <a:r>
              <a:rPr lang="en-US" b="1"/>
              <a:t>Sign-Up with Microsoft </a:t>
            </a:r>
            <a:r>
              <a:rPr lang="en-US"/>
              <a:t>button</a:t>
            </a:r>
          </a:p>
          <a:p>
            <a:r>
              <a:rPr lang="en-US"/>
              <a:t>Use your </a:t>
            </a:r>
            <a:r>
              <a:rPr lang="en-US">
                <a:hlinkClick r:id="rId3"/>
              </a:rPr>
              <a:t>starID@minnstate.edu</a:t>
            </a:r>
            <a:r>
              <a:rPr lang="en-US"/>
              <a:t> for login</a:t>
            </a:r>
          </a:p>
          <a:p>
            <a:r>
              <a:rPr lang="en-US"/>
              <a:t>Could be that a text will be sent to you for authentication</a:t>
            </a:r>
          </a:p>
          <a:p>
            <a:r>
              <a:rPr lang="en-US"/>
              <a:t>Once you are in, create a topic (any topic that would like others to repond)</a:t>
            </a:r>
          </a:p>
          <a:p>
            <a:r>
              <a:rPr lang="en-US"/>
              <a:t>For permission: use Student Email (add domain @minnstate.edu and @bemidjistate.edu). Turn on Guest Password (set the password: </a:t>
            </a:r>
            <a:r>
              <a:rPr lang="en-US" b="1"/>
              <a:t>beavers2021</a:t>
            </a:r>
            <a:r>
              <a:rPr lang="en-US"/>
              <a:t>)</a:t>
            </a:r>
          </a:p>
          <a:p>
            <a:r>
              <a:rPr lang="en-US"/>
              <a:t>Share your topic with others (copy and paste the code through the Chat channel)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4CED-2753-48A3-B557-FBFBDB6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6BF35-7AE0-4142-B416-8776357F5D83}"/>
              </a:ext>
            </a:extLst>
          </p:cNvPr>
          <p:cNvSpPr/>
          <p:nvPr/>
        </p:nvSpPr>
        <p:spPr>
          <a:xfrm>
            <a:off x="3557486" y="2967335"/>
            <a:ext cx="507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Any Question?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EE1F6-72C3-4FF5-943D-DE5CE807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300C-C694-4743-A5C5-269E598C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01D1-F598-463A-B1F5-7B86271C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/>
              <a:t>Challenges in online learning / teaching</a:t>
            </a:r>
          </a:p>
          <a:p>
            <a:r>
              <a:rPr lang="en-US"/>
              <a:t>What could be done?</a:t>
            </a:r>
          </a:p>
          <a:p>
            <a:r>
              <a:rPr lang="en-US"/>
              <a:t>What is FlipGrid?</a:t>
            </a:r>
          </a:p>
          <a:p>
            <a:r>
              <a:rPr lang="en-US"/>
              <a:t>Features of FlipGrid</a:t>
            </a:r>
          </a:p>
          <a:p>
            <a:r>
              <a:rPr lang="en-US"/>
              <a:t>Steps in setting FlipGrid</a:t>
            </a:r>
          </a:p>
          <a:p>
            <a:r>
              <a:rPr lang="en-US"/>
              <a:t>Share and give feedback</a:t>
            </a:r>
          </a:p>
          <a:p>
            <a:r>
              <a:rPr lang="en-US"/>
              <a:t>Tips in using FlipGrid</a:t>
            </a:r>
          </a:p>
          <a:p>
            <a:r>
              <a:rPr lang="en-US"/>
              <a:t>What students are saying…</a:t>
            </a:r>
          </a:p>
          <a:p>
            <a:r>
              <a:rPr lang="en-US"/>
              <a:t>Resources for FlipGrid</a:t>
            </a:r>
          </a:p>
          <a:p>
            <a:r>
              <a:rPr lang="en-US"/>
              <a:t>Let’s Try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A158E-3A5B-4076-8796-9976A548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5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0EFC-9255-40B3-8D53-E430AFAF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with Online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2641A-F08B-4BF4-8D07-CF12E48F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Barely interaction between faculty and students (Unengaging)</a:t>
            </a:r>
          </a:p>
          <a:p>
            <a:r>
              <a:rPr lang="en-US"/>
              <a:t>Interactions mostly through E-mails (Text heavy)</a:t>
            </a:r>
          </a:p>
          <a:p>
            <a:r>
              <a:rPr lang="en-US"/>
              <a:t>Students can’ really develop their communication skills (Esp. Oral)</a:t>
            </a:r>
          </a:p>
          <a:p>
            <a:r>
              <a:rPr lang="en-US"/>
              <a:t>Students feel isolated</a:t>
            </a:r>
          </a:p>
          <a:p>
            <a:r>
              <a:rPr lang="en-US"/>
              <a:t>Faculty feels helpless</a:t>
            </a:r>
          </a:p>
          <a:p>
            <a:r>
              <a:rPr lang="en-US"/>
              <a:t>Everybody feels frustrated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E0C64-9460-4FC7-9999-B8D0CDD3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963" y="4027932"/>
            <a:ext cx="43820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B3561-AA35-4DA6-A613-3ACF222C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5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8BC2-618F-4915-95A0-2C22C265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Could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8281-B256-4C40-8B0B-A93316F9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Less text, more visualization (E.g., recording lectures)</a:t>
            </a:r>
          </a:p>
          <a:p>
            <a:r>
              <a:rPr lang="en-US"/>
              <a:t>Add synchronous components (E.g., Zoom meetings)</a:t>
            </a:r>
          </a:p>
          <a:p>
            <a:r>
              <a:rPr lang="en-US"/>
              <a:t>Provide interactive activities</a:t>
            </a:r>
          </a:p>
          <a:p>
            <a:r>
              <a:rPr lang="en-US"/>
              <a:t>Interaction not only between faculty and students, but also among students.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9C9BA-3C5E-4144-8DD3-F34B7A43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1B51D-288F-49C5-A67C-33A73CFA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413" y="827532"/>
            <a:ext cx="1753374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77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9D15-95F9-4645-8023-C5919E32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FlipGrid?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8962-6BF6-41B8-9D7B-10D40EE7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FlipGrid mission is ….</a:t>
            </a:r>
          </a:p>
          <a:p>
            <a:pPr marL="274320" lvl="1" indent="0">
              <a:buNone/>
            </a:pPr>
            <a:r>
              <a:rPr lang="en-US" i="1"/>
              <a:t>To help you empower every learner on the planet to share their voice and respect the diverse voices of others</a:t>
            </a:r>
          </a:p>
          <a:p>
            <a:r>
              <a:rPr lang="en-US"/>
              <a:t>It is Microsoft’s free video discussion platform.</a:t>
            </a:r>
          </a:p>
          <a:p>
            <a:r>
              <a:rPr lang="en-US"/>
              <a:t>It was created in 2015</a:t>
            </a:r>
          </a:p>
          <a:p>
            <a:r>
              <a:rPr lang="en-US"/>
              <a:t>It was acquired by Microsoft in June 2018</a:t>
            </a:r>
          </a:p>
          <a:p>
            <a:r>
              <a:rPr lang="en-US"/>
              <a:t>Microsoft sees Flipgrid as an effective tool to help teachers and students build social emotional skills beyond traditional curricula.</a:t>
            </a:r>
          </a:p>
          <a:p>
            <a:r>
              <a:rPr lang="en-US"/>
              <a:t>FlipGrid is available as Web-based and App for SmartPhone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528C3-966A-4435-A87F-96D7FB24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D9D8C-060F-48F4-B032-F9482DF9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347" y="595617"/>
            <a:ext cx="260018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3B28-AD10-4A4E-AD63-797C038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927D-6C55-443A-9A2A-D658F7E5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Easy to use</a:t>
            </a:r>
          </a:p>
          <a:p>
            <a:r>
              <a:rPr lang="en-US"/>
              <a:t>Simple User Interface</a:t>
            </a:r>
          </a:p>
          <a:p>
            <a:r>
              <a:rPr lang="en-US"/>
              <a:t>It allows up to 10-minute recording</a:t>
            </a:r>
          </a:p>
          <a:p>
            <a:r>
              <a:rPr lang="en-US"/>
              <a:t>Instructor can adjust recording time for students from 15 sec to10 minutes</a:t>
            </a:r>
          </a:p>
          <a:p>
            <a:r>
              <a:rPr lang="en-US"/>
              <a:t>Integrated with Microsoft system (e.g., login using </a:t>
            </a:r>
            <a:r>
              <a:rPr lang="en-US">
                <a:hlinkClick r:id="rId2"/>
              </a:rPr>
              <a:t>starID@minnstate.edu</a:t>
            </a:r>
            <a:r>
              <a:rPr lang="en-US"/>
              <a:t>)</a:t>
            </a:r>
          </a:p>
          <a:p>
            <a:r>
              <a:rPr lang="en-US"/>
              <a:t>Instruction can be recorded or written or linked from other sources such as YouTube.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A29-87BB-44F0-B8C3-21828AA9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63B31-9F3E-4F6F-BCA1-6E4BAFED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289" y="905256"/>
            <a:ext cx="2979534" cy="1645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4336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3B28-AD10-4A4E-AD63-797C038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927D-6C55-443A-9A2A-D658F7E5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 can login using email or username</a:t>
            </a:r>
          </a:p>
          <a:p>
            <a:r>
              <a:rPr lang="en-US"/>
              <a:t>Topic can be moderated</a:t>
            </a:r>
          </a:p>
          <a:p>
            <a:r>
              <a:rPr lang="en-US"/>
              <a:t>Option for responding to students’ posting either with Video or Text comments or both</a:t>
            </a:r>
          </a:p>
          <a:p>
            <a:r>
              <a:rPr lang="en-US"/>
              <a:t>Set schedule when the topic is active</a:t>
            </a:r>
          </a:p>
          <a:p>
            <a:r>
              <a:rPr lang="en-US"/>
              <a:t>Notification for new videos</a:t>
            </a:r>
          </a:p>
          <a:p>
            <a:r>
              <a:rPr lang="en-US"/>
              <a:t>Various effects that can be incorporated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DFF48-101B-4F60-851A-CCF82294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1402D-B476-4C97-95C8-22A4550A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289" y="905256"/>
            <a:ext cx="2979534" cy="1645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4096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B5B1-78B0-4040-9ED0-B5382DD3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Setting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4F60-502D-4EB2-9D4F-5C4506AA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Login with </a:t>
            </a:r>
            <a:r>
              <a:rPr lang="en-US">
                <a:hlinkClick r:id="rId2"/>
              </a:rPr>
              <a:t>StarID@minnstate.edu</a:t>
            </a:r>
            <a:endParaRPr lang="en-US"/>
          </a:p>
          <a:p>
            <a:r>
              <a:rPr lang="en-US"/>
              <a:t>Setup a topic (or a Group – if there will be more than one topics)</a:t>
            </a:r>
          </a:p>
          <a:p>
            <a:r>
              <a:rPr lang="en-US"/>
              <a:t>For each topic set the following:</a:t>
            </a:r>
          </a:p>
          <a:p>
            <a:pPr lvl="1"/>
            <a:r>
              <a:rPr lang="en-US"/>
              <a:t>Title</a:t>
            </a:r>
          </a:p>
          <a:p>
            <a:pPr lvl="1"/>
            <a:r>
              <a:rPr lang="en-US"/>
              <a:t>Prompt (Text – what students need to address in their recordings)</a:t>
            </a:r>
          </a:p>
          <a:p>
            <a:pPr lvl="1"/>
            <a:r>
              <a:rPr lang="en-US"/>
              <a:t>Add your own recording with instruction for students</a:t>
            </a:r>
          </a:p>
          <a:p>
            <a:pPr lvl="1"/>
            <a:r>
              <a:rPr lang="en-US"/>
              <a:t>Need to add at least one student (either using email or username): more about permission: </a:t>
            </a:r>
            <a:r>
              <a:rPr lang="en-US">
                <a:hlinkClick r:id="rId3"/>
              </a:rPr>
              <a:t>Link</a:t>
            </a:r>
            <a:r>
              <a:rPr lang="en-US"/>
              <a:t>.</a:t>
            </a:r>
          </a:p>
          <a:p>
            <a:pPr lvl="1"/>
            <a:r>
              <a:rPr lang="en-US"/>
              <a:t>(Optional) set guest password – at least 8 characters and combination of two or more of letter, number etc.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BE6C8-2974-4944-8828-543C5765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866" y="1658551"/>
            <a:ext cx="3162741" cy="8002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BC86D-FBC1-436E-80EC-A3B84E84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8A4BC-8DA2-4C06-9E98-5C8B6ABA7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986" y="457200"/>
            <a:ext cx="2272014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8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1468-6836-4689-BD1D-2A013AE9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Setting FlipGrid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7CBE-D96B-46D8-9CD3-9E8C5A7D1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each topic set the following (continue):</a:t>
            </a:r>
          </a:p>
          <a:p>
            <a:pPr lvl="1"/>
            <a:r>
              <a:rPr lang="en-US"/>
              <a:t>Set the recording duration for responses (up to 10 minutes)</a:t>
            </a:r>
          </a:p>
          <a:p>
            <a:pPr lvl="1"/>
            <a:r>
              <a:rPr lang="en-US"/>
              <a:t>Moderated or not </a:t>
            </a:r>
          </a:p>
          <a:p>
            <a:pPr lvl="1"/>
            <a:r>
              <a:rPr lang="en-US"/>
              <a:t>Reply by others as Video/Text/both</a:t>
            </a:r>
          </a:p>
          <a:p>
            <a:pPr lvl="1"/>
            <a:r>
              <a:rPr lang="en-US"/>
              <a:t>Can add attachments</a:t>
            </a:r>
          </a:p>
          <a:p>
            <a:pPr lvl="1"/>
            <a:r>
              <a:rPr lang="en-US"/>
              <a:t>Set the active time period</a:t>
            </a:r>
          </a:p>
          <a:p>
            <a:pPr lvl="1"/>
            <a:r>
              <a:rPr lang="en-US"/>
              <a:t>Notification</a:t>
            </a:r>
          </a:p>
          <a:p>
            <a:pPr lvl="1"/>
            <a:r>
              <a:rPr lang="en-US"/>
              <a:t>On/Off: allow students to add attachments, to like a video, to download and share, show view count, video editing, adding sticky notes </a:t>
            </a:r>
          </a:p>
          <a:p>
            <a:pPr lvl="1"/>
            <a:r>
              <a:rPr lang="en-US"/>
              <a:t>Setting the Feedback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44F96-86A1-4A2F-91E2-8B37ED39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2F05A-FEC6-4294-B511-3E25632B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86" y="457200"/>
            <a:ext cx="2272014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380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{7F351441-8CC3-468A-95C3-7832F1E900E3}tf78438558_win32</Template>
  <TotalTime>455</TotalTime>
  <Words>1054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Garamond</vt:lpstr>
      <vt:lpstr>SavonVTI</vt:lpstr>
      <vt:lpstr>Flipgrid</vt:lpstr>
      <vt:lpstr>Agenda</vt:lpstr>
      <vt:lpstr>Challenges with Online Classes</vt:lpstr>
      <vt:lpstr>What Could Be Done?</vt:lpstr>
      <vt:lpstr>What is FlipGrid?</vt:lpstr>
      <vt:lpstr>Features of FlipGrid</vt:lpstr>
      <vt:lpstr>Features of FlipGrid</vt:lpstr>
      <vt:lpstr>Steps in Setting FlipGrid</vt:lpstr>
      <vt:lpstr>Steps in Setting FlipGrid</vt:lpstr>
      <vt:lpstr>Share and Give Feedback</vt:lpstr>
      <vt:lpstr>Share and Give Feedback</vt:lpstr>
      <vt:lpstr>PowerPoint Presentation</vt:lpstr>
      <vt:lpstr>Tips in using FlipGrid</vt:lpstr>
      <vt:lpstr>What Students are saying …</vt:lpstr>
      <vt:lpstr>Resources for FlipGrid</vt:lpstr>
      <vt:lpstr>Let’s Try it – Respond to a topic</vt:lpstr>
      <vt:lpstr>Let’s Try it – Create a Topic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Flipgrid</dc:title>
  <dc:creator>H T</dc:creator>
  <cp:lastModifiedBy>H T</cp:lastModifiedBy>
  <cp:revision>89</cp:revision>
  <dcterms:created xsi:type="dcterms:W3CDTF">2021-03-17T23:36:50Z</dcterms:created>
  <dcterms:modified xsi:type="dcterms:W3CDTF">2021-03-23T16:05:58Z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